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7.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8.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notesSlides/notesSlide16.xml" ContentType="application/vnd.openxmlformats-officedocument.presentationml.notesSlide+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notesSlides/notesSlide27.xml" ContentType="application/vnd.openxmlformats-officedocument.presentationml.notesSlide+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28.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notesSlides/notesSlide29.xml" ContentType="application/vnd.openxmlformats-officedocument.presentationml.notesSlide+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30.xml" ContentType="application/vnd.openxmlformats-officedocument.presentationml.notesSlide+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notesSlides/notesSlide31.xml" ContentType="application/vnd.openxmlformats-officedocument.presentationml.notesSlide+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notesSlides/notesSlide36.xml" ContentType="application/vnd.openxmlformats-officedocument.presentationml.notesSlide+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notesSlides/notesSlide37.xml" ContentType="application/vnd.openxmlformats-officedocument.presentationml.notesSlide+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notesSlides/notesSlide38.xml" ContentType="application/vnd.openxmlformats-officedocument.presentationml.notesSlide+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notesSlides/notesSlide39.xml" ContentType="application/vnd.openxmlformats-officedocument.presentationml.notesSlide+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258" r:id="rId3"/>
    <p:sldId id="282" r:id="rId4"/>
    <p:sldId id="283" r:id="rId5"/>
    <p:sldId id="263" r:id="rId6"/>
    <p:sldId id="281" r:id="rId7"/>
    <p:sldId id="284" r:id="rId8"/>
    <p:sldId id="285" r:id="rId9"/>
    <p:sldId id="265" r:id="rId10"/>
    <p:sldId id="266" r:id="rId11"/>
    <p:sldId id="267" r:id="rId12"/>
    <p:sldId id="300" r:id="rId13"/>
    <p:sldId id="268" r:id="rId14"/>
    <p:sldId id="301" r:id="rId15"/>
    <p:sldId id="286" r:id="rId16"/>
    <p:sldId id="299" r:id="rId17"/>
    <p:sldId id="303" r:id="rId18"/>
    <p:sldId id="304" r:id="rId19"/>
    <p:sldId id="292" r:id="rId20"/>
    <p:sldId id="293" r:id="rId21"/>
    <p:sldId id="297" r:id="rId22"/>
    <p:sldId id="288" r:id="rId23"/>
    <p:sldId id="289" r:id="rId24"/>
    <p:sldId id="290" r:id="rId25"/>
    <p:sldId id="307" r:id="rId26"/>
    <p:sldId id="305" r:id="rId27"/>
    <p:sldId id="308" r:id="rId28"/>
    <p:sldId id="309" r:id="rId29"/>
    <p:sldId id="312" r:id="rId30"/>
    <p:sldId id="310" r:id="rId31"/>
    <p:sldId id="311" r:id="rId32"/>
    <p:sldId id="322" r:id="rId33"/>
    <p:sldId id="294" r:id="rId34"/>
    <p:sldId id="291" r:id="rId35"/>
    <p:sldId id="275" r:id="rId36"/>
    <p:sldId id="313" r:id="rId37"/>
    <p:sldId id="314" r:id="rId38"/>
    <p:sldId id="315" r:id="rId39"/>
    <p:sldId id="316" r:id="rId40"/>
    <p:sldId id="317" r:id="rId41"/>
    <p:sldId id="318" r:id="rId42"/>
    <p:sldId id="319" r:id="rId43"/>
    <p:sldId id="320" r:id="rId44"/>
    <p:sldId id="323" r:id="rId45"/>
    <p:sldId id="321" r:id="rId46"/>
    <p:sldId id="295" r:id="rId47"/>
    <p:sldId id="296" r:id="rId48"/>
    <p:sldId id="27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EE917B-4FAC-2E49-8CC2-2BAFB4C1E474}" v="1" dt="2025-09-04T21:10:01.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6:53.437"/>
    </inkml:context>
    <inkml:brush xml:id="br0">
      <inkml:brushProperty name="width" value="0.08571" units="cm"/>
      <inkml:brushProperty name="height" value="0.08571" units="cm"/>
    </inkml:brush>
  </inkml:definitions>
  <inkml:trace contextRef="#ctx0" brushRef="#br0">88 119 7980,'7'-22'157,"0"0"1,8 1 1176,-8-1 1,0 7-845,-7 1 0,0 11 1,0 3-1,-2 13-318,-5 6 1,2 5-1,-10 3 1,1 4-109,2 3 0,-5 5 0,9 9 0,1 5-536,-3 3 1,8 2-1,-8 5 1,3-2-41,0-3 1,0-12 0,7 0 0,2-13 708,5-8 0,8-1 1,11-17 315,3-2 0,3-15 1,-5-9-1,4-8-115,3 1 0,-5-6 0,5 3 0,0 3-341,0 1 0,-8 6 1,3 2-1,-5 5-1427,-2 2 1,-10 5-122,-5 13 1,-4-4 1490,-3 11 0,0 9 0,0 10 0</inkml:trace>
  <inkml:trace contextRef="#ctx0" brushRef="#br0" timeOffset="931">763 489 7906,'0'-22'1046,"0"13"0,0 9-718,0 12 0,7 10 1,0 7-1,-2 7-230,-2 5 1,-1 3 0,3 2 0,2 2-357,-2 3 1,-3-3-1,-2-9 1,0-3-607,0 3 0,0-8 864,0-2 0,0-4 0,0-4 0</inkml:trace>
  <inkml:trace contextRef="#ctx0" brushRef="#br0" timeOffset="1183">1089 751 7954,'15'0'1107,"-1"0"1,-6 0-1,6 0-866,3 0 0,-5 0 1,3 0-1,2 0-479,2 0 0,10 0 0,0 0 238,-2 0 0,7 0 0,0 0 0</inkml:trace>
  <inkml:trace contextRef="#ctx0" brushRef="#br0" timeOffset="1330">1547 511 7954,'-44'0'184,"1"0"1,-1 0 541,1 0 1,-3 2-1,-3 3 1,-2 2-552,3-2 1,2-2 0,2-3 0,3 0-176,5 0 0,-5-10 0,7-2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8.567"/>
    </inkml:context>
    <inkml:brush xml:id="br0">
      <inkml:brushProperty name="width" value="0.08571" units="cm"/>
      <inkml:brushProperty name="height" value="0.08571" units="cm"/>
    </inkml:brush>
  </inkml:definitions>
  <inkml:trace contextRef="#ctx0" brushRef="#br0">196 1 8191,'-22'0'-228,"-7"9"1,0 6 0,3 4 574,1 3 0,6 7 0,2 5 0,5 5-61,2 7 0,3 4 0,7 1 0,0 7-58,0 5 0,10 3 0,4-1 0,8 3-215,7 4 1,3-11 0,9 4-1,0-4-255,5-6 1,5-4 0,-3-15 0,5-7-665,3-4 0,-1-6 906,4-5 0,3-4 0,-6-10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9.154"/>
    </inkml:context>
    <inkml:brush xml:id="br0">
      <inkml:brushProperty name="width" value="0.08571" units="cm"/>
      <inkml:brushProperty name="height" value="0.08571" units="cm"/>
      <inkml:brushProperty name="color" value="#E71224"/>
    </inkml:brush>
  </inkml:definitions>
  <inkml:trace contextRef="#ctx0" brushRef="#br0">576 139 8417,'0'-32'-9,"0"8"1,0-5 0,0 5 264,0 2 0,8 15 193,-1 14 0,3 10 0,-6 24 1,4 7-32,-3 6 1,-3 6 0,-2 10 0,0 5-400,0 3 0,0 11 0,1-38 0,0 0 0,2 3 0,-1 1-552,2 3 1,0 0 0,0 1 0,-1 1 0,-3 1 0,0 1 268,0-3 1,0-2 0,0-6-1,0 0 1,0 45 0</inkml:trace>
  <inkml:trace contextRef="#ctx0" brushRef="#br0" timeOffset="449">32 836 8377,'-22'-10'278,"13"0"-168,9-4 1,12 4 0,17 10 0,7 0-28,5 0 1,10 10 0,2 2 0,3 2 23,4 1 1,3-3 0,5 5-1,2-5-8,3-2 1,-1 7-1,-6-5 1,-3 2-316,-5 1 1,-8-8-1,-11 5 1,-5-2-311,-2-5 604,-3-3 0,-17-4 230,-5-6 1,-7-1 0,-7-6-169,-8 8 1,-2 14 0,0 8-1,5 4-135,2 3 1,-4 2 0,7 3-1,2 4-73,2 3 1,6 0-1,7 2 1,9-7-33,8-5 1,11-4 0,-1-6 0,4-9 143,2-10 1,1-9-1,-3-15 1,-5-5 188,-7 0 1,-14-7 0,-8 7 0,-7-2-59,-7-1 0,-8 11 0,-14-6 0,-7 6-164,-5 4 1,-3-5-1,1 13 1,-1-3-260,1 2 0,9-2 0,5 10 0,4 2-1124,4 3 1372,-1 2 0,0 0 0,0 0 0</inkml:trace>
  <inkml:trace contextRef="#ctx0" brushRef="#br0" timeOffset="748">1644 748 8249,'12'-9'83,"-5"-6"175,-5-4 1,-4 7 0,-5 5 61,-8 4 1,-4 15 0,-3 8 0,0 9-2,0 4 0,1 11 0,-1 9 0,0 3-154,0 4 1,10 3-1,5 3 1,5-1-212,2 0 1,9-9 0,8-8 0,7-11 108,5-16 0,12-9 1,1-14-1,6-8 124,0-11 0,-4-13 0,-5-17 1,-5-7 81,-3-5 0,-4-2 0,-13-1 0,-7 3-277,-4 5 0,-8 5 1,-7 10-1,-15 1-575,-11 6 1,-4 12 0,-13 12 0,2 2 582,4 5 0,-7 3 0,1 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3:11:30.841"/>
    </inkml:context>
    <inkml:brush xml:id="br0">
      <inkml:brushProperty name="width" value="0.08571" units="cm"/>
      <inkml:brushProperty name="height" value="0.08571" units="cm"/>
      <inkml:brushProperty name="color" value="#E71224"/>
    </inkml:brush>
  </inkml:definitions>
  <inkml:trace contextRef="#ctx0" brushRef="#br0">109 1133 7236,'0'22'89,"0"0"1440,0-10 0,3-5-995,4-14 1,8-13-314,14-9 0,-3-17 0,11 0 1,4-9-130,7-13 0,5 0 0,-22 29 0,-1-2 1,-1-1-1,0 0 4,1-4 1,0 0 0,1 1 0,-1 0-1,0-1 1,-2 0 0,20-36-259,-9 9 1,-10 8 0,-14 9 0,-8 10 60,-5 8 0,-14 18 1,-10 1-1,-9 7 10,-3 7 1,-5 3 0,8 4-1,-1 8 261,1 11 1,2 11-1,7 14 1,-2 5 317,-5 7 0,12 7 1,-5 8-1,3 7-116,0 4 1,7-32-1,2 3 1,0 2 0,0 2-1,2 3 1,2 2-282,2 0 0,1 2 1,1 4-1,1 1 0,1 0 1,0 0-1,1 1 0,1-1-255,0-1 0,3-2 0,1-7 1,2-3-1,5-6 0,1-3 0,15 34-1042,-2-13 0,4-22 0,-2-9-2496,-2-13 2808,-3-9 0,-12-26 894,-5-6 0,-24-4 0,-7-3 0</inkml:trace>
  <inkml:trace contextRef="#ctx0" brushRef="#br0" timeOffset="184">22 1481 7947,'-12'15'1132,"5"-1"1,5 1-577,2 7 1,2-10-1,5-5 1,8-5-516,4-2 1,13 0-1,4 0 1,5-2-635,3-5 0,2 2 1,2-10-1,3-1-2108,-3-4 2701,-2-11 0,7-3 0,3-10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3:11:35.274"/>
    </inkml:context>
    <inkml:brush xml:id="br0">
      <inkml:brushProperty name="width" value="0.08571" units="cm"/>
      <inkml:brushProperty name="height" value="0.08571" units="cm"/>
      <inkml:brushProperty name="color" value="#E71224"/>
    </inkml:brush>
  </inkml:definitions>
  <inkml:trace contextRef="#ctx0" brushRef="#br0">261 0 8075,'-14'12'-141,"2"-2"7,2-1 1,-7-4 0,3 10 638,-6 2 1,-1 9-1,1 6 1,3 2-154,3 4 0,-1 6 1,-4 7-1,2 7-193,2 5 0,11 12 0,-6 2 0,3 3-185,-1 0 0,1-10 0,10 0 1,1-12-262,4-14 0,9-3 0,-5-12 0,2-5-789,1-7 0,-1 0 1076,8-10 0,10 1 0,1-8 0</inkml:trace>
  <inkml:trace contextRef="#ctx0" brushRef="#br0" timeOffset="233">741 327 8026,'0'14'-31,"0"1"0,0 2 70,0 2 0,0 3 1,-3 2-1,-2 3 554,-2 2 1,0 9 0,4-1 0,-1 1-718,-4-1 0,-1 6 0,4-4 0,-5 4-428,-2-1 1,5-6 0,-8 0 551,-2-7 0,-2 5 0,-3 0 0</inkml:trace>
  <inkml:trace contextRef="#ctx0" brushRef="#br0" timeOffset="467">436 392 8130,'9'22'957,"6"0"-403,4-1 1,5 4 0,3 1-1,5 3-452,1-2 0,4 4 0,4 1 0,-2-1-481,-3 1 0,-2 4 0,4-7 0,-4-2-318,-2-3 0,-3-2 697,-7-1 0,-1 1 0,1 0 0</inkml:trace>
  <inkml:trace contextRef="#ctx0" brushRef="#br0" timeOffset="734">1002 0 8125,'22'0'265,"-8"0"0,1 2 0,2 6 334,2 6 0,3 8 0,0 5 0,-1 4-200,1 3 1,0 5-1,0 9 1,-1 5-377,1 3 0,-2 0 1,-6 4-1,-7-2-197,-4 3 1,-3-6 0,-3 3 0,-4 0-617,-7-2 1,-13-3 0,-2-12 789,2-4 0,3 4 0,2-7 0</inkml:trace>
  <inkml:trace contextRef="#ctx0" brushRef="#br0" timeOffset="1099">1699 871 7943,'9'12'114,"-6"0"0,7-7 234,-1 2 0,3 1 0,10-8-82,0 0 0,2 7 0,3 0 0,2-2-118,-3-3 0,8-2 0,0 0 1,2 0 66,1 0 1,-3-2-1,4-3 1,-4-5-216,-2-2 0,6-2 0,-4-8 0</inkml:trace>
  <inkml:trace contextRef="#ctx0" brushRef="#br0" timeOffset="1351">2374 675 7943,'-22'0'131,"0"0"0,0 0 1,1 0 254,-1 0 1,0 0-1,-2 0 1,-5 0 45,-7 0 1,2 2-1,-3 3 1,1 3-351,2-4 0,-4-1 0,6-3 1,1 0-554,-1 0 0,3 0 471,7 0 0,1 0 0,-1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3:11:39.155"/>
    </inkml:context>
    <inkml:brush xml:id="br0">
      <inkml:brushProperty name="width" value="0.08571" units="cm"/>
      <inkml:brushProperty name="height" value="0.08571" units="cm"/>
      <inkml:brushProperty name="color" value="#E71224"/>
    </inkml:brush>
  </inkml:definitions>
  <inkml:trace contextRef="#ctx0" brushRef="#br0">131 741 8048,'-14'0'-258,"-1"0"40,-2 0 1,5 0 217,-2 0 0,-1 0 0,-7 0 0</inkml:trace>
  <inkml:trace contextRef="#ctx0" brushRef="#br0" timeOffset="385">22 763 8048,'-9'-12'551,"6"2"1,-6 13-1,9 4-159,0 7 0,0 8 0,0 5 0,0 2-58,0-3 1,7 6 0,3-1 0,2 3-43,5 5 0,-5-8 1,2 1-1,1-3 29,-3 0 0,7 0 23,-4-7 0,4-10 0,3-7-199,0-10 0,-3-7 1,-2-13-1,-3-4-173,3-7 0,3-5 0,1-3 0,1 1-40,0-1 0,0 1 1,0-1-1,-3 1-378,-5-1 1,6 8 0,-8 2-1,0 2-1252,-5 6 0,3 2-1514,-3 2 3212,0 0 0,-16 10 0,-3 2 0</inkml:trace>
  <inkml:trace contextRef="#ctx0" brushRef="#br0" timeOffset="719">262 654 8048,'0'15'-19,"0"-1"89,0 3 0,0 2 0,0 3 0,0 2 536,0 5 0,2-2 0,3 9 0,5 3-169,2 2 1,0 3 0,7-1 0,1-2-121,4-4 1,3 1 0,-3-9-1,2-2-169,3-3 1,0-9 0,-7-3-109,0-3 0,0-4 1,-3-12-1,-2-7-161,-2-6 1,-8-11-1,5-6 1,0-4 35,0-2 0,-5-3 0,6-3 0,-1-4-40,0-3 1,-5 8 0,5-3 0,0 5-157,0 3 0,-4 2 0,4 4 0,-3 8-1479,-4 5 709,7 12 1,-9 5 249,4 14 0,-5 5 801,-2 10 0,10 0 0,2-1 0</inkml:trace>
  <inkml:trace contextRef="#ctx0" brushRef="#br0" timeOffset="1002">1111 262 8048,'12'-12'850,"5"5"1,-9 16-383,-4 13 1,-1 2 0,-3 13 0,2 1-112,5 3 0,-4 3 0,4 0 0,-4-1-250,-3 1 0,0 6 0,2 1 0,3-2-388,2-3 1,0-5 0,-7-3 0,0-4-1342,0-2 0,0-10 1622,0-8 0,0-9 0,0 5 0</inkml:trace>
  <inkml:trace contextRef="#ctx0" brushRef="#br0" timeOffset="1202">850 218 10620,'24'-12'586,"5"5"0,5-3 0,12 1 0,5-3-367,7-5 1,5-3-1,5-1 1,-1-1-916,-1 0 1,1 3 0,-16 2 695,-2 2 0,-3 10 0,-3-4 0</inkml:trace>
  <inkml:trace contextRef="#ctx0" brushRef="#br0" timeOffset="1701">1569 1286 9484,'0'-13'-822,"0"4"822,0 9 0,0-10 0,0-2 0</inkml:trace>
  <inkml:trace contextRef="#ctx0" brushRef="#br0" timeOffset="2035">2505 589 7970,'12'-3'727,"-5"-4"1,-4 7-280,-3 0 1,0 10-1,-3 14 1,-2 2-217,-2 4 0,-10 8 1,5-1-1,-2 6-343,-1 8 1,1-5 0,-8 5 0,0-3-544,0 3 1,0-5 0,1 5 0,-1-8-1715,0-7 2368,10-4 0,-17-10 0,5 0 0</inkml:trace>
  <inkml:trace contextRef="#ctx0" brushRef="#br0" timeOffset="2270">2004 502 7970,'10'12'-11,"-5"5"1,9-8 0,3 3 73,2 5 0,10 3 0,3 1 1,2 4 695,4 4 0,6 5 1,7 12-1,7 2-164,5 3 0,2 0 0,0-8 0,1 1-350,-1-1 1,-2-9 0,-5-5 0,-7-5-452,-5-2 1,-5-3 0,-5-4 0,-7-8-693,-4-4 0,-11 4 898,1 0 0,-11 10 0,6-5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42"/>
    </inkml:context>
    <inkml:brush xml:id="br0">
      <inkml:brushProperty name="width" value="0.06" units="cm"/>
      <inkml:brushProperty name="height" value="0.06" units="cm"/>
      <inkml:brushProperty name="color" value="#004F8B"/>
    </inkml:brush>
  </inkml:definitions>
  <inkml:trace contextRef="#ctx0" brushRef="#br0">44 63 8217,'-3'-14'-19,"-4"-1"0,5 8 159,-6-8 0,4 10 74,-4-2 1,6 7-1,-5 7-38,4 8 1,3 7 0,0 7-1,0 5-40,0-1 1,0 16 0,0-3 0,0 7-42,0 8 0,0 4 0,0 7 0,3 8-51,4 5 1,-5 14-1,2-46 1,0 1-1,-3 2 1,0 1-76,-1 0 1,0 0 0,1 3 0,0 1-1,2 1 1,-1 0 0,2 2 0,0 2-22,-2 3 0,0 0 0,0-3 1,-1-1-1,-1 0 0,0 0 1,0-5-1,0-1 46,0-3 0,0-1 0,0 0 0,0-1 0,0 0 1,0-1-1,0-2 0,0-1-15,0 45 1,0-8-1,0-5 1,0-2 61,0 2 0,0 0 1,0 1-1,0-4 28,0 4 0,0 4 1,0 5-1,0 2-91,0-2 1,0-2 0,0-3 0,0 0-62,0 0 1,2-7 0,3-3 0,2-2-4,-2-5 0,-2 8 1,-3 2-1,0 2 96,0-2 0,0 2 1,-3-7-1,-2 0-49,-2 0 1,0-10-1,7-11 1,0-6-269,0-7 1,0-9 0,0 1 306,0-1 0,0 2 0,0-12 0,0-5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44.567"/>
    </inkml:context>
    <inkml:brush xml:id="br0">
      <inkml:brushProperty name="width" value="0.06" units="cm"/>
      <inkml:brushProperty name="height" value="0.06" units="cm"/>
      <inkml:brushProperty name="color" value="#004F8B"/>
    </inkml:brush>
  </inkml:definitions>
  <inkml:trace contextRef="#ctx0" brushRef="#br0">519 78 8266,'-8'-22'0,"-1"0"445,-3 0-141,7 10 1,-5 15-1,10 19 1,0 11 171,0 9 0,0 11 1,0 5-1,3 5-267,4 2 0,-2 10 0,9 5 1,1 7-168,-3 7 0,-2-44 0,-1 0 0,-2 4 0,-2 0 0,2 1 0,1-1 148,0 1 0,-2-1 0,-1 43 0,5-10-190,-1-12 0,-6-17 0,7-5 0</inkml:trace>
  <inkml:trace contextRef="#ctx0" brushRef="#br0" timeOffset="697">61 600 8416,'-21'0'1095,"-1"0"-1020,10 0 1,7 8-1,17-1 1,12-2-65,8-3 1,-3-4 0,9-6 0,6-4-85,4 0 1,3-7 0,-5 4-1,0-4 102,-2-3 0,4 0 0,-14 3 0,0 2 129,-5 3 0,2 9 0,-2-2 0,-2 4 99,-3 3 0,-2 3 0,0 4 1,-1 10-147,1 9 1,-10 6-1,-2 7 1,-3-3 19,1 3 1,1 9 0,-4 3-1,2-3-44,-2-2 1,-2 0 0,-3 3 0,0 1-73,0-1 1,-3-3 0,-2-5 0,-2-5-107,2-7 1,-4 3 0,1-3-76,3-3 0,1-11 0,-1-10-10,-3-10 1,1-15 0,7-11 0,3-3-129,4-5 1,3 5 0,7 1-1,-3 1 290,3 6 0,2 1 0,3 4 0,0-1 174,0 0 1,-1 10-1,1 2 1,0 3-240,0 0 1,0-1 0,-1 11 0,1 4-230,0 8 0,0 4 1,-1 3-1,1 2-66,0 5 1,-7-5 0,-3 8 0,0-3 129,0 0 0,-5 0 0,5-7 0,0-1 203,0 1 1,-4 0 114,6 0 0,1-10 0,6-5 75,1-5 0,-7-4 1,-1-5-1,3-8 121,3-4 0,1-5 0,1-3 1,0-4-25,0-3 0,-1 0 0,1-5 0,-2 3-55,-6-3 0,3-2 1,-10 0-1,-2 2-111,-2 3 1,-6 12-1,-4-1 1,-8 11 108,-4 4 0,-5 3 0,-3 7 0,-4 2 233,-3 6 0,0 11 1,-2 13-1,7 1 77,4 6 1,4 2 0,1 5 0,3 3-86,3 1 1,9 4 0,-2-6 0,7 3-310,7-3 0,8 3 0,14-5 0,7-7-676,5-5 0,12-8 0,8-11 0,9-10 571,10-10 0,4-17 0,4-12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42.815"/>
    </inkml:context>
    <inkml:brush xml:id="br0">
      <inkml:brushProperty name="width" value="0.06" units="cm"/>
      <inkml:brushProperty name="height" value="0.06" units="cm"/>
      <inkml:brushProperty name="color" value="#004F8B"/>
    </inkml:brush>
  </inkml:definitions>
  <inkml:trace contextRef="#ctx0" brushRef="#br0">42 262 8481,'-12'-22'-18,"0"0"1,7 0 138,-2 1 0,2-1 0,10 0 0,4 0 143,3 0 0,3 3 1,7 2-1,-1 5-64,1 2 1,0-4 0,0 7 0,-1 2-28,1 2 0,-7 13 1,-1 7-1,1 10-59,-3 9 1,5 5 0,-7 5-1,-1 5-54,1 7 0,-3 12 0,-7 5 0,0 5-144,0 9 0,7 3 0,-3-40 1,0 0-1,-1 1 0,1-2-376,6 46 1,-6-17-1,9-17 1,-1-17 150,0-15 0,2-19 1,8-12 219,0-12 0,0-19 0,2-10 1,2-10 51,3-5 0,0-2 0,-4-7 1,1-3 149,3-4 0,0 11 1,-7-4-1,0 4-18,0 6 1,-3 1-1,-4 13 1,-8 5-109,-5 7 61,-2 14 1,0 15-1,-2 15 1,-3 7 143,-2 7 0,-8-3 0,8 11 1,0 1 29,-3 3 0,8 3 1,-6 0-1,6 2-264,2 4 1,0-4-1,0 5 1,0-5-285,0-2 0,10-1 1,2-2-1,2-2-406,1-3 0,-1-9 732,8 2 0,9 5 0,3 0 0</inkml:trace>
  <inkml:trace contextRef="#ctx0" brushRef="#br0" timeOffset="333">1283 697 8111,'-2'-22'0,"-6"3"204,-6 4 1,2-1 0,-3 8 0,-2 3 291,-2 3 0,-3 2 0,0 0 0,1 2-223,-1 6 1,0 4 0,3 12 0,2 3-78,2 2 1,8 9 0,-5-1-1,2 4-164,5 2 1,3-2 0,2-2 0,0-5-139,0-2 1,10 4-1,4-5 1,6 1 57,1-1 0,1-2 1,0-7-1,0 0 68,-1 0 0,-8-1 1,-6 1 144,-5 0 0,-4 0 0,-5-3 0,-10-4-85,-10-8 1,0-5 0,-9-2 0,0 0-509,2 0 0,-5-2 1,10-3-1,3-5-2032,1-2 2460,13-2 0,-7-18 0,7-2 0</inkml:trace>
  <inkml:trace contextRef="#ctx0" brushRef="#br0" timeOffset="504">1414 893 8317,'14'7'213,"1"3"235,2 2 0,-5 3 0,0 6 0,0 4-7,0 4 0,-7-5 0,5 7 0,-3-2-898,0 0 0,0 8 0,-7-8 0,0 0-1887,0 2 2344,0-7 0,0 8 0,0-10 0</inkml:trace>
  <inkml:trace contextRef="#ctx0" brushRef="#br0" timeOffset="635">1457 479 8314,'0'-31'-126,"0"7"0,0-5 0,0 4-875,0 4-96,0 9 1097,10 2 0,2 10 0,10 0 0</inkml:trace>
  <inkml:trace contextRef="#ctx0" brushRef="#br0" timeOffset="919">1762 1220 8314,'-12'22'-56,"5"-1"1,4 1 427,3 0 1,-7 0 0,0-1 1888,2 1-1551,-7 0 0,10-12-745,-6-10 1,6-17 0,2-15-1,0-2-262,0-4 1,2 1-1,3-1 1,5-3-44,2 2 1,2 7 0,6-1 0,-3 1 59,-3 5 1,1 6 0,6 6 153,1 8 1,0 4 0,0 6 0,0 4-67,-1 8 1,-6 11-1,-1 6 1,3 2-519,3 4 710,-8 3 0,7 3 0,-7 0 0</inkml:trace>
  <inkml:trace contextRef="#ctx0" brushRef="#br0" timeOffset="1385">2459 806 8079,'-22'0'423,"0"0"0,1 2-154,-1 6 0,0 1 0,0 8 0,1-2-190,-1 2 0,2-5 0,3 2-197,3 3 0,2 3 46,-3 1 1,6 1 0,11 0 158,5 0 0,5-3 0,10-2 0,0 0 151,0 7 0,-8-2 1,1 9-1,2 1 234,2 4 1,0 8 0,-2 4 0,-4 5-119,-4 3 0,-2-5 0,-7 7 1,-2 5-151,-5 7 0,-5-2 0,-13 4 0,-1-4-338,-3-3 1,-10 1 0,5-6 0,0-11-287,5-20 0,5-17 0,5-22-74,4-12 1,6-21 0,9-20 0,0-10 27,0-4 0,7-1 0,3-1 0,-1 8 368,1 11 1,7-1-1,-3 13 1,6 4 175,1 6 1,-4 14 0,3 2 0,4 12-74,0 8-5,0 2 0,17 9 0,5 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49.081"/>
    </inkml:context>
    <inkml:brush xml:id="br0">
      <inkml:brushProperty name="width" value="0.06" units="cm"/>
      <inkml:brushProperty name="height" value="0.06" units="cm"/>
      <inkml:brushProperty name="color" value="#004F8B"/>
    </inkml:brush>
  </inkml:definitions>
  <inkml:trace contextRef="#ctx0" brushRef="#br0">22 150 8251,'0'-21'298,"0"6"1498,0 1-1283,0 9 0,-2-2 0,-3 14 1,-2 7-161,2 6 0,2 9 1,3 2-1,0 3-178,0 5 1,0 2 0,0 2-1,0-1-70,0-6 0,8 3 0,1-10 1,3-3-407,5-2 0,-5-9 0,3-3-372,2-2 1,2-5 0,1-13 467,-6-6 0,3-13 0,-10-4 0,-2-3 181,-2-5 0,-1 5 1,3 0-1,2 1 80,-2-1 1,-3 7 0,-2-2 0,0 5 1,0 14-1,0 10 188,0 12 0,0 17 0,0 8 1,0 6-84,0 8 0,8-3 0,1 8 0,3 0-89,5-1 0,3-6 0,4-1 0,2-9 192,3-10 1,1-7-1,-6-8 121,5-7 1,-5-21-1,3-10 1,-8-8-232,-5-7 1,-9-4-1,3-5 1,-4-6-47,4-1 0,-6 4 0,5-5 1,-4 1-149,-3-1 0,2 5 1,3-2-1,2 4-1415,-2 8 1,0 12-246,2 0 0,-2 15 1699,10 6 0,9 16 0,10 4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47.717"/>
    </inkml:context>
    <inkml:brush xml:id="br0">
      <inkml:brushProperty name="width" value="0.06" units="cm"/>
      <inkml:brushProperty name="height" value="0.06" units="cm"/>
      <inkml:brushProperty name="color" value="#004F8B"/>
    </inkml:brush>
  </inkml:definitions>
  <inkml:trace contextRef="#ctx0" brushRef="#br0">371 654 8116,'-7'-22'249,"-1"0"1,-9 3 0,3 2 0,-5 5 219,-3 2 0,0 3 0,0 7 1,-2 0 81,-5 0 1,5 17 0,-5 7 0,5 8-454,2 6 1,-7 3 0,2 3 0,8-1-295,9 1 0,8-8 0,2-2 0,0-2-347,0-6 1,12-4 0,7-7 0,8-8 96,-1-5 0,6-2 0,-3 0 0,0-2-7,2-5 0,-14-6 0,5-8 0,-3-4 289,1-4 0,-1 3 0,-2-8 0,-5 2 462,-2 6 1,4 2-1,-6 2 1,-4 0 2643,-1 0-2306,-3 10 1,0 5 0,-3 14-318,-4 8 0,5 11 0,-5 3 0,4-2-549,3-3 1,7 0 0,3 1 0,2-1-947,5-5 1,0-2 0,0 2 1175,-3-4 0,1 4 0,7-7 0</inkml:trace>
  <inkml:trace contextRef="#ctx0" brushRef="#br0" timeOffset="250">523 959 8116,'-19'-10'355,"4"-5"1,6-4-1,9-3 1,0 1 43,0-1 1,7-2 0,3-3-1,2-2-124,5 2 1,0 3 0,0 2 0,-3 3-10,3 4 1,-5-1 0,3 8-196,2 3 1,-5 10-1,0 7 1,0 5-503,0 8 0,-5 1 0,5-2 0,0 3 152,1 2 1,1 7 278,8-7 0,0 10 0,-1-5 0</inkml:trace>
  <inkml:trace contextRef="#ctx0" brushRef="#br0" timeOffset="533">1068 719 8116,'-3'-24'0,"-4"-3"602,-7-2 1,1 0 287,-1 7 1,-1 3-503,-6 5 0,9 6 0,4 16 0,3 9-299,-2 9 0,2 1 0,-7 9 0,3 3-71,4 2 1,2 2 0,3 1 0,0 0-257,0-1 1,0-9 0,0-5 0,3-5-337,4-2 0,5-10 0,10-5 10,0-4 1,7-13 0,0-7 0,-3-9 114,-1-11 1,-4-4-1,1-5 1,0-2 448,0-3 0,-8-10 0,-2 3 0,0-7 0,0-8 0,-7 3 0,3-10 0,-6 1 0,-2-9 0</inkml:trace>
  <inkml:trace contextRef="#ctx0" brushRef="#br0" timeOffset="649">1220 1 8224,'-22'0'340,"8"9"0,2 6 0,2 4 139,5 3 0,-4 12 0,1 9 0,3 13-85,3 7 1,2 12 0,0 5 0,2 2-416,6-2 0,4 2 0,10-12 1,2-4-212,5-6 232,-5-12 0,27 6 0,-5-11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46.998"/>
    </inkml:context>
    <inkml:brush xml:id="br0">
      <inkml:brushProperty name="width" value="0.06" units="cm"/>
      <inkml:brushProperty name="height" value="0.06" units="cm"/>
      <inkml:brushProperty name="color" value="#004F8B"/>
    </inkml:brush>
  </inkml:definitions>
  <inkml:trace contextRef="#ctx0" brushRef="#br0">458 175 8283,'-22'24'0,"0"5"55,0 7 0,3-2 1,2 3-1,3 4 114,-3 7 0,-3 1 0,1 6 0,2-2-301,2-4 0,8-3 0,-5-3 132,2 1 0,-6-10 0,3-3 0</inkml:trace>
  <inkml:trace contextRef="#ctx0" brushRef="#br0" timeOffset="217">0 1 8283,'13'14'215,"-6"1"1,-2-1 0,2 8 0,7 2 243,6 5 1,9 5 0,2 10 0,3-1-262,5 1 0,0 7 0,-1 2 1,-1 0-823,1 0 1,1 3 0,-3-10 623,-7-5 0,5-2 0,0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8.800"/>
    </inkml:context>
    <inkml:brush xml:id="br0">
      <inkml:brushProperty name="width" value="0.08571" units="cm"/>
      <inkml:brushProperty name="height" value="0.08571" units="cm"/>
    </inkml:brush>
  </inkml:definitions>
  <inkml:trace contextRef="#ctx0" brushRef="#br0">22 1 8178,'10'14'-155,"2"1"429,0 2 1,5 4 0,-10 8-1,1 10 116,1 10 1,-6-1 0,4 10 0,-4 5 17,-3 7 1,0 0 0,0 8 0,0-3-535,0-5 0,-3-5 0,-2-4 0,-4-8-705,-4-7 1,6-7-1,-7-20 831,-3-5 0,-3-4 0,-1-10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3.797"/>
    </inkml:context>
    <inkml:brush xml:id="br0">
      <inkml:brushProperty name="width" value="0.06" units="cm"/>
      <inkml:brushProperty name="height" value="0.06" units="cm"/>
      <inkml:brushProperty name="color" value="#004F8B"/>
    </inkml:brush>
  </inkml:definitions>
  <inkml:trace contextRef="#ctx0" brushRef="#br0">44 1 6948,'0'31'762,"13"6"0,6 11 1,10 8-134,5 7 0,-5 0 0,5 14 1,0 0-325,-1 1 1,-6-6-1,2 8 1,-7-2-187,-8-8 1,-4 0-1,-10-17 1,0 0-289,0 1 0,-10-13 0,-4-12 0,-5-7-154,-3-8 0,0-2 0,0-7 0,0 0 44,1-7 0,6-8 0,3-14 1,2-3 44,6-2 0,4-7 0,7 4 0,7 1 167,6-1 0,1 6 1,1 9-1,0 5 134,0 2 0,0 3 0,2 9 0,2 5 377,3 8 0,0 14 0,-9 7 0,-3 5 169,-3 3 1,-9 0 0,2-1 0,-4 1-59,-3-1 1,-5 1-1,-7-1 1,-12 1-386,-8-1 1,3-9 0,-7-7-1,-3-8-191,-2-4 1,5-10 0,-1 2 0,1-5-289,2-2 0,0-9 0,10-6 0,0-7-477,5-7 1,4 3 0,1-8-1,6 2-16,6 6 1,2-6-1,2 3 1,3 3 528,2 1 0,10 6 1,-2 5-1,7 4 163,7 0 0,-5 8 1,7-5-1,-2 7 303,0 7 0,10-2 0,-3 7 1,6 0 130,1 0 0,1-5 1,-1 5-1,3-2-125,5-5 1,-3-5-1,8-7 1,0-10-176,-1-10 1,-6 0 0,2-9-1,-8-3-81,-7-2 0,-7-2 0,-14 2 0,-5 2 5,-1 3 1,-6 2 0,2-3 0,-10 8-20,-10 5 0,-4 2 0,-3 3 0,0 2 321,0 3 1,1 9 0,-1-3 368,0 6 0,8 4 1,2 6-195,2 6 0,-5 15 0,8 8 0,2 4-9,3 2 1,2 8-1,0 0 1,0 0-313,0 2 1,2-7 0,6 5 0,6-8-809,5-6 0,3 1 1,2-11-1,5-8-294,8-9 0,-3-8 0,2-4 1,0-8-350,-2-12 1,-3-9 1346,-9-13 0,10-9 0,2-2 0</inkml:trace>
  <inkml:trace contextRef="#ctx0" brushRef="#br0" timeOffset="201">1286 23 8522,'0'21'490,"0"1"1,0 2-1,0 6 329,0 6 1,0 15 0,2 7 0,3 7-403,2 8 0,8-6 1,-6 8-1,4 0-665,3 5 1,4-2-1,2 1 1,-3 1-433,-5-2 1,3 4 0,-9-9-1,-1-3 680,3-2 0,-8-13 0,8-2 0</inkml:trace>
  <inkml:trace contextRef="#ctx0" brushRef="#br0" timeOffset="436">1678 959 8319,'0'-34'-234,"0"5"0,0 12 451,0 3 0,0 11 0,0 6 0,-3 16 419,-4 15 0,5 7 0,-6 3 1,6-1-357,2 1 0,0-1 0,2-2 0,6-4-216,6-8 1,8-7 0,4-8 0,6-7 190,2-4 0,0-15 1,4-10-1,-4-12-102,-2-7 1,-11-10 0,-8-2 0,-4 0-148,-4-1 0,-5 4 1,-10 8-1,-11 4 8,-13 1 0,-7 11 0,0-1 1,2 10-573,3 10 0,6 5 1,-3 2-1222,1 0 0,13 9 1779,12 6 0,4 4 0,3 3 0</inkml:trace>
  <inkml:trace contextRef="#ctx0" brushRef="#br0" timeOffset="853">2157 850 8144,'-22'-14'2050,"0"-1"-1763,10 10 0,2-2 0,10 14 1,3 8-9,4 4 1,-2 3 0,9 0-1,3 0-189,3-1 1,2 4 0,-1 1 0,1 3-335,0-2 1,0-10-1,-1-5 1,1 0-80,0 0 1,0-7-1,0 2 1,-1-4 158,1-3 0,-7-10 0,-1-7 0,1-7 522,-3-5 0,-3 0 0,-6 7 1,2 0 1207,2 0-1308,0 10 0,-7 5 1,0 14-116,0 8 0,0 7 0,0 4 0,3 3-137,4-2 0,5-3 0,7-2 0,-2-3-10,-2-4 1,7-6-1,7-9 1,-3-2 259,-2-5 1,-2-8 0,0-14-1,-3-7-22,-4-5 1,-6-3-1,-9 1 1,0-1-23,0 0 0,-2 8 1,-5 0-1,-5 0-674,0 2 0,-5-5 1,7 12-1,0 6-4650,1 4 5112,1 12 0,8-5 0,0 10 0</inkml:trace>
  <inkml:trace contextRef="#ctx0" brushRef="#br0" timeOffset="1020">3246 916 8243,'7'21'0,"0"1"443,-2 0 1,-3 2-1,-2 5 1,-2 7 160,-5 6 0,2 1 1,-10 1-1,-2-1-474,-2 1 1,-3-3-1,0-2-130,1-3 0,9-9 0,2 4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1.081"/>
    </inkml:context>
    <inkml:brush xml:id="br0">
      <inkml:brushProperty name="width" value="0.06" units="cm"/>
      <inkml:brushProperty name="height" value="0.06" units="cm"/>
      <inkml:brushProperty name="color" value="#004F8B"/>
    </inkml:brush>
  </inkml:definitions>
  <inkml:trace contextRef="#ctx0" brushRef="#br0">0 697 8270,'0'22'0,"0"10"0,0 2 0,0 2 59,0 0 0,3 8 0,4 7 0,8-3 237,4-2 1,-5-3-1,1 1 1,2-3 48,2-5 1,3-14 0,0-15 11,0-4 1,-1-15-1,-1-10 1,-3-12-168,-3-7 0,1-12 0,6-5 0,-1-5-302,-6-3 1,6 1-1,-8 0 1,2-1-660,1 1 1,-8 2 0,5 3-1,0 6-1175,0 9 1946,-7-4 0,15 15 0,-8-9 0</inkml:trace>
  <inkml:trace contextRef="#ctx0" brushRef="#br0" timeOffset="536">436 1220 7890,'14'22'-153,"1"0"0,-8-10 0,5-3 0,0-1 361,0-1 1,3-2 0,7-12 0,0-8 6,-1-4 0,1-10 0,0-3 0,0-2-150,-1-4 1,1-4 0,-2-1 0,-6 2-29,-7 4 0,3-4 0,-3 7 1,-2 1-108,-2 4 0,-6 4 0,-4 6 128,-8 4 0,-4 6 0,-3 9 0,0 0 324,1 0 0,1 9 1,3 6-1,3 7-21,-3 7 1,5-3 0,-3 11 0,1 1-59,2 4 0,0 1 0,7 3 1,-3 2-405,4 3 1,1 2-1,6-4 1,6 2-449,13-3 1,2-12 0,13-7-1,1-4-148,3-4 0,5-9 0,3-4 1,4-11 175,3-11 0,-6-3 0,6-17 0,-3 0 521,-4 0 0,-11-2 0,-1-8 0,-1 1 6,-2-1 1,2 1 0,-12 2-1,-7 2 123,-5 3 0,3 2 0,-8-3 1,-4 11 187,-8 9 1,-7 0 0,-10 7 0,0 1 494,0-1 0,1 3 0,-1 9 360,0 5 1,0 5 0,1 13-843,-1 4 0,2-5 0,3 7 0,5-2-228,3 0 0,1 8 1,8-6-1,0 1-270,0-1 0,0 0 0,3-4 0,4 2-588,8-2 1,11-13 0,6-4 0,2-3-194,4 0 1,3-2-1,3-14 1,-1-13-1142,1-12 2090,0-7 0,-1-3 0,1 1 0</inkml:trace>
  <inkml:trace contextRef="#ctx0" brushRef="#br0" timeOffset="716">1677 1 7679,'0'21'0,"0"1"542,0 0 0,0 9 1,0 8-1,0 9-40,0 11 0,0 6 1,3 7-1,4 8-333,7 5 0,-2 2 1,1 0-1,-4 3-730,-4 4 1,5-4 0,-3 2 0,0-13-792,3-13 1,-8-20 1351,6-17 0,4-15 0,0-4 0</inkml:trace>
  <inkml:trace contextRef="#ctx0" brushRef="#br0" timeOffset="916">1285 719 8343,'10'-22'164,"-8"1"1,8-1 0,0 3 237,4 4 0,5-4 0,6 7 0,1-1-252,3 6 1,10-2 0,0 1 0,7 3-512,5 3 1,2 2 0,-5 0 0,5 0 360,3 0 0,2 10 0,7 2 0</inkml:trace>
  <inkml:trace contextRef="#ctx0" brushRef="#br0" timeOffset="1369">2200 741 8343,'-22'10'359,"0"-5"0,0 9 0,1 1 164,-1-3 1,3 14-1,2-4 1,5 5-59,2 4 1,3-7 0,7 5 0,0-4-241,0-4 0,9 1 1,6-3-1,4-2-98,3-2 1,0-10 0,-1 2-141,1-5 1,-2-11 0,-3-6 0,-5-4-133,-3-3 0,-1 0 0,-6 1 0,3-1-142,2 0 0,0-7 0,-7 0 0,0 2-8,0 3 1,0 2-1,0 1 1,0-1 106,0 0 0,3 7 325,4 1 0,3 12 0,7 2 0,-5 14 324,-3 13 1,6 7 0,-5 9 0,2 1-73,5-1 1,-5 3 0,0 3-1,0 1-93,0-1 1,-7-3 0,2-5 0,-2-2-55,2-3 1,-4-9 0,1-1-45,-8-9 0,1-10 0,-6-16-238,-1-13 1,7-10 0,-4-11 0,7-3-251,7-5 1,-2 5-1,10-7 1,2 2-175,2 0 1,3 0-1,2 10 1,3 5-308,2 7 1,0 5-1,-7 4 1,-1 3-387,1 3 1,0 9 0,0-2 1156,-1 4 0,1 13 0,0 2 0</inkml:trace>
  <inkml:trace contextRef="#ctx0" brushRef="#br0" timeOffset="1819">3180 676 8385,'-8'-22'238,"1"0"1,-10 3 0,3 4 0,-6 6 270,-1-1 0,-4 7 0,-1-1 0,-3 8-88,2 11 1,1 7 0,-1 4 0,0 6-232,8 2 0,0 0 0,11 4 0,3-1-250,3 1 1,4 3 0,6 3 0,9-3-22,9-5 1,1 6 0,9-9-1,1 4 168,-4-1 0,-1-9 0,-10 4 0,-3 1 113,-5 4 0,-4-5 0,-10-2 0,-5-4 95,-9-4 0,-3-6 0,-19-3 1,-3-2-460,-2-6 0,0-1 0,4-6 0,6-4-990,-1-7 1,18-6 1153,-1-1 0,1-11 0,2-2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6.014"/>
    </inkml:context>
    <inkml:brush xml:id="br0">
      <inkml:brushProperty name="width" value="0.06" units="cm"/>
      <inkml:brushProperty name="height" value="0.06" units="cm"/>
      <inkml:brushProperty name="color" value="#004F8B"/>
    </inkml:brush>
  </inkml:definitions>
  <inkml:trace contextRef="#ctx0" brushRef="#br0">0 371 9100,'0'15'1855,"0"-1"-1630,0 3 1,10-5 0,5 0-1,4-2-111,3-5 0,2-3 0,5-2 1,7 0-217,5 0 1,3-9 0,-1-6 0,-1-7-213,-6-7 0,3-2 0,-10-8 0,-3 5-38,-2 3 1,-11-6 0,-6 6 0,-5 0 238,-2-1 1,-2 3 0,-5 7 0,-10 0 185,-10 1 1,0 9 0,-7 4 0,3 6 343,4 2 0,3 0 0,2 2 0,1 6-62,-1 6 1,7 8-1,3 4 1,0 6 28,0 2 0,7 2 1,-2 10-1,5 2-115,2 3 1,0 0 0,0-7-1,2-1-427,5 1 1,0-8 0,13-2 0,4-5-283,0-10 1,10 1 0,2-13 0,6-2 152,1-3 287,10-11 0,-7-13 0,8-12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6.165"/>
    </inkml:context>
    <inkml:brush xml:id="br0">
      <inkml:brushProperty name="width" value="0.06" units="cm"/>
      <inkml:brushProperty name="height" value="0.06" units="cm"/>
      <inkml:brushProperty name="color" value="#004F8B"/>
    </inkml:brush>
  </inkml:definitions>
  <inkml:trace contextRef="#ctx0" brushRef="#br0">349 0 9098,'-7'22'466,"0"0"1,-10 7 0,2 2 0,-4 3-185,-3 5 1,0 2-1,1 2 1,1 1-428,6 0 1,-10-3 0,7-3-1,0-4-867,-3-2 1,1-6 0,-3-11 1011,1-8 0,-1 5 0,0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6.349"/>
    </inkml:context>
    <inkml:brush xml:id="br0">
      <inkml:brushProperty name="width" value="0.06" units="cm"/>
      <inkml:brushProperty name="height" value="0.06" units="cm"/>
      <inkml:brushProperty name="color" value="#004F8B"/>
    </inkml:brush>
  </inkml:definitions>
  <inkml:trace contextRef="#ctx0" brushRef="#br0">0 1 8294,'7'14'148,"3"1"1,0 2 136,-1 2 1,8 3-1,-2 2 1,4 5 446,3 7 0,2 5 1,3 3-1,4-1-837,3 1 1,-5-3 0,7-2 0,3-5 104,2-3 0,3 8 0,-1-5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6.583"/>
    </inkml:context>
    <inkml:brush xml:id="br0">
      <inkml:brushProperty name="width" value="0.06" units="cm"/>
      <inkml:brushProperty name="height" value="0.06" units="cm"/>
      <inkml:brushProperty name="color" value="#004F8B"/>
    </inkml:brush>
  </inkml:definitions>
  <inkml:trace contextRef="#ctx0" brushRef="#br0">0 0 8626,'15'10'0,"-3"4"480,-2 6 0,4 1 1,-4 4-1,4 4 137,11 7 0,-6 5 1,5 5-1,-7 5 211,0 7 0,2 7 1,3 8-1,-3 7-739,-4 4 0,-5 11 1,-10 2-1,0-1-861,0 1 0,0-7 0,0-20 0,-3-19-399,-4-18 1,2-18 0,-7-10 192,2-10 1,-4-17 0,4-14 977,-2-5 0,-12-12 0,-10-3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6.799"/>
    </inkml:context>
    <inkml:brush xml:id="br0">
      <inkml:brushProperty name="width" value="0.06" units="cm"/>
      <inkml:brushProperty name="height" value="0.06" units="cm"/>
      <inkml:brushProperty name="color" value="#004F8B"/>
    </inkml:brush>
  </inkml:definitions>
  <inkml:trace contextRef="#ctx0" brushRef="#br0">1 153 8184,'29'-41'330,"0"4"1,10 8 0,-3 12 0,5 5 401,3 3 1,-1 1 0,1 11-1,-3 4-105,-5 7 0,3 6 1,-10 2-1,-2 2-211,-3 5 0,-12-3 0,-5 11 0,-4-1-387,-3-2 0,-3 5 1,-7-8-1,-9 1-355,-8-1 1,-9 5-1,5-4 1,-3-1-558,-5 1 0,-2-3 0,-3-8 0,3 1 883,5 0 0,-5 9 0,7 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7.333"/>
    </inkml:context>
    <inkml:brush xml:id="br0">
      <inkml:brushProperty name="width" value="0.06" units="cm"/>
      <inkml:brushProperty name="height" value="0.06" units="cm"/>
      <inkml:brushProperty name="color" value="#004F8B"/>
    </inkml:brush>
  </inkml:definitions>
  <inkml:trace contextRef="#ctx0" brushRef="#br0">196 65 8248,'-14'-12'0,"-1"3"646,-2-1 0,-2 7 0,-3-4 1,3 7 329,4 7 1,-4 6 0,4 11 0,-2 2-830,3 3 0,4 3 0,10-6 0,0 4-401,0-4 0,0-2 0,0-2 0,3 0 107,4 0 0,-2-10 1,9-5-1,3-5-592,3-2 1,1-2-1,1-5 434,0-8 0,-3-4 0,-2-5 1,-2-3 371,2-2 0,-5 0 0,2 7 0,1 0 228,-3 1 1,5-1-1,-8 3 1,1 2 228,0 2 0,7 10-291,-3-2 0,3 7 1,0 7-1,-5 10-62,-2 10 0,0-3 0,-6 7 0,4-2-106,-3 1 0,4-1 0,-2-8-98,-2 1 0,-2 0 1,-3 0-46,0-1 1,-3-8 65,-4-6 1,2-5 0,-7-4 0,2-5-27,6-8 1,1-4-1,3-3 1,0 0-39,0 0 1,0 1-1,0-4 1,0-1 21,0-3 0,7-3 1,3 6-1,2-3 245,5 2 1,3 10 0,1 5 6,1 2 0,0 3 0,0 7 1,-1 2-8,1 6 0,-7 6 1,-3 13-1,0 4-546,0 3 1,-5 0 0,5 5 0,0-3-1386,1 3 0,-9-8 1740,4-2 0,4 5 0,0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7.597"/>
    </inkml:context>
    <inkml:brush xml:id="br0">
      <inkml:brushProperty name="width" value="0.06" units="cm"/>
      <inkml:brushProperty name="height" value="0.06" units="cm"/>
      <inkml:brushProperty name="color" value="#004F8B"/>
    </inkml:brush>
  </inkml:definitions>
  <inkml:trace contextRef="#ctx0" brushRef="#br0">237 785 8248,'-2'-34'0,"-5"5"0,-6 2 646,1-2 1,-7 12 0,5-2-78,-6 7 0,-2 7 1,3 12-1,2 8-72,3 4 0,1 13 1,-3 6-1,3 8-185,4 5 1,-1 2 0,5-4 0,-2-1-206,2-7 1,5 0 0,5-9 0,5-3-200,2-5 1,2 0-1,10-17 1,3-2-345,2-2 0,7-15 0,-4-10 0,-1-12-224,1-7 1,4-3-1,-7-2 1,-2-2-66,-3-3 1,-10-9 0,1 2-1,-1-8 338,-1-6 0,-1 1 1,-7-8-1,2-1-129,-2 2 0,-3-6 516,-2 4 0,-10 5 0,-2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7.697"/>
    </inkml:context>
    <inkml:brush xml:id="br0">
      <inkml:brushProperty name="width" value="0.06" units="cm"/>
      <inkml:brushProperty name="height" value="0.06" units="cm"/>
      <inkml:brushProperty name="color" value="#004F8B"/>
    </inkml:brush>
  </inkml:definitions>
  <inkml:trace contextRef="#ctx0" brushRef="#br0">23 0 8248,'0'15'159,"0"-1"0,0 3 262,0 3 0,0 11 0,0 8 0,-3 9 133,-4 10 1,5 17 0,-6 15 0,7-39 0,0 2-439,1 3 1,0 2 0,0 3-1,0 1 1,0-4 0,0 0-1,1-2 1,0-1-1015,2-2 1,2-2 897,7 37 0,19-13 0,3-10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9.202"/>
    </inkml:context>
    <inkml:brush xml:id="br0">
      <inkml:brushProperty name="width" value="0.08571" units="cm"/>
      <inkml:brushProperty name="height" value="0.08571" units="cm"/>
    </inkml:brush>
  </inkml:definitions>
  <inkml:trace contextRef="#ctx0" brushRef="#br0">1 131 8037,'2'-22'200,"6"0"1,-4 8 0,11-1 373,2-2 0,-5 5 0,3 0 0,1 2-187,4 6 1,2 1-1,-1 3 1,1 0-271,0 0 1,0 0-1,-1 3 1,1 1-365,0 4 1,-7 9 0,-3-3 0,-3 6 61,-4 1 1,-2 1 0,-3 2 0,-3 3-160,-4 2 1,-5 7-1,-10-7 1,0-2 211,1-3 0,-1 3 0,0-3 0,0-5 868,0 1 0,1-8-157,-1 2 1,10-7-359,4 8 1,16-10 0,6 2 0,8-4-549,7-3 1,5-8 0,9 1 0,1 2 326,0 3 0,9-8 0,2-2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8.397"/>
    </inkml:context>
    <inkml:brush xml:id="br0">
      <inkml:brushProperty name="width" value="0.06" units="cm"/>
      <inkml:brushProperty name="height" value="0.06" units="cm"/>
      <inkml:brushProperty name="color" value="#004F8B"/>
    </inkml:brush>
  </inkml:definitions>
  <inkml:trace contextRef="#ctx0" brushRef="#br0">66 63 8239,'0'-22'226,"0"0"1,-3 10 268,-4 5 0,5 7 0,-6 7 0,6 10-72,2 10 0,0 7 0,-2 12 1,-3 4-78,-2 9 0,-1 6 0,6 5 1,-3 5-454,-2 2 0,0 11 0,7 6 0,0-5-685,0-6 1,0-11 0,2-14 0,3-9-1180,2-10 1971,10-18 0,-5-11 0,10-10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8.865"/>
    </inkml:context>
    <inkml:brush xml:id="br0">
      <inkml:brushProperty name="width" value="0.06" units="cm"/>
      <inkml:brushProperty name="height" value="0.06" units="cm"/>
      <inkml:brushProperty name="color" value="#004F8B"/>
    </inkml:brush>
  </inkml:definitions>
  <inkml:trace contextRef="#ctx0" brushRef="#br0">153 347 8239,'-36'0'151,"2"0"1,2 2 604,6 5 1,11-2-1,8 10-531,5 2 1,4-8 0,5 1-1,8-3-78,4 1 0,15-4 1,7-8-1,7-6-134,1-2 1,-1-10-1,1-7 1,4 0-100,3-2 1,-10 4 0,0-7-1,-8 0 42,1 0 1,-5 8-1,0-3 1,-3 4 283,-4 4 1,-10-1 0,-3 3-112,3 4 0,0 8 1,-2 14-1,-8 8 66,-5 4 0,6 12 0,-1 6 0,-2 4-91,-3 2 1,5 1-1,1-1 1,-4 3-38,-1 5 1,-3-2-1,0 6 1,-3 1-19,-4 0 1,-3 2 0,-6 5 0,1-8-175,-2-11 0,5-6 1,0-13-133,2-6 1,3-14 0,7-5 113,0-12 0,2-17 1,3-8-1,5-4-173,2-2 1,2-1 0,8 1 0,2-1 234,6 1 0,-6 6 0,5 6 0,-7 4 252,-8 8 0,5 9 0,-4-2 1,2 5 200,-3 9 0,-2 10 0,-7 17 0,3 8-13,-4 4 0,-1 2 0,-3 1 0,0-1-509,0 1 1,2 0-1,3-1 1,5-2-2196,2-4 2345,-7-6 0,14-9 0,-7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9.065"/>
    </inkml:context>
    <inkml:brush xml:id="br0">
      <inkml:brushProperty name="width" value="0.06" units="cm"/>
      <inkml:brushProperty name="height" value="0.06" units="cm"/>
      <inkml:brushProperty name="color" value="#004F8B"/>
    </inkml:brush>
  </inkml:definitions>
  <inkml:trace contextRef="#ctx0" brushRef="#br0">44 0 7769,'-14'3'208,"2"4"280,2 8 0,3 6 1,7 6-1,0 4-2,0 3 1,0-5-1,0 8 1,2 1-477,5 3 1,3-4-1,7-1 1,-3 0-11,3-2 0,3 7 0,1-7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9.197"/>
    </inkml:context>
    <inkml:brush xml:id="br0">
      <inkml:brushProperty name="width" value="0.06" units="cm"/>
      <inkml:brushProperty name="height" value="0.06" units="cm"/>
      <inkml:brushProperty name="color" value="#004F8B"/>
    </inkml:brush>
  </inkml:definitions>
  <inkml:trace contextRef="#ctx0" brushRef="#br0">110 175 8534,'-29'-32'0,"2"-1"0,8-1 0,-1 10 0,13 9-1656,2-2 1656,3 7 0,2 1 0,0 9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2:59.482"/>
    </inkml:context>
    <inkml:brush xml:id="br0">
      <inkml:brushProperty name="width" value="0.06" units="cm"/>
      <inkml:brushProperty name="height" value="0.06" units="cm"/>
      <inkml:brushProperty name="color" value="#004F8B"/>
    </inkml:brush>
  </inkml:definitions>
  <inkml:trace contextRef="#ctx0" brushRef="#br0">196 153 8152,'0'-22'0,"-9"0"0,-4 1 0,-1-1 871,-1 0 0,1 8 1,-8 2-1,0 2 445,1 5 0,6 3 0,1 2-958,-3 0 1,7 2-1,3 5 1,4 10-383,3 10 0,10 4 0,4 8 0,8-5-101,7-3 0,5 8 0,12-5 0,5 0 192,7-5 1,2-12-1,1-3 1,-3 3 19,2 3 0,-14-6 0,-4-2 0,-11 0 202,-12 0 1,-6-4 0,-18 4 0,-10-3-460,-14-4 1,-12 5-1,-10-3 1,-9 0-3080,-10 3 3249,11-7 0,-13 16 0,16-7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00.447"/>
    </inkml:context>
    <inkml:brush xml:id="br0">
      <inkml:brushProperty name="width" value="0.06" units="cm"/>
      <inkml:brushProperty name="height" value="0.06" units="cm"/>
      <inkml:brushProperty name="color" value="#004F8B"/>
    </inkml:brush>
  </inkml:definitions>
  <inkml:trace contextRef="#ctx0" brushRef="#br0">110 392 8277,'-22'-14'34,"0"2"493,0 2 0,8 3 447,-1 7 1,10 2-1,-2 5-464,5 8 1,11 2 0,6 0-1,4-5-324,3-2 0,0-3 0,2-7 0,5 0-283,7 0 1,-2-10 0,2-7-1,1-7-383,-3-5 0,7-2 0,-7 2 0,0-5-42,-5 0 1,-8-5-1,-4 8 1,-5-1 123,-2 1 0,-3 2 1,-9 9-1,-5 6 127,-8 7 1,-12-3 0,-2 3-1,3 2 353,2 2 1,-5 11 0,0 4 0,0 5 353,-3 7 1,8 5-1,-5 0 1,5 5 131,2 0 0,7 14 0,3-4 0,3 2-112,4 0 0,2-3 0,3 1 0,0-1-340,0 1 0,10-8 1,5-2-1,4-3-904,3-4 0,9-5 0,3-5 0,2-5 788,1-3 0,9-11 0,9-10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00.614"/>
    </inkml:context>
    <inkml:brush xml:id="br0">
      <inkml:brushProperty name="width" value="0.06" units="cm"/>
      <inkml:brushProperty name="height" value="0.06" units="cm"/>
      <inkml:brushProperty name="color" value="#004F8B"/>
    </inkml:brush>
  </inkml:definitions>
  <inkml:trace contextRef="#ctx0" brushRef="#br0">218 11 8968,'12'-10'632,"-4"10"1,-13 17 0,-5 12 0,-2 0-654,-5 2 1,-2 1 0,-1 7 0,3-6-450,3-1 0,-1 4 0,-6-4 1,-1-1 469,0 1 0,0 6 0,0-4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00.781"/>
    </inkml:context>
    <inkml:brush xml:id="br0">
      <inkml:brushProperty name="width" value="0.06" units="cm"/>
      <inkml:brushProperty name="height" value="0.06" units="cm"/>
      <inkml:brushProperty name="color" value="#004F8B"/>
    </inkml:brush>
  </inkml:definitions>
  <inkml:trace contextRef="#ctx0" brushRef="#br0">0 1 8277,'10'12'686,"-5"7"1,9-4-436,3 4 1,3 5 0,4 3-1,5 4-148,7 3 0,5-7 1,3 4-1,2-2-103,5 1 0,4 8 0,11-4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00.982"/>
    </inkml:context>
    <inkml:brush xml:id="br0">
      <inkml:brushProperty name="width" value="0.06" units="cm"/>
      <inkml:brushProperty name="height" value="0.06" units="cm"/>
      <inkml:brushProperty name="color" value="#004F8B"/>
    </inkml:brush>
  </inkml:definitions>
  <inkml:trace contextRef="#ctx0" brushRef="#br0">0 1 8589,'0'22'638,"8"-1"0,1 4 0,3 4-76,5 7 0,5 7 0,5 8 0,2 10-154,-3 9 1,-2 10 0,-2 14-1,-12-44 1,0 2-463,-3 0 1,0 2 0,-1 4 0,-2 0 0,-4-1 0,0 0 0,0-3 0,0-2-849,0 45 1,0-29 0,-3-17-1067,-4-17 0,-5-25 1968,-10-16 0,0-15 0,1-21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01.199"/>
    </inkml:context>
    <inkml:brush xml:id="br0">
      <inkml:brushProperty name="width" value="0.06" units="cm"/>
      <inkml:brushProperty name="height" value="0.06" units="cm"/>
      <inkml:brushProperty name="color" value="#004F8B"/>
    </inkml:brush>
  </inkml:definitions>
  <inkml:trace contextRef="#ctx0" brushRef="#br0">1 175 8277,'21'-37'86,"1"1"1,0 9 0,0-2 0,2 8 375,5 6 0,-2 5 0,9 10 0,3 0 138,2 0 1,0 3 0,-2 4 0,-6 8-30,-1 4 1,-3 3-1,-10 2 1,-4 5-169,-8 7 1,-5-2 0,-4 2 0,-8 1-402,-11-3 1,-1 4-1,-10-6 1,3-1-812,0 1 1,-7-1 0,5-4 0,-1-1-3600,1-6 4408,2 2 0,7-10 0,0 9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9.434"/>
    </inkml:context>
    <inkml:brush xml:id="br0">
      <inkml:brushProperty name="width" value="0.08571" units="cm"/>
      <inkml:brushProperty name="height" value="0.08571" units="cm"/>
    </inkml:brush>
  </inkml:definitions>
  <inkml:trace contextRef="#ctx0" brushRef="#br0">1 22 7993,'2'-12'1742,"5"5"-1514,8 5 0,-3 2 0,2 0-11,3 0 1,3 7 0,1 0 0,1-2-57,0-3 1,0-2 0,0 0 0,-1 0-1278,1 0 1116,0 0 0,0-9 0,-1-3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01.732"/>
    </inkml:context>
    <inkml:brush xml:id="br0">
      <inkml:brushProperty name="width" value="0.06" units="cm"/>
      <inkml:brushProperty name="height" value="0.06" units="cm"/>
      <inkml:brushProperty name="color" value="#004F8B"/>
    </inkml:brush>
  </inkml:definitions>
  <inkml:trace contextRef="#ctx0" brushRef="#br0">1 518 8277,'7'22'0,"3"-1"0,-1 1 426,1 0 0,5 0 0,-8 0 0,0-3 401,3-5 0,-8 6 0,8-8 117,0 0 1,-10-2-505,0-10 1,0-3 0,-10-4 0,3-8-286,-1-4 1,-6-10 0,7-2-1,2-6-577,2-9 1,3 0 0,0-9 0,3-1-369,4 0 1,5 8 0,10-3 0,0 5-235,-1 3 1,1 2-1,2 4 1,3 8 644,2 5 0,0 12 0,-7 7 0,-3 12 379,-4 15 0,-3 10 0,-7 11 0,2 3 0,-2 5 0,-3 2 0,-4 5 0,-3-5-81,-2 1 0,-3-6 0,5 10 0,-2 0 352,2-2 1,3-10 0,2-12 0,0-3 290,0-4 0,9-5 0,3-6 0,3-3-29,-1-4 0,1-4 0,7-12 0,0-10-210,-1-10 0,1 3 0,0-7 0,-3-1-271,-4-4 1,4 2 0,-4-2-1,2-3-96,-3-2 0,3 5 0,-10-1 0,-2 1-443,-2 2 1,-3-5-1,0 10 582,0 3 0,-3 4 0,-4 7 1,-8 8 683,-4 5 0,-3 19 1,-2 7-1,-3 7 14,-2 8 1,3 2-1,9 3 1,5-1-531,2 1 0,-5-3 1,8-2-1,2-3-379,3 3 1,7-8-1,7-2 1,12-5-611,8-2 1,4-10-1,7-4 1,3-6 725,5-2 0,5-10 0,9-2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02.014"/>
    </inkml:context>
    <inkml:brush xml:id="br0">
      <inkml:brushProperty name="width" value="0.06" units="cm"/>
      <inkml:brushProperty name="height" value="0.06" units="cm"/>
      <inkml:brushProperty name="color" value="#004F8B"/>
    </inkml:brush>
  </inkml:definitions>
  <inkml:trace contextRef="#ctx0" brushRef="#br0">283 325 8277,'0'-44'89,"0"8"1,-2 2 0,-3 0 468,-2 1 1,-10 6 0,2-2-1,-4 5-78,-3 2 0,0 7 1,1 3-1,-1 3-295,0 4 0,0 5 0,1 5 0,-1 4-108,0 3 0,10 10 1,5 7-1,4-2-217,3-3 0,0 5 0,0 3 0,5-1-322,10 0 1,-1 1 0,18-6 0,-3 4 221,0-4 0,2-2 0,-4-2 0,2 0 766,-3 0 0,6 7 1,-3-3-1,-2-4 163,-3-5 0,-5-2 1,-2 6 80,-2 1 1,-13-3-1,-4-2 1,-15-5-568,-10-2-1,-12-3 1,3-7 0,-3 0-1487,3 0 1,-3 0 0,8 0-2870,-3 0 4153,7 0 0,-4-9 0,9-3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02.348"/>
    </inkml:context>
    <inkml:brush xml:id="br0">
      <inkml:brushProperty name="width" value="0.06" units="cm"/>
      <inkml:brushProperty name="height" value="0.06" units="cm"/>
      <inkml:brushProperty name="color" value="#004F8B"/>
    </inkml:brush>
  </inkml:definitions>
  <inkml:trace contextRef="#ctx0" brushRef="#br0">259 284 8258,'14'-31'0,"1"-6"6,2-4 1,2 7 0,1 3 0,-3 2 697,-3 0 1,-12 2 0,-2 13-195,-12 6 0,-9 6 0,-6 2 0,-4 2-251,-3 6 0,0 6 1,-5 15-1,5 5-241,3 0 0,-6 7 1,11-5-1,4 5-200,5 3 1,12-8-1,-2-2 1,7 0-83,7 0 1,5-7-1,13 4 1,1-2 282,3 0 1,10 0-1,-5-10 1,2-2 845,0-2 0,-2-1 1,3 8-1,-8 0-143,-5 0 1,-12 0-1,-5-1 1,-7 1-189,-7 0 1,-8-3-1,-14-2 1,-5-2-454,1 2 1,-9-5 0,9 0-1,-4 0 411,1 0 0,9-7-1922,-2 2 0,15-17 0,7-9 0,9-10-1372,12-5 1,1 5 0,16-7 2801,1-3 0,2-2 0,9-3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02.464"/>
    </inkml:context>
    <inkml:brush xml:id="br0">
      <inkml:brushProperty name="width" value="0.06" units="cm"/>
      <inkml:brushProperty name="height" value="0.06" units="cm"/>
      <inkml:brushProperty name="color" value="#004F8B"/>
    </inkml:brush>
  </inkml:definitions>
  <inkml:trace contextRef="#ctx0" brushRef="#br0">0 88 8277,'22'-22'14,"7"0"1,0 3 0,-3 4 235,-1 8 1,-4 4 0,1 3 0,0 3 394,0 4 1,0 5 0,-1 12 0,1 3-245,0 2 1,-8 3 0,1-6 0,-1 3-680,-1-2 1,3-1-1,-6-1 1,0 1-1098,-1 1 1375,-1-17 0,-8 19 0,0-17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02.580"/>
    </inkml:context>
    <inkml:brush xml:id="br0">
      <inkml:brushProperty name="width" value="0.06" units="cm"/>
      <inkml:brushProperty name="height" value="0.06" units="cm"/>
      <inkml:brushProperty name="color" value="#004F8B"/>
    </inkml:brush>
  </inkml:definitions>
  <inkml:trace contextRef="#ctx0" brushRef="#br0">0 131 8277,'0'-22'-113,"0"8"1,0-1-742,0-2 1,3 0 853,4 3 0,5-6 0,10 8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03.131"/>
    </inkml:context>
    <inkml:brush xml:id="br0">
      <inkml:brushProperty name="width" value="0.06" units="cm"/>
      <inkml:brushProperty name="height" value="0.06" units="cm"/>
      <inkml:brushProperty name="color" value="#004F8B"/>
    </inkml:brush>
  </inkml:definitions>
  <inkml:trace contextRef="#ctx0" brushRef="#br0">457 85 8316,'-33'-21'761,"4"-1"1,4 7-1,4 3 1,-1 3 138,0 4 1,-7 5 0,-2 7 0,-1 10-143,1 10 1,-8 6 0,5 11 0,0 2-664,5 5 0,7-5 1,8 5-1,7-3-621,4 3 1,3-15 0,5 0 0,10-11-429,14-11 0,12-4 0,7-13 0,5-4 110,3-7 1,-8-6 0,3-2 0,-5-2 490,-2-5 1,-10 5-1,-5-3 1,-5 8 1021,-2 5 0,-8 1 0,1-1 486,2 7 0,-8 7 0,-1 7-544,-6 7 1,-2 6 0,0 4-1,0 3-400,0 2 1,0 2 0,0-4-1,0 2-259,0-3 1,-10-1-163,-4-4 1,-6-9 63,-1-4 1,9-16-1,4-6 1,6-8-116,2-7 0,2-5 0,6-9 0,6-1-110,5 1 0,3 6 0,0 3 0,2 3 511,5 4 1,-5 6 0,8 6 0,-3 8 447,0 4 1,0 20 0,-5 7-1,3 10 18,2 12 1,0 8 0,-10 8 0,-2-3-1348,-2-9 0,6-4 0,8-5 741,-2-4 0,7-6 0,0-9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36.928"/>
    </inkml:context>
    <inkml:brush xml:id="br0">
      <inkml:brushProperty name="width" value="0.08571" units="cm"/>
      <inkml:brushProperty name="height" value="0.08571" units="cm"/>
      <inkml:brushProperty name="color" value="#E71224"/>
    </inkml:brush>
  </inkml:definitions>
  <inkml:trace contextRef="#ctx0" brushRef="#br0">0 42 7691,'0'-22'495,"0"10"1,8 4 0,-1 18-52,-2 12 0,-3 12 0,-2 19 0,0 12-245,0 13 0,0 18 0,0-41 0,0 2 0,0 6 1,0 2-117,0 5 0,0 3 0,0 7 1,0 2-1,0 5 0,0 3 0,0 5 1,0 3-196,0-29 0,0 0 0,0 1 0,0 3 0,0 1 0,0-1 0,0 0 0,0 0 0,0-1 0,0-2 0,0-1 0,0 0 116,0-2 1,0 0 0,0 0-1,0 0 1,0 0 0,0 0-1,0 0 1,0 0 0,0 0 0,0 30-1,0-1-115,0-2 0,0-1 0,0-1 0,0-1 0,0-10 0,0-2 0,0-1 0,0-1 23,1-3 1,-2 0-1,-2-1 1,-1-1-1,0-6 1,1-2 0,0-4-1,1-1 70,0-5 0,1-2 0,1 43 0,0-15 1,0-10-19,0-10 0,0-6 1,0-13-1,0-5-319,0-7 1,8 2-913,-1-1 1267,0-11 0,-7 0 0,0-7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37.878"/>
    </inkml:context>
    <inkml:brush xml:id="br0">
      <inkml:brushProperty name="width" value="0.08571" units="cm"/>
      <inkml:brushProperty name="height" value="0.08571" units="cm"/>
      <inkml:brushProperty name="color" value="#E71224"/>
    </inkml:brush>
  </inkml:definitions>
  <inkml:trace contextRef="#ctx0" brushRef="#br0">175 1242 7919,'-22'12'1779,"7"5"-1760,1-10 0,4-2-1,3-12 0,9-8 0,22-16 0,5-13 2,8-11 1,4-8-1,5-5 1,5-7 17,-23 32 1,2-1 0,0-1 0,0 0 0,1-4-1,-1-1 1,-2 2 0,-1 2 4,1 3 1,-2 1 0,15-40 0,-15 14-1,-9 8-80,-9 4 1,-8 7-1,-8 13 1,-9 5-134,-9-1 0,-1 10 1,-7 1-1,3 11 249,4 8 0,3 11 0,0 11 0,-3 11 80,-2 13 1,7 21 0,8 3 0,-3 9-20,-2 13 1,6 6 0,9-42 0,1 1-1,2 0 1,0-1 2,0 1 1,2-1 0,0 1 0,0 1-1,2 3 1,1 1 0,3 3 0,1 0-212,1 1 1,1 0 0,2 0 0,0-2 0,1-7 0,1-1-1,1-1 1,-1 0-222,-1-1 1,1-2-1,17 42 1,-2-20-1,-2-16-159,-3-15 1,-9-19 662,-1-15 0,-9-14 0,2-8 1,-7-6-53,-7-8 0,-5-3 0,-10-7 0,-2 6-211,-5 1 0,-3-7 0,-9 3 0,0-5-254,-5-3 0,-2 8 1,4 0-1,1 0 182,-1 2 0,3 2 0,5 10 0,7 3 402,4 5 1,4 4 0,-1 12 0,3 6 109,4 6 1,5 13-1,13 2 1,4 0-292,8 2 0,11-7 0,6 5 1,1-4-502,6-4 0,10-9 0,1-4 400,-1-6 0,6-2 0,1 0 0</inkml:trace>
  <inkml:trace contextRef="#ctx0" brushRef="#br0" timeOffset="435">1786 523 7933,'0'-12'2779,"-10"29"1,-4 19-2558,-6 8 1,-1 2 0,-4 0 0,-1 2-232,-3 3 1,-7 7 0,4-7 0,1-3-511,-1-2 1,3-5 0,7-4-1,1-8-3687,-1-5 4206,0-2 0,0-20 0,0-4 0</inkml:trace>
  <inkml:trace contextRef="#ctx0" brushRef="#br0" timeOffset="600">1372 676 7933,'3'-20'482,"4"6"0,5 4 0,7 13-27,-4 4 0,4 7 0,-4 13 1,7 4-193,7 3 0,-3 3 1,8 4-1,0-3-267,0-1 1,-5-3 0,7 4 0,0-4-533,-2-2 0,-2-3 0,-10-8 536,-1 1 0,1 0 0,0 0 0</inkml:trace>
  <inkml:trace contextRef="#ctx0" brushRef="#br0" timeOffset="885">1459 284 8044,'-36'21'-108,"2"4"1,3 1 340,4 3 1,3 12 0,2 1 0,0 8 273,1 6 0,6 2 0,3 10 0,2 4-109,5 8 0,3 5 0,2 2 0,0 0-237,0 0 1,10-7 0,4-2-1,6-3-565,1-5 1,4-19 0,1-10 0,6-10-296,1-11 1,1-1 0,5-12 698,-3-2 0,1-12 0,6-5 0</inkml:trace>
  <inkml:trace contextRef="#ctx0" brushRef="#br0" timeOffset="1119">2113 284 8033,'7'21'143,"0"1"0,10 0 0,-5 2 0,3 5 391,-1 8 0,-7 4 1,6 5-1,-1 4 108,0 9 1,-7-4 0,4 1 0,-1-1-189,-1 1 0,0-5 0,-7 7 0,0 0-418,0-2 0,-10 4 0,-2-7 1,-2 1-1259,-1-1 0,1 3 0,-8-10 1222,0-5 0,0-3 0,1 6 0</inkml:trace>
  <inkml:trace contextRef="#ctx0" brushRef="#br0" timeOffset="1403">2570 1133 8563,'14'2'2087,"1"3"-1932,2 2 1,2 3 0,5-5 0,3 2-592,2-2 0,10-2 0,-5-3 436,0 0 0,16 0 0,-4 0 0</inkml:trace>
  <inkml:trace contextRef="#ctx0" brushRef="#br0" timeOffset="1552">3114 959 7858,'-43'0'369,"-1"0"1,8 0-1,0 0 1,-5 0 590,-8 0 0,-4-3 0,-5-1 0,7-4-643,5 3 1,2 1-1,3-1 1,5-5-170,7-2-148,5 7 0,2-14 0,0 7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41.580"/>
    </inkml:context>
    <inkml:brush xml:id="br0">
      <inkml:brushProperty name="width" value="0.08571" units="cm"/>
      <inkml:brushProperty name="height" value="0.08571" units="cm"/>
      <inkml:brushProperty name="color" value="#E71224"/>
    </inkml:brush>
  </inkml:definitions>
  <inkml:trace contextRef="#ctx0" brushRef="#br0">0 719 8128,'0'-29'0,"0"0"-32,0 3 1,0 1 0,0 4 1053,0-1 1,0 7 1039,0 1-1702,0-1 0,0 6 0,3 6-218,4 8 1,-5 5 0,6-3-171,-6 7 1,0-4-1,3 0 1,2-1-629,-2 6 0,-2-3-315,-3 3 0,2-11 612,5 4 0,6-6 324,8-2 1,-6-7-238,-1 0 1,-6-1-58,6 8 1,-9 3 0,5 2 328,-1 2 0,-6 10 0,6-5 0</inkml:trace>
  <inkml:trace contextRef="#ctx0" brushRef="#br0" timeOffset="529">66 610 6926,'0'-14'2234,"0"-1"-1812,0 10 1,0-2-1,0 14 1,0 8 51,0 4 0,7 13 0,2 4 1,4 5-209,3 3 1,-3 7-1,1 2 1,3 0-221,2 0 1,-4 5 0,-1-9-1,1-6-66,-3-4 1,5-12 0,-7-1-12,2-9 1,-5-7 0,8-15 100,1-9 1,-6-3-1,0-20 1,-3-4 208,0-7 1,10-1 0,-5-6 0,3-1-233,-1 0 1,-1 6-1,3-6 1,-1 0-335,2 1 0,-5 6 1,3 1-1,-1 7-221,-2 4 1,7 11 0,-6-3-518,-1 5 0,5 14 414,-10 10 1,0 2-1,-7 13 1,0 2-333,0 2 0,-2 5 943,-6 5 0,-4 5 0,-9 10 0</inkml:trace>
  <inkml:trace contextRef="#ctx0" brushRef="#br0" timeOffset="833">414 632 7771,'-22'7'-122,"0"1"1,10 1-1,5-1 638,5 6 0,2 8 1,0 7-1,2 5-160,5 0 1,8 14-1,11-4 1,3 4-22,-2 5 0,5-7 0,-1 5 1,0-5 34,1-2 0,4-8 0,-7-5 0,-2-4 241,-3-8 1,-2-11-1,0-1-210,-1-5 0,-9-19 1,-2-7-1,-3-10-173,1-12 0,6 0 0,-7-12 0,1-2-148,1-3 1,-4-3 0,7 1 0,-2 0-181,-5-1 1,0 8 0,-1 3 0,4 2-601,-3 4 1,-3 13-1,0 9-1153,6 10 0,-3 0 0,7 12 803,-3 8 1,1 7 0,-5 11 1049,2 1 0,0 0 0,-7 0 0</inkml:trace>
  <inkml:trace contextRef="#ctx0" brushRef="#br0" timeOffset="1066">1263 218 7186,'7'22'656,"1"0"0,-3 0-95,-3-1 1,0 11 0,3 4 0,3 5-771,-4 3 0,-1-8 0,-1 1 1,3 1-2188,2 3 2396,1-7 0,-8 7 0,0-7 0</inkml:trace>
  <inkml:trace contextRef="#ctx0" brushRef="#br0" timeOffset="1231">1067 197 8179,'0'-22'0,"0"0"0,0 0 0,3 3 358,4 4 0,5-4 1,10 7-1,2-3 35,5 1 1,5 7-1,9-5 1,1 2-586,0 5 1,-1 3 0,1 2 191,-1 0 0,1 0 0,-1 0 0</inkml:trace>
  <inkml:trace contextRef="#ctx0" brushRef="#br0" timeOffset="1533">1655 1155 10704,'-22'0'-1366,"10"0"1366,3 0 0,9-10 0,0-2 0</inkml:trace>
  <inkml:trace contextRef="#ctx0" brushRef="#br0" timeOffset="1816">2526 414 9147,'-14'8'0,"2"1"514,2 3 1,0 5-1,3 12 1,-5 8-60,0 4 0,-8 5 1,8 2-1,-2 5-281,-1 3 1,1-5-1,-8 7 1,0 0-594,0-2 0,8-3 0,-1-10 0,-1-1-3256,-4-6 3675,8-5 0,-7-19 0,7-2 0</inkml:trace>
  <inkml:trace contextRef="#ctx0" brushRef="#br0" timeOffset="2016">2069 393 8109,'7'21'141,"3"1"0,0 0 475,-1 0 1,15 9-1,1 5 1,6 8-124,8 7 0,2 2 0,5 8 0,5-6-47,7-2 0,-3-2 1,4-7-1,-1-3-468,-3-5 1,-2-7 0,-9-12 0,0-5 21,-1-2 0,1 7 0,-1-5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44.763"/>
    </inkml:context>
    <inkml:brush xml:id="br0">
      <inkml:brushProperty name="width" value="0.08571" units="cm"/>
      <inkml:brushProperty name="height" value="0.08571" units="cm"/>
      <inkml:brushProperty name="color" value="#E71224"/>
    </inkml:brush>
  </inkml:definitions>
  <inkml:trace contextRef="#ctx0" brushRef="#br0">346 1504 8055,'-14'-15'1178,"2"1"1,2-3-968,5-3 1,3-2 0,4-2 0,5-5-57,8-7 0,12-8 0,4-6 0,3-13 3,5-15 1,2 3 0,-19 30 0,-1-2 0,1 1 0,0 0-165,21-43 0,-21 39 0,0 1 1,0 0-1,-1 1 0,0 1 0,0 2-302,15-35 1,-14 10-1,-15 7 1,-5 2-122,-2 3 0,-19 20 1,-10 1-1,-10 13 47,-4 10 1,-1 4 0,1 12 0,1 11 331,6 16 1,5 17 0,9 26 0,0 10 413,0 10 1,10 8 0,8-46-1,1 0 1,1 2 0,2 0-107,-1 1 0,2 2 0,-1 1 0,0 1 0,-1 5 0,2 1 0,-1 1 0,2-1-206,1 2 1,1 0-1,1 4 1,2-1 0,3-2-1,2-2 1,0 1 0,0 0-337,3 2 1,-1-1-1,-1-12 1,1-3 0,3-1-1,2-4 1,18 30-436,-4-22 1,6-29 0,-10-14-1,-2-13 561,-3-9 0,-5-15 1,-4-14-1,-8-8 197,-4-6 0,-3 4 0,-3-5 0,-4 5-107,-8 2 1,-11 1 0,-6-1 0,-4 1-35,-10-1 1,0 8-1,-12 2 1,-3 0-112,-1 0 1,-4 15 0,3-1-1,5 8 806,7 8 0,5 1 1,5 6-1,5 6 583,7 13 0,14 2 1,8 10-1,7 0-748,7 0 0,8-8 0,12 3 0,4-4-673,3-4 1,2-8 0,10-6-1,3-5-1433,1-2 1678,11 0 0,-5-9 0,9-4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9.601"/>
    </inkml:context>
    <inkml:brush xml:id="br0">
      <inkml:brushProperty name="width" value="0.08571" units="cm"/>
      <inkml:brushProperty name="height" value="0.08571" units="cm"/>
    </inkml:brush>
  </inkml:definitions>
  <inkml:trace contextRef="#ctx0" brushRef="#br0">66 1 7993,'-7'22'257,"0"-1"1,-3 4-1,5 4 1,-4 9 22,-4 11 0,9-1 0,-4 10 0,6 3 66,2 2 0,0 2 1,0 0-1,0 1-257,0-1 1,0 0-90,0 1 0,0-1 0,0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45.011"/>
    </inkml:context>
    <inkml:brush xml:id="br0">
      <inkml:brushProperty name="width" value="0.08571" units="cm"/>
      <inkml:brushProperty name="height" value="0.08571" units="cm"/>
      <inkml:brushProperty name="color" value="#E71224"/>
    </inkml:brush>
  </inkml:definitions>
  <inkml:trace contextRef="#ctx0" brushRef="#br0">262 0 8248,'0'22'1356,"0"0"-533,0-1 0,-2 1 0,-3 0 0,-2 2-565,2 5 0,-7-2 0,-3 9 0,-2 3-457,3 2 0,-6-5 0,6 1 0,-6-1-203,-1-2 0,6 0 0,1-10 0,-3 0 402,-3-5 0,-1-2 0,-1 5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45.161"/>
    </inkml:context>
    <inkml:brush xml:id="br0">
      <inkml:brushProperty name="width" value="0.08571" units="cm"/>
      <inkml:brushProperty name="height" value="0.08571" units="cm"/>
      <inkml:brushProperty name="color" value="#E71224"/>
    </inkml:brush>
  </inkml:definitions>
  <inkml:trace contextRef="#ctx0" brushRef="#br0">0 0 8179,'15'15'-292,"-3"-1"0,0 1 651,0-3 0,-4 9 1,6-1-1,3 9 320,2 5 1,6-5 0,1 7 0,6 0-601,2-2 1,-5 7-1,7-7 1,0 0-815,-2-5 1,5 3 0,-8-3 734,3-3 0,-7-2 0,4-2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45.429"/>
    </inkml:context>
    <inkml:brush xml:id="br0">
      <inkml:brushProperty name="width" value="0.08571" units="cm"/>
      <inkml:brushProperty name="height" value="0.08571" units="cm"/>
      <inkml:brushProperty name="color" value="#E71224"/>
    </inkml:brush>
  </inkml:definitions>
  <inkml:trace contextRef="#ctx0" brushRef="#br0">283 1 8468,'-43'0'238,"7"9"1,2 6-1,2 7 147,6 7 1,1 12 0,4 12 0,1 5 318,6 10 0,-3-3 0,10 10 0,2 0-136,2 5 0,3-2 0,3-1 1,4 0-411,7 1 1,6-6 0,4 6-1,3-3-1016,2-5 1,2-12 0,-2-7 0,5-8-616,0-6 0,7-8 0,-7-15 1473,0-6 0,7-25 0,-7-8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45.663"/>
    </inkml:context>
    <inkml:brush xml:id="br0">
      <inkml:brushProperty name="width" value="0.08571" units="cm"/>
      <inkml:brushProperty name="height" value="0.08571" units="cm"/>
      <inkml:brushProperty name="color" value="#E71224"/>
    </inkml:brush>
  </inkml:definitions>
  <inkml:trace contextRef="#ctx0" brushRef="#br0">44 0 8213,'22'0'669,"-7"10"0,-3 4 0,0 8 265,0 7 0,-5 7 0,5 15 0,-2 7-311,-5 5 0,0 12 0,-1 3 0,4 1 14,-3 1 0,-3-7 0,-2 4 0,0 1-476,0-1 1,-10-7 0,-4 3 0,-3-8-1317,2-7 0,-4-2 0,4-10 0,-4-3-3150,-3-9 4305,10-7 0,-7-15 0,7-2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3:50.480"/>
    </inkml:context>
    <inkml:brush xml:id="br0">
      <inkml:brushProperty name="width" value="0.08571" units="cm"/>
      <inkml:brushProperty name="height" value="0.08571" units="cm"/>
      <inkml:brushProperty name="color" value="#E71224"/>
    </inkml:brush>
  </inkml:definitions>
  <inkml:trace contextRef="#ctx0" brushRef="#br0">32 262 9822,'-10'19'541,"10"-4"1,10 2 0,14-10 0,5-2-411,7-3 1,5-2 0,3 0 0,0 0-352,-1 0 1,1-2-1,-3-3 1,-3-2-577,-1 2 0,-11 0 796,3-2 0,5 5 0,0-8 0</inkml:trace>
  <inkml:trace contextRef="#ctx0" brushRef="#br0" timeOffset="232">54 1 8424,'-22'0'1303,"7"0"-836,1 0 1,11 0 0,3 0-1,15 0-101,11 0 0,1 0 1,9 0-1,3 0-148,2 0 0,5 0 1,3 0-1,1 0-366,-1 0 1,-3 0 0,-5 0-1,-2 0 252,-3 0-104,0 0 0,-2 0 0,-3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4:19.108"/>
    </inkml:context>
    <inkml:brush xml:id="br0">
      <inkml:brushProperty name="width" value="0.08571" units="cm"/>
      <inkml:brushProperty name="height" value="0.08571" units="cm"/>
      <inkml:brushProperty name="color" value="#E71224"/>
    </inkml:brush>
  </inkml:definitions>
  <inkml:trace contextRef="#ctx0" brushRef="#br0">13 1 8153,'-12'0'719,"21"0"0,6 0 1,16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4:19.764"/>
    </inkml:context>
    <inkml:brush xml:id="br0">
      <inkml:brushProperty name="width" value="0.08571" units="cm"/>
      <inkml:brushProperty name="height" value="0.08571" units="cm"/>
      <inkml:brushProperty name="color" value="#E71224"/>
    </inkml:brush>
  </inkml:definitions>
  <inkml:trace contextRef="#ctx0" brushRef="#br0">1 434 8044,'7'-22'164,"0"1"1,3-1 337,-3 0 1,-2 10-127,10 5 0,-11 14 0,6 7 1,-3 6-147,1 2 1,6 7-1,-4 2 1,-1 0-271,1 1 1,5 4 0,-8-4 0,0-1-119,3 1 1,-8-3-1,6-8 1,-4 1-453,4 0 709,-6 0 0,8-13-44,-10-9 0,7-9 0,0-13 1,-2 0 161,-2 0 1,-3 1 0,2-1-158,5 0 1,-2 3-1,7 2-2,-2 2 0,7 10-736,-3-2 678,6 14 0,1 6 0,1 8 0</inkml:trace>
  <inkml:trace contextRef="#ctx0" brushRef="#br0" timeOffset="861">44 499 8100,'-2'-19'-293,"-5"5"1738,4-6-1146,-16 18 0,16-5 1,-4 14-1,7 7 55,7 6 0,-2 9 1,10 2-1,2 1-86,2-1 0,-4 8 0,-1-5 0,1 2-99,-3 0 1,5-2-1,-8 5 1,3-3-106,5 3 1,-7-8 0,0 1 0,-3-3-268,0 0 0,1 0-26,-8-7 392,0-10 0,0-5 0,0-14 4,0-8 0,0-4 0,0-3 0,0 0 7,0 1 0,0-1 1,0 0-1,2 0 20,5 0 0,-2 1 0,7-1 0,0 0-41,0 0 0,-4-7 1,4 0-1,0 3-135,0 1 0,0-4 1,5 0-1,-3 0 2,3-2 1,0 7-1,0-3 1,-5 8-206,-2 4 0,0 3 1,-5-5-2191,2 3 606,0 9 0,-7-2 447,0 14 0,0 5 1322,0 10 0,-10-1 0,-2 1 0</inkml:trace>
  <inkml:trace contextRef="#ctx0" brushRef="#br0" timeOffset="1196">371 630 8291,'0'-12'1609,"0"2"0,0 13 0,2 4-1222,6 8 0,4 11 0,7 3 0,-2 0-188,-2 3 1,-1-6 0,8 8-1,-3-2-142,-4-6 1,4 6 0,-4-3 0,2-3-90,-3-1 1,3-4-1,-7-1-7,2-6 1,-5-4 0,5-13-1,0-4 267,0-7 1,3-15 0,7-10 0,-1-9 252,1-11 1,0-3 0,0-6 0,-1-5-141,1-7 1,0 3 0,0-1 0,0 3-343,-1 5 1,-1 10 0,-3 7 0,-5 7-1303,-3 12 1,6 7-1,-5 8-305,2 4 0,-7 8 0,2 14 1608,-5 8 0,-2 14 0,0 5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4:18.861"/>
    </inkml:context>
    <inkml:brush xml:id="br0">
      <inkml:brushProperty name="width" value="0.08571" units="cm"/>
      <inkml:brushProperty name="height" value="0.08571" units="cm"/>
      <inkml:brushProperty name="color" value="#E71224"/>
    </inkml:brush>
  </inkml:definitions>
  <inkml:trace contextRef="#ctx0" brushRef="#br0">56 22 8096,'-15'0'0,"1"0"3450,-3 0-3062,7 0 1,10 0-1,15 0 1,4 0-914,3 0 1,7 0-1,2 0 525,3 0 0,3 0 0,6 0 0</inkml:trace>
  <inkml:trace contextRef="#ctx0" brushRef="#br0" timeOffset="138">622 44 8304,'0'-12'863,"2"2"0,6 10 0,6 0-943,6 0 0,4 0 80,5 0 0,5-9 0,9-4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4:14.327"/>
    </inkml:context>
    <inkml:brush xml:id="br0">
      <inkml:brushProperty name="width" value="0.08571" units="cm"/>
      <inkml:brushProperty name="height" value="0.08571" units="cm"/>
      <inkml:brushProperty name="color" value="#E71224"/>
    </inkml:brush>
  </inkml:definitions>
  <inkml:trace contextRef="#ctx0" brushRef="#br0">1 675 8102,'0'-12'-987,"0"-7"812,0 4 0,0 3 921,0-2 1,0-1 1180,0-7-482,0 10-823,0 3 1,0 28 0,0 8-165,0 4 0,0 3 0,0-7 1,2 4-153,5 3 0,-2 0 0,10 2 0,-1-5-210,-2 1 1,5-8-1,-7 5 1,2-5-19,5-2 1,2-10 0,3-4-209,0-6 1,0-7 0,-1-9 0,1-15 88,0-10 1,7-5-1,2-2 1,1-2-143,-1-3 1,-2 3 0,-7 9 0,-3 3-618,-4-3 0,4 5 0,-7 0-918,0 3 0,5 2 1718,-9 7 0,-1 0 0,-7 0 0</inkml:trace>
  <inkml:trace contextRef="#ctx0" brushRef="#br0" timeOffset="283">284 479 8102,'12'10'705,"-5"4"0,-5 6-159,-2 2 0,8-1 0,1 4 0,1 4 23,0 7 1,7 5-1,-3 3 1,8-3-213,7-5 0,-5 5 0,8-7 0,-3 0-114,0-5 1,7-5 0,-7-4 0,-2-6-11,-3-7 1,-2-9 0,-1-10 0,1-12-41,0-8 1,-8-4-1,-1-8 1,-1-2-317,0-5 1,0-2-1,2-5 1,-6 5-324,-6 0 0,5 7 1,1-5-1,-4 7-1626,-1 8 1,-3 12 1082,0 9 1,-3 13 0,-1 4-1,-4 15 989,3 10 0,-7 12 0,0-5 0</inkml:trace>
  <inkml:trace contextRef="#ctx0" brushRef="#br0" timeOffset="517">1046 784 8120,'0'22'339,"0"-8"1,0 1 0,2 2 186,5 2 0,-4 10 0,4 3 0,-4 2-269,-3 4 0,7-4 0,3 3 0,-1 1-339,1 3 1,-3-4 0,-4-3 0,1-3-1141,4-4 1222,-1-13 0,3 5 0,2-6 0</inkml:trace>
  <inkml:trace contextRef="#ctx0" brushRef="#br0" timeOffset="817">1873 458 8147,'-9'21'-84,"4"-6"1,-10-1-1,1 6-340,2 6 0,-5 1 0,7 7 0,-2 0 486,-5 0 1,5 2 0,0 5 0,0-2-106,0-3 1,7-7-1,-5 5 1,3-3 42,0-4 0,-1-3 0,-1-2 0,-3 0 0</inkml:trace>
  <inkml:trace contextRef="#ctx0" brushRef="#br0" timeOffset="1033">1525 501 7323,'12'10'-582,"-2"4"1257,-1 6 0,3 1 0,10 4 1,2 1-156,5 3 1,5 10-1,10-5 1,-1 2-638,1 0 0,-3-2 0,-2 5 0,-5-5-242,-3-3 1,5-2 0,-7-9 0,-2-3-2429,-3-3 2787,-12-9 0,8 5 0,-8-10 0</inkml:trace>
  <inkml:trace contextRef="#ctx0" brushRef="#br0" timeOffset="1233">2243 654 7981,'13'9'-476,"-1"3"1,-7 10 840,2 0 0,2 2 1,-4 3-1,3 2-107,-4-3 0,6 6-1,-3-1 1,1 1-509,1-1 0,-6 1 0,4-6 0,-5 3-1272,-2-2 1523,0-3 0,0-2 0,0 0 0</inkml:trace>
  <inkml:trace contextRef="#ctx0" brushRef="#br0" timeOffset="1584">2766 806 11109,'22'0'441,"0"0"0,2 0 1,5 0-1,7-2-183,5-6 0,3 6 1,-1-8-1,1 3-552,0 0 1,-1-3 0,-2 5 0,-4-5-398,-8-2 691,-15 8 0,5-16 0,-6 8 0</inkml:trace>
  <inkml:trace contextRef="#ctx0" brushRef="#br0" timeOffset="1767">3071 414 7953,'0'22'-78,"-2"0"0,-3-1 469,-3 1 1,1 10 0,7 4 0,0 5 341,0 3 1,0-1 0,0 1 0,0-1-539,0 1 0,3-1 0,1-2 1,4-2-2285,-3-3 2089,-3 1 0,-2 6 0,0 1 0</inkml:trace>
  <inkml:trace contextRef="#ctx0" brushRef="#br0" timeOffset="2515">3811 240 8138,'0'22'-64,"-2"-8"1,-3 1-1,-2 4 632,2 8 0,5 6 1,5 11-1,5 0-126,2-1 1,-5 3 0,7 2 0,3 3-299,3-2 0,-1-11 0,-2-4 1,-2-2-201,1-6 1,-3-4 61,1-7 1,-2-15 0,5-17-1,-5-10-113,-2-9 0,7-5 0,-5-3 0,2-2-145,1-5 0,-8 5 1,5-5-1,0 8-82,1 7 0,-6 4 0,5 10 0,0 3 328,0 5 0,-7 6 0,5 18 0,-3 12 227,0 12 0,0 9 0,-4 6 0,2 4 332,2 2 0,3-6 0,-3 2 0,5-5-216,0-3 0,7-9 0,-4-7 0,4-10-121,3-10 0,0-5 0,0-7 0,-1-9-55,1-15 1,-7-10 0,-3-7-1,0-5-68,0-7 1,-7-5 0,4-2 0,-1 0-153,-1-1 1,0 8 0,-7 3 0,0 1-705,0 6 1,0 5-1,0 6 1,0 8-2939,0 5 3701,0 12 0,-9 2 0,-4 10 0</inkml:trace>
  <inkml:trace contextRef="#ctx0" brushRef="#br0" timeOffset="2849">4639 654 8032,'-3'-15'0,"-1"0"530,-4-1 0,4 3 0,8-1 0,6-1-68,2 3 1,3-5 0,6 8 0,1-3-271,0-5 1,7 7 0,0 3 0,0 4-134,3 3 0,-8 0 1,5 0 61,-5 0 1,-12 12-1,-5 8-112,-4 6 1,-3 3 0,-3-4 0,-4 1-16,-7 3 0,-6 8 0,-2-6 0,3 0-75,5 1 0,-6 4 0,8-4 1,-2-1-122,-1 1 1,10-3 0,-2-8 103,5 1 0,4-2 0,5-6 1,8-7-149,4-4 1,13-3 0,4-3 0,5-4-1536,3-7 1781,9-16 0,-7-3 0,7-11 0</inkml:trace>
  <inkml:trace contextRef="#ctx0" brushRef="#br0" timeOffset="3133">5858 87 8067,'-14'3'296,"2"4"1,0 8 128,0 4 1,4 5 0,-4 5 0,0 7-39,0 6 1,5 3 0,-5 4 0,0 4-443,-1 3 0,1 2 1,-5 5-1,3-5-669,-3-7 0,5-8 0,0-7 724,2-6 0,-7-6 0,5-3 0</inkml:trace>
  <inkml:trace contextRef="#ctx0" brushRef="#br0" timeOffset="3349">5488 66 8067,'0'21'111,"3"1"1,1 0 0,6 0 587,2-1 1,3 4 0,7 4-1,-1 5 139,1-1 0,2 9 0,5-6 1,5 5-424,0 3 0,7 6 0,-5 1 0,3-5-783,-3-7 1,3 0-1,-10-10 1,-2-3 367,-3-2 0,-2-2 0,0 0 0</inkml:trace>
  <inkml:trace contextRef="#ctx0" brushRef="#br0" timeOffset="3634">6033 545 8067,'0'-22'302,"0"0"0,2 3 253,5 4 0,-2-2 1,10 8-1,2-1 5,2 0 1,3-4 0,2 6-1,3 4-50,2 1 1,0 3 0,-8 0 0,1 3-57,0 4 1,-3-2-1,-4 9 1,-8 6-157,-5 6 0,-2 1 0,0 7 0,-2 0-218,-5-1 1,-5-4-1,-10 5 1,3-2-106,4-6 0,-4 6 0,7-3 0,-3-2-262,1-3 0,9-10 0,-3 1-1089,6 2 1,4-8 573,6-1 1,6-13-1,13-2 1,4-1-280,3-1 0,-5-1 1081,7-5 0,1-4 0,6 7 0</inkml:trace>
  <inkml:trace contextRef="#ctx0" brushRef="#br0" timeOffset="3834">6817 588 8769,'0'-22'1233,"2"1"1,5 1-738,8 6 1,4 2 0,5 7-1,5-5-169,8-2 0,4 5 1,2-5-1,1 2-471,-1 5 1,-6-5 0,-3 3 0,-3 0-717,-4-3 0,-3 8 0,-5-8 860,-4 1 0,4-4 0,-7-8 0</inkml:trace>
  <inkml:trace contextRef="#ctx0" brushRef="#br0" timeOffset="4015">7209 153 8006,'-15'0'318,"0"0"299,-1 0 0,3 0 1,1 2-69,3 5 1,1 5 0,8 10 0,0 2-122,0 5 1,0 5 0,0 10-1,0 2-443,0 5 1,0 4 0,3 8 0,2-5-441,2-7 1,0 0 454,-7-8 0,10 16 0,2-14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4:25.743"/>
    </inkml:context>
    <inkml:brush xml:id="br0">
      <inkml:brushProperty name="width" value="0.08571" units="cm"/>
      <inkml:brushProperty name="height" value="0.08571" units="cm"/>
      <inkml:brushProperty name="color" value="#E71224"/>
    </inkml:brush>
  </inkml:definitions>
  <inkml:trace contextRef="#ctx0" brushRef="#br0">1 218 9237,'0'-22'3695,"0"10"-3130,0 3 0,0 11-73,0 5-337,0-4-368,0 6 0,2-18 1,3-6-140,2-4 0,10-3 0,-2 0 0,4 0 157,3 1 1,0 1 0,2 3 0,2 5 298,4 3 0,-1 1 0,-8 8 1,1 3 118,0 4 1,0 12 0,-3 13 0,-4-1-214,-8 1 1,-5 6 0,-2-4-1,0 3-944,0-1 0,0-10 934,0 4 0,0 3 0,0 1 0</inkml:trace>
  <inkml:trace contextRef="#ctx0" brushRef="#br0" timeOffset="815">23 44 8449,'0'22'512,"0"-1"1,0 1-1,0 0-115,0 0 0,0 2 1,0 3-1,0 2-198,0-3 1,0 6 0,0-3 0,0 0-485,0 2 0,0-7 0,0 5 0,0-4-475,0-4 760,0-9 0,-10 18 0,-2-6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0.142"/>
    </inkml:context>
    <inkml:brush xml:id="br0">
      <inkml:brushProperty name="width" value="0.08571" units="cm"/>
      <inkml:brushProperty name="height" value="0.08571" units="cm"/>
    </inkml:brush>
  </inkml:definitions>
  <inkml:trace contextRef="#ctx0" brushRef="#br0">53 240 8029,'-7'-21'263,"-3"-1"1,1 0 349,-1 0 1,3 0 0,7 1-90,0-1 1,9 7 0,6 3 0,4 0-278,3 0 1,2 5-1,3-5 1,4 2-152,3 5 0,-5 3 0,5 2 1,-2 2-125,-6 6 0,-2 6 0,-4 13 0,-3 4-322,-3 3 0,-9-5 0,0 7 0,-12 3-22,-15 2 1,-2 3 0,-10-1 0,0 1 75,0-1 1,-2 1-1,-5-3 1,4-5 329,8-7 1,-2-4-1,2-4 229,2 1 0,15-12 0,12-13-70,12-16 0,10 0 0,7-6 0,5 9-26,0-1 0,7 0 1,-5 0-1,5 5-579,3 2 0,-8 3 0,-2 4 1,0-2-1169,0-2 1,-8 0 1579,3 7 0,-14 0 0,-5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0:34:27.457"/>
    </inkml:context>
    <inkml:brush xml:id="br0">
      <inkml:brushProperty name="width" value="0.08571" units="cm"/>
      <inkml:brushProperty name="height" value="0.08571" units="cm"/>
      <inkml:brushProperty name="color" value="#E71224"/>
    </inkml:brush>
  </inkml:definitions>
  <inkml:trace contextRef="#ctx0" brushRef="#br0">458 196 9449,'-10'22'375,"5"7"1,-9 3-1,-3 2-158,-2 4 1,-3 13 0,0 5 0,0 2-153,1 0 0,-1-10 0,0 6 1,0-4-297,0 1 0,1-2 0,-1-13 0,0-7-525,0-5 1,8-2 0,-1-3 755,-2-4 0,8-15 0,-1-12 0</inkml:trace>
  <inkml:trace contextRef="#ctx0" brushRef="#br0" timeOffset="236">1 0 8284,'12'0'976,"7"10"1,-4 5 0,4 6-317,3 8 1,0 8-1,2 11 1,5 5-16,7 3 0,-2 2 0,2 5 0,1-2-353,-4-3 0,9-8 0,-9 6 1,1-3-564,-5-4 0,-5-6 0,-2-4 1,0-5-1090,0-3 1,-10-2 1359,-5-7 0,5 0 0,0 0 0</inkml:trace>
  <inkml:trace contextRef="#ctx0" brushRef="#br0" timeOffset="620">697 763 8306,'8'21'138,"-1"4"0,-2 1 261,-3 3 0,-2 0 0,0-5 0,3 3 330,4 2 0,-5 7 0,6-7 0,-6-2 90,-2-3 0,0-9-447,0-1 1,0-11-429,0-3 1,0-10 0,0-14 0,0-3-98,0-2 1,0-9-1,0 1 1,0-4-294,0-2 1,10-1-1,4 0 1,3 1 181,-2-1 0,4 3 1,-4 5-1,4 9 589,3 10 1,2 8 0,3 9 0,2 2 141,-3 5 0,-2 8 1,-2 14-1,0 7-18,0 5 1,-3 10 0,-4 0 0,-8-3-702,-5-2 1,5-2-1,1-3 1,-3-2-2547,-3-3 0,-4-9 2798,-6 2 0,-4-15 0,-10-4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3:05.376"/>
    </inkml:context>
    <inkml:brush xml:id="br0">
      <inkml:brushProperty name="width" value="0.08571" units="cm"/>
      <inkml:brushProperty name="height" value="0.08571" units="cm"/>
      <inkml:brushProperty name="color" value="#E71224"/>
    </inkml:brush>
  </inkml:definitions>
  <inkml:trace contextRef="#ctx0" brushRef="#br0">44 1939 8104,'-19'-3'229,"4"-4"1,5 7 0,10 0 0,0 12 302,0 8 0,0 9 0,3 2 0,2 1-295,2-1 1,10 5 0,-3-4 0,3-1-320,-2 1 1,4 4 0,-4-7 0,4-2-240,3-3 1,-3-10 0,-2-2 0,-2-2 168,2-5 1,-5-15-1,2-9 1,1-13 129,-3-9 1,5 3 0,-8-16-1,1 4 373,0-1 1,-3 2 0,-7 11 0,0 4 227,0 2 1,2 6-554,6 11 1,1 8 0,8 14-1,-5 10 69,-2 10 0,7 9 0,-2 12 0,4 3-138,3-2 0,2-6 0,3-4 0,2-8 189,-3-6 0,6-1 0,-3-17 0,-3-2 361,-2-3 1,-9-14-1,-1-10 1,1-11-185,-3-9 1,-2-8 0,-10-1 0,0 0-321,0-2 0,0 0 0,0-6 1,-3 9-561,-4 4 0,2 2 1,-7 1-1,2 1-2510,6 6 3067,-8 5 0,9 19 0,-7 2 0</inkml:trace>
  <inkml:trace contextRef="#ctx0" brushRef="#br0" timeOffset="300">1067 2266 12928,'22'0'0,"2"0"-255,5 0 1,0 0 0,13 0-1,4 0-1372,0 0 1,7 0 1626,-2 0 0,9-20 0,-4-4 0</inkml:trace>
  <inkml:trace contextRef="#ctx0" brushRef="#br0" timeOffset="417">1547 2004 8925,'-42'-2'428,"6"-5"1,-5 4-1,5-4 1,-5 4-311,-3 3 0,3 0 1,2 0-1,5 3-118,3 4 0,-8 5 0,5 10 0</inkml:trace>
  <inkml:trace contextRef="#ctx0" brushRef="#br0" timeOffset="984">2439 415 8037,'-7'-30'0,"-3"1"94,-2 3 1,0-1-1,-5 3 1,3 0 153,-3 4 0,-3 11 0,-1-3-153,-1 2 0,0 3 0,0 9 0,3 8-4,4 12 1,-6 9-1,1 15 1,-4 7 32,5 13 0,-8 13 0,18-29 0,1 2 0,0 6 1,-1 3 11,0 4 0,-1 3 1,0 9-1,1 3 0,-2 10 1,0 4-1,3-25 1,1 2-1,0 2-135,0 6 0,-1 2 1,1 1-1,0 4 1,0 2-1,-1 2 0,1 4 1,0 2-1,0-1 1,0-2-1,0 0 1,1-1 76,1-4 1,0-2 0,1-1 0,0-6 0,2-3 0,1-1 0,3 23 0,3-2 0,2-7 0,3-2-62,2-4 0,2-4 0,3-10 0,3-5 0,3-5 1,2-4-1,0-7 0,1-4-383,22 31 0,8-10 0,0-7 0,-1-9-348,-4-10 0,-7-15 1,-6-12 713,-1-2 0,-11-3 0,6-7 0</inkml:trace>
  <inkml:trace contextRef="#ctx0" brushRef="#br0" timeOffset="1609">3006 480 8050,'0'-15'39,"0"1"0,-3-1 331,-4 3 1,4-7 620,-4 4-803,-5 6 1,10 9 0,-6 17 0,6 9-70,2 10 0,0 6 0,0 4 0,0 2-248,0 3 1,2 0 0,6-8 0,4 1-200,0-1 1,5-9-1,-8-5 287,4-5 0,1-9 0,8-5 69,0-8 1,-8-7-1,-2-19 1,0-3-12,0-2 1,-4-7-1,4 5 1,-3-1 28,-4 1 0,0 2-8,2 7 0,-2 10 1,7 7-21,-2 10 1,0 9 0,-5 13 0,2 2 102,-2-2 0,-1-3 1,1-3-1,5-1 416,2-6 0,-5-4 0,8-12-61,2-6 1,2-4-1,1-12 1,-6-5-187,-7-7 0,3-5 0,-3-3 0,-2 1-324,-2-1 1,-3 8 0,0-1 0,0 1-1032,0 2 1,0 3 1064,0 9 0,0 0 0,0 0 0</inkml:trace>
  <inkml:trace contextRef="#ctx0" brushRef="#br0" timeOffset="1767">3637 741 8378,'0'22'0,"0"2"159,0 5 1,0-2 0,0 7 0,2 0-266,6-1 1,-6 4 0,5 6 105,-4 1 0,-3 9 0,0 3 0</inkml:trace>
  <inkml:trace contextRef="#ctx0" brushRef="#br0" timeOffset="2334">2984 1743 8085,'0'-22'-121,"-7"0"1,-1 1 27,3-1 1,3 12 497,2 10 1,0 10 0,0 14 0,0 5-160,0 7 1,7 5-1,3 1 1,0-4-191,-1-1 0,8-4 0,-5 6 0,3-5-78,-1-3 0,-6-1 1,4-9-1,0-1 26,0-6 1,-5-4-1,8-13-39,2-4 1,-5-7 0,0-15-1,-3-8 124,-4-4 1,-2-2 0,-3-1 0,2-2 6,5-5 1,-4 13 0,4-6-1,-2 5-253,2 5 0,-2 13 8,10 13 0,-3 18 0,5 12 0,-3 14 178,3 13 0,-5-3 0,3 4 1,2-4 184,2-2 1,-5-3 0,1-5 349,2-7 0,2-7 0,1-10 51,-6-12 0,-4-9 0,-8-16 0,3-4-540,2-7 1,1 2-1,-8-2 1,0-3-820,0-2 0,-3 5 0,-2 2 0,-2 2-1210,2 6 1954,3 2 0,2 2 0,0 0 0</inkml:trace>
  <inkml:trace contextRef="#ctx0" brushRef="#br0" timeOffset="2584">3572 1786 8085,'9'-12'18,"4"-5"1,8 10-119,1 2 1,7 3 0,0 2 0,-2 0 544,-3 0 0,-2 2 0,-1 3 0,-1 5 26,-6 2 0,3 2 0,-9 8 0,-4 2-206,-1 5 0,-3 5 0,-3 10 0,-4-1-141,-7 1 0,-11 2 1,1 0-1,5-3-83,0-9 0,9-7 0,3-5-63,4 0 1,6-10 0,6-5-31,13-5 1,9-4 0,13-5-1,0-5-271,-1-1 0,1-4 0,-3 10 323,-5 2 0,5-7 0,-7 0 0</inkml:trace>
  <inkml:trace contextRef="#ctx0" brushRef="#br0" timeOffset="2833">3398 2788 8007,'-3'-22'362,"-4"1"1,2-1 0,-7 0 0,2 0 2847,5 0-3209,3 10 1,2 5-1,2 12-828,6 2 1,1 10-1,8-2 1,-2 4 826,2 3 0,2 9 0,3 3 0</inkml:trace>
  <inkml:trace contextRef="#ctx0" brushRef="#br0" timeOffset="3001">3310 3311 8007,'-9'12'-57,"6"0"0,-4-5-184,5 8 0,2-3 0,0 2 0,2 3-98,5 3 0,5 1 0,10-1 339,0-6 0,-8 3 0,-1-7 0,-4 2 0,-1-7 0,-8 14 0,0-7 0</inkml:trace>
  <inkml:trace contextRef="#ctx0" brushRef="#br0" timeOffset="3402">3441 4051 8094,'12'-10'324,"-2"-2"0,0-9 0,2-1 0</inkml:trace>
  <inkml:trace contextRef="#ctx0" brushRef="#br0" timeOffset="4074">2962 4465 7963,'-15'-44'72,"1"1"0,2 9 0,-5 5 0,5 5 725,2 2 0,3 12-494,7 10 1,7 10-1,3 14 1,-1 5-177,1 7 0,5 6 0,-6 4 0,1 2-109,0 3 0,7-3 1,-3-9-1,6-3-292,1 3 1,1-8 0,0 1-1,0-6-8,-1-4 1,-6 2 0,-1-16 0,1-6 236,-3-7 0,5-17 0,-10-14 0,-2-7 60,-2-8 1,4 2 0,0-9 0,-2 0 208,-3 3 1,-2-6 0,-2 13 0,-3 4 110,-2 5 0,0 20-338,7-3 1,0 27 0,0 7-1,2 17 101,5 12 1,3-2 0,7 14 0,-3-2 14,3 0 1,3-7 0,1-11-1,1-1 161,0-6 0,0-4 1,0-7-1,-1-8 303,1-5 1,-7-11-1,-1-8 1,1-10-345,-3-9 1,-3-5 0,-9-3-1,0-2-270,0-5 0,0 5 1,0-4-1,0 6-839,0 8 1,0 2 0,0 7 875,0-2 0,-9 0 0,-3 8 0</inkml:trace>
  <inkml:trace contextRef="#ctx0" brushRef="#br0" timeOffset="4584">3746 4574 7986,'12'0'884,"-2"9"1,-10 8 0,0 8-607,0 4 0,7 2 1,0-4-1,-2 4-86,-3 3 1,1-7 0,2 2-1,2-5-121,-2-2 0,-3-8-378,-2 1 1,0-13 0,0-2 54,0-12 0,0-7 0,0-6 0,0-4 96,0-7 0,0-3 1,0 1-1,0 4 184,0 2 1,10 3 0,4 5 149,6-5 0,2 7 0,2 1 0,2 13 12,3 13 0,0 7 0,-7 12 0,0 3-226,0 2 0,-3 10 0,-2-3 0,-5 5-200,-2 3 0,-3-8 1,-7-2 235,0-3 0,-10-2 0,-2-7 0</inkml:trace>
  <inkml:trace contextRef="#ctx0" brushRef="#br0" timeOffset="5019">4573 1 8236,'15'0'414,"-1"2"-53,3 5 0,5 25 1,7 26-1,8 27-239,-17-30 1,1 6 0,1 16 0,-1 5 0,-5-18 0,-1 1 0,0 2 0,1 7 0,0 1 0,1 1-68,0 6 0,0 1 0,-1 2 0,2 3 0,-1 2 0,-1 0 0,-2 5 0,-1 0 0,-1 1 0,-1-2 0,0 0 0,-2 1-268,0 1 1,-1 0 0,-3 0 0,-2-2 0,-1 0 0,-2 1 0,0 2 0,0 0 0,-2-1-1,-3-2 1,-2-1 0,-1-1 308,-2-4 1,-1-1 0,-2-1 0,0-3 0,-2 0 0,0-2 0,-1-9 0,0-1 0,-1-1 0,0-3 0,-1 1 0,0-3 31,-9 28 1,-2-4-1,2-11 1,-1-4-1,-1-10 1,0-4-1,3-8 1,1-3 90,-21 36 1,-5-10 0,-2-14-220,-3-11 0,1 8 0,-3-19 0,7-7 0,5-11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3:04.295"/>
    </inkml:context>
    <inkml:brush xml:id="br0">
      <inkml:brushProperty name="width" value="0.08571" units="cm"/>
      <inkml:brushProperty name="height" value="0.08571" units="cm"/>
      <inkml:brushProperty name="color" value="#E71224"/>
    </inkml:brush>
  </inkml:definitions>
  <inkml:trace contextRef="#ctx0" brushRef="#br0">131 1 8410,'22'14'147,"0"1"1,2 4 0,2 18 0,8 16 60,7 15 1,-20-21-1,-1 5 1,8 9 0,0 4-1,0 8 1,-3 4-66,1 7 1,-3 3-1,-8-23 1,0 2-1,-2 0 1,1 7-1,-2 2 1,-1 0 0,-1 4-1,-2 1 1,0 1-305,-1 2 1,-2 1 0,0 0-1,-1 1 1,0 0 0,-2-1-1,-2-3 1,-1-2 0,-1 1 0,0-1-1,-1 0 1,-1 0 198,-2-1 0,-2-1 0,0 0 0,-1 0 0,-2 0 0,0-1 1,-3-5-1,-1 0 0,0-2 0,-7 28 0,-2-1 12,-1-4 0,-1-2 1,4-7-1,-2-2 1,-2-1-1,-1-3 0,3-4 1,0-3-49,2-7 0,0-2 1,-1-7-1,0-2 0,-8 28 1,-1-10-381,1-9 0,2-18 378,7-14 0,3 0 0,4-7 0,5-5 0</inkml:trace>
  <inkml:trace contextRef="#ctx0" brushRef="#br0" timeOffset="351">1285 2266 8661,'-2'-20'0,"-3"3"781,-2 3 0,-3 9 1,5-5 553,-2 1-3603,0 6 2268,7-6 0,9 18 0,3 3 0</inkml:trace>
  <inkml:trace contextRef="#ctx0" brushRef="#br0" timeOffset="483">1242 2701 8111,'-54'12'426,"8"8"0,-2-6 0,9 3-218,10-2 0,-2 4 1,2-4-1,2 1-1152,3-1 1,2 2 943,0-10 0,1 0 0,-1-7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3:00.312"/>
    </inkml:context>
    <inkml:brush xml:id="br0">
      <inkml:brushProperty name="width" value="0.08571" units="cm"/>
      <inkml:brushProperty name="height" value="0.08571" units="cm"/>
      <inkml:brushProperty name="color" value="#E71224"/>
    </inkml:brush>
  </inkml:definitions>
  <inkml:trace contextRef="#ctx0" brushRef="#br0">415 80 8551,'-8'-22'0,"-1"3"-398,-3 4 0,-3-2 560,-7 10 1,1 10 0,-4 14-1,-1 9 126,-3 10 0,0 23 1,7 11-1,0 12-39,0 15 0,11-39 0,1 2 0,-1 9 1,0 3-1,0 10 0,0 5-80,0 10 0,0 4 0,4-26 1,1 2-1,0 1 0,0 9 0,0 1 1,1 1-1,1 2 0,0 2 1,0-1-275,0 1 0,1 1 0,0 0 0,0-2 1,1 0-1,0-1 0,1-6 0,2-1 0,-1-1 1,0-2-1,1-2 0,0 1 188,1-4 0,0 0 0,2-1 0,-1-7 0,2-1 1,1-1-1,6 26 0,3-3 0,-1-9 0,1-5-93,-2-12 0,0-2 0,3-6 0,0-2 0,15 35 0,3-13-425,5-13 0,5-18 1,4-17-1,3-10 435,-3-10 0,5-5 0,-2-2 0,0 0 0</inkml:trace>
  <inkml:trace contextRef="#ctx0" brushRef="#br0" timeOffset="698">1024 254 8140,'0'-21'1241,"0"6"-857,0 0 1,-7 20 0,-2 3-1,-4 11-96,-3 10 0,-1 5 0,0 12 0,2 2-225,-2 3 1,-2 2 0,-1-4 0,4-1-278,1-7 1,3 3-1,-5-10 1,5-1-701,2-4 1,-4-4-1,4-4 914,-2 1 0,-3-10 0,-6-2 0</inkml:trace>
  <inkml:trace contextRef="#ctx0" brushRef="#br0" timeOffset="882">676 450 8519,'2'-12'1537,"6"7"-1255,6 10 0,6 0 1,1 10-1,1 1-313,0 4 0,7 2 1,0-1-1,0 4-111,3 4 1,-6-5 0,8 5 0,0-5-850,0-2 0,-8 4 991,3-4 0,5 14 0,0-11 0</inkml:trace>
  <inkml:trace contextRef="#ctx0" brushRef="#br0" timeOffset="1048">1308 559 8140,'0'-14'399,"2"2"631,5 2-757,-4 3 1,6 9-1,-9 5 1,0 10-158,0 10 0,0-3 1,0 7-1,3 1-194,4 4 0,-5 5 0,6 3 78,-6-1 0,8 11 0,2 1 0</inkml:trace>
  <inkml:trace contextRef="#ctx0" brushRef="#br0" timeOffset="1417">1046 1408 8265,'-9'13'229,"4"3"1,-7-6-1,0 2-123,-1 5 1,1 5-1,-5 5 1,3 4-137,-3 3 1,0-5-1,0 7 1,5 1-253,2-4 0,-4 6 1,7-10 281,2-2 0,-7 7 0,0 0 0</inkml:trace>
  <inkml:trace contextRef="#ctx0" brushRef="#br0" timeOffset="1617">807 1452 8138,'14'10'-152,"-2"4"216,-2 6 0,7-1 1,-5 0-1,3 1 256,-1 4 1,1 2 0,6-1 0,1 1-490,0 3 1,0 0-1,-1-7 1,1 0 168,0 0 0,0-1 0,0 1 0</inkml:trace>
  <inkml:trace contextRef="#ctx0" brushRef="#br0" timeOffset="1903">1199 1648 8138,'14'0'53,"1"0"144,2 0 0,-5-7 0,2-3 0,3 0 64,3 1 0,1-8 1,4 5-1,1-3-70,3 1 0,0 6 0,-7-4-355,0 3 1,0 1 119,-1 8 1,-9 10-1,-7 5 1,-10 6-172,-9 8 1,-13 5-1,-4 10 1,-1-1 78,1 1 0,-5-8 0,7-2 0,4-3 308,8-4 0,1-3 0,6-2 0,0 0-140,1 0 0,4-10 0,10-3 1,4-1-36,3-1 1,10 0 0,10-7 0,-1 0-358,0 0 1,8 0 359,-3 0 0,6 0 0,1 0 0</inkml:trace>
  <inkml:trace contextRef="#ctx0" brushRef="#br0" timeOffset="2201">1046 2519 8223,'-9'-12'111,"4"0"1,-7 5 331,2-8-763,-7 5 0,15 3-660,-6 14 980,16-4 0,4 16 0,9-7 0</inkml:trace>
  <inkml:trace contextRef="#ctx0" brushRef="#br0" timeOffset="2333">1024 2976 8223,'-14'0'405,"-1"0"-1484,1 0 1079,2 0 0,2 10 0,10 2 0</inkml:trace>
  <inkml:trace contextRef="#ctx0" brushRef="#br0" timeOffset="2450">1024 3216 8333,'-21'12'583,"6"7"-987,1-4 1,9-3 403,-2 2 0,4 1 0,3 7 0</inkml:trace>
  <inkml:trace contextRef="#ctx0" brushRef="#br0" timeOffset="2951">1046 3673 8147,'0'-22'422,"0"1"0,0 6-116,0 1 1,-2 9 0,-3 2-122,-2 15 0,-8 5 0,6 17 1,-4 0-153,-3 0 0,3 10 1,-1 6-1,-3-1-461,-2-3 0,4 5 0,1-3 0,-1-5-786,3-4 1,-7-12 1213,4 2 0,-4 5 0,-3 0 0</inkml:trace>
  <inkml:trace contextRef="#ctx0" brushRef="#br0" timeOffset="3166">720 3608 8063,'14'19'523,"-2"-2"1,-2-2 17,-5 2 0,7-5 1,2 5-1,3 4-229,-2 6 1,4 2 0,-4-7 0,4 2-215,3 5 0,7-5 0,0 5 0,-2-5-690,-3-2 0,-3 7 0,1 0 0,0-2 592,0-3 0,0-2 0,-1 0 0</inkml:trace>
  <inkml:trace contextRef="#ctx0" brushRef="#br0" timeOffset="3500">1242 3891 8152,'3'14'985,"4"1"0,-5-1 1,6 8-666,-6 0 0,0-7 1,3-1-175,3 3 0,-1-5-66,-7 3 0,0-8-622,0 7 0,0-18 1,0-4 223,0-9 0,0-4 1,2-1-1,3 0 323,2 0 1,1 8 0,-6 2 0,3 0 154,2-1 0,10 9 6,-2-4 0,2 8 0,-1 8 1,-3 9-292,-4 9 1,8 1-1,-5 7 1,0 0-1294,-4-1 1418,4-6 0,-10 14 0,8-7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2:59.162"/>
    </inkml:context>
    <inkml:brush xml:id="br0">
      <inkml:brushProperty name="width" value="0.08571" units="cm"/>
      <inkml:brushProperty name="height" value="0.08571" units="cm"/>
      <inkml:brushProperty name="color" value="#E71224"/>
    </inkml:brush>
  </inkml:definitions>
  <inkml:trace contextRef="#ctx0" brushRef="#br0">501 187 8466,'0'-22'6,"0"1"0,7-4 0,1-1 261,-3-3 1,-3 7-1,-2 8 1687,0-3-1654,0 7 0,-2 10 1,-6 17-1,-6 9-34,-6 11 0,-4 6 1,-2 8-1,-6 7-277,-2 5 1,8 12-1,-6 3 1,3 1-646,0 1 0,-2 0 1,4 5-1,-2-5-419,2-8 1,6-16 0,4-13 1074,2-11 0,-9-8 0,-10-2 0</inkml:trace>
  <inkml:trace contextRef="#ctx0" brushRef="#br0" timeOffset="232">0 100 10194,'0'22'341,"0"0"1,8 7 0,1 5 0,3 4-66,5 8 0,3 10 1,1 0-1,4 2-117,4 2 0,-5 8 1,7-10-1,-2 2-448,0-2 0,8-4 1,-8-11-1,-3 1-322,-1-1 1,-4-1-1,1-4 1,-3-4-538,-4-2 1,2-3 1147,-10-8 0,10 1 0,-5 0 0</inkml:trace>
  <inkml:trace contextRef="#ctx0" brushRef="#br0" timeOffset="534">784 949 8359,'0'-14'-1957,"0"-1"2276,0 11 0,3-6 1,4 10-307,7 0 1,6 0 0,2 0 0,-1 0-423,1 0 0,7 0 1,0 0 408,-2 0 0,7 10 0,0 2 0</inkml:trace>
  <inkml:trace contextRef="#ctx0" brushRef="#br0" timeOffset="667">1002 775 8359,'-51'-2'-226,"0"-6"1,1 6-1,8-5 1,4 4 225,1 3 0,4 0 0,-6 3 0,5 2 0,3 2 0,2 7 0,7-4 0,0 2 0,0 3 0,0 6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3:15.261"/>
    </inkml:context>
    <inkml:brush xml:id="br0">
      <inkml:brushProperty name="width" value="0.08571" units="cm"/>
      <inkml:brushProperty name="height" value="0.08571" units="cm"/>
      <inkml:brushProperty name="color" value="#E71224"/>
    </inkml:brush>
  </inkml:definitions>
  <inkml:trace contextRef="#ctx0" brushRef="#br0">1021 2265 6516,'0'-15'-175,"0"1"0,0 7 175,0-8 0,0 10 211,0-14 601,0 16-138,0-6 5,0 9 703,0 0-885,0-10-775,0 8 1,3-15-629,4 9 1,-5-1-1032,6 1 1937,-6 6 0,-2-10-30,0 5 439,0 4 1941,0-6-1257,0 9 1,0 2-678,0 5 0,0-2 0,0 12 0,0 5-124,0 4 1,0 13 0,0-5-1,0 2-45,0 1 1,7 6 0,3 8-1,0-5-154,-1-7 1,6-1 0,-5-9 0,-1-2-475,1-3 0,0-4 187,-3-6 1,-2-14-1,7-14 1,-3-8 46,-4-7 0,-2-5 0,-3-10 1,0 1 71,0-1 0,7 8 1,0 0-1,-2-3-119,-3-2 1,-2 7-1,0 5 141,0 5 1,0 7 98,0 10 0,0 16 1,3 25-1,2 5 263,2 7 1,10 2 0,-3-2 0,6 3-17,2 1 0,-1 1 0,1-10 0,2-4-12,5-8 0,-4-8 1,4-6-1,-5-8 71,-2-4 1,4-13 0,-2-7 0,-7-10-157,-5-9 0,-4-5 1,-8-5-1,2-2 84,5-3 1,-4 0 0,4 7 0,-7 1-377,-7-1 0,2-4 0,-7 2 0,0 7-589,0 5 1,4 5 0,-4 8 0,3-1-1709,4 0 1,2 12 2392,3 10 0,0 20 0,0 14 0</inkml:trace>
  <inkml:trace contextRef="#ctx0" brushRef="#br0" timeOffset="185">1762 2395 8513,'-10'13'821,"8"-1"-366,-6-5 1,6 5 0,4 10-1,3 2-203,2 5 0,3-2 1,-5 9-1,5 0-477,2-2 1,-5 7 0,5-4 0,0 1-665,0-1 0,-4-6 1,4-9 888,-3 0 0,8-1 0,-5 1 0</inkml:trace>
  <inkml:trace contextRef="#ctx0" brushRef="#br0" timeOffset="667">2241 2199 8557,'0'22'755,"2"0"0,3 0-201,2 0 1,1 9 0,-6 3 0,5 2-234,8 1 1,-3-1 0,2 5 0,3-2-239,3-3 1,1-12 0,1 0 0,0-9-140,0-5 1,-8-3 0,-2-10 0,-2-4-193,-5-7 0,5-6 0,-3-4 0,-2-5 71,-3-7 1,-2 2 0,0-2 0,0-3 181,0-2 0,-7 0 0,0 4 0,2 6 18,2-1 0,-4 8-112,0-5 0,0 17 0,7 12 153,0 12 0,2 15 0,3 4 0,4 3 152,4 5 1,1 2 0,8 2 0,0-1 141,-1-6 0,1 3 0,2-13 0,3-6 102,2-11 1,7-6 0,-7-3 0,-2-5-57,-3-10 0,-2-2 0,0-19 0,-3 0-130,-4 2 1,-3-14-1,-7 4 1,2-2-160,-2 0 1,-3 2 0,-2 3 0,0 3-1061,0 1 1,-7 8 0,0-5-4454,2 3 5398,2 12 0,3 19 0,0 12 0</inkml:trace>
  <inkml:trace contextRef="#ctx0" brushRef="#br0" timeOffset="966">2894 2265 8119,'15'0'722,"-1"0"1,-7 0-1,8 0-403,2 0 1,2-7 0,3-3 27,0-2 1,7 5 0,0-6 0,0 4-166,2 4 0,-7 2 0,5 3 1,-2 0-72,2 0 1,-5 3-1,3 4 54,-10 8 1,-7-1 0,-10 6 0,0 6-16,0 6 0,-10-3 1,-5 7-1,-4 3 35,-3 2 1,0-5 0,1-2 0,-1-3 0,0-4 1,10-3-259,5-2 1,7-3-1,7-4-420,8-8 0,6-7 1,8-5-1,8-4-238,4-3 1,-5 7 0,0-5 0,1 3 729,-3 0 0,7-1 0,-7 8 0</inkml:trace>
  <inkml:trace contextRef="#ctx0" brushRef="#br0" timeOffset="1116">3743 2548 8040,'-12'-10'944,"0"8"-1205,5-5 1,4 2 260,-4-3 0,14 6 0,6-8 0</inkml:trace>
  <inkml:trace contextRef="#ctx0" brushRef="#br0" timeOffset="1266">4157 2483 8040,'12'-10'153,"-2"7"0,-10-9 0,2 8-153,6-4 0,4 1 0,9 7 0</inkml:trace>
  <inkml:trace contextRef="#ctx0" brushRef="#br0" timeOffset="1365">4723 2461 9530,'-12'9'190,"-7"-6"1,7 7 0</inkml:trace>
  <inkml:trace contextRef="#ctx0" brushRef="#br0" timeOffset="1981">5246 2004 8102,'12'-10'477,"0"5"42,-5-10 0,3 13-236,5 2 1,1 17 0,-6 14-1,0 1-85,0-1 0,4 8 1,-4-3-1,2 5-59,5 3 0,-5-8 1,2-2-1,1-2-194,-3-6 1,7-2 3,-4-2 1,2-19 0,-3-11 0,-4-11 75,0-10 0,-8-5 0,5-12 1,-4-2 160,-3-3 0,0-2 1,2 4-1,3-1-107,2 1 1,1 6 0,-8 6-1,0 8-215,0 5 0,2 5 1,3 7 97,2 12 1,3 9 0,-5 15 0,2 6 99,-2 6 0,7-2 1,0 2-1,2 3 104,1 2 0,-3-7 1,5-5-1,-3-5 301,3-2 0,3-8 0,2-2 231,-1-2 1,-6-5 0,-1-15-239,3-12 0,-7-2 1,-3-10-1,-4 0-248,-3 1 0,7-4 0,0-4 0,-2 2-997,-3 3 0,-2 7 0,0-5 0,0 3 785,0 4 0,0 3 0,0 2 0</inkml:trace>
  <inkml:trace contextRef="#ctx0" brushRef="#br0" timeOffset="2232">6073 2091 8532,'12'9'202,"-2"3"-173,-10 10 1,0 0 629,0 0 0,0-1 1029,0 1-1425,0-10 1,3-2-142,4-10 0,-2-10 0,9-4 38,3-6 1,-5 1-1,3 5 1,2 4-135,2 0 0,10 8 0,3-5 0,-1 7-392,0 7 1,6 5 0,-6 12-1,1 3-1513,-1 2 1879,-2 10 0,-7-6 0,0 11 0</inkml:trace>
  <inkml:trace contextRef="#ctx0" brushRef="#br0" timeOffset="2717">324 1546 8168,'-9'-22'72,"-6"1"1,-7 1-1,-4 6 1,-3 7 463,2 4 1,3 8 0,2 9 0,0 18-206,1 14 1,-1 12-1,0 17 1,0 10-167,1 7 0,13-40 0,3 2 0,1 0 0,1 1 0,3 6 1,3 1-203,3 6 1,2 0 0,2 0 0,4-1 0,8 5 0,2-1 0,1-1 0,1-2-165,2-3 1,2-2 0,5-2-1,3-3 1,2-7 0,2-3 0,2-4-1,2-3-242,0-5 0,2-5 0,4-5 0,2-6 0,0-4 0,1-5 443,5-1 0,1-3 0,3-1 0,0-2 0,2-4 0,-1 0 0,0 0 0,1 0 0,-1 0 0,0 0 0</inkml:trace>
  <inkml:trace contextRef="#ctx0" brushRef="#br0" timeOffset="3116">6857 980 8028,'37'-12'-14,"-3"5"1,-3 7 284,-4 7 0,6 7 0,4 15 1,6 8-17,8 4 0,-5 12 0,2 8 0,-6 6 203,-6 6 0,-9 16 0,-1 1 0,-9 7-299,-12-45 1,-3 0 0,-4 0 0,-3 0 0,-2-1 0,-3-1 0,-2-1 0,-2-1-100,-4 1 1,-1-1 0,-22 32 0,-2-3 0,-1-14-423,0-12 0,8-7 1,2-8-1,3-7 362,4-5 0,3-12 0,2-2 0</inkml:trace>
  <inkml:trace contextRef="#ctx0" brushRef="#br0" timeOffset="3659">8186 109 8071,'-10'-29'49,"-4"0"0,4 7 0,0 10 202,0 2 0,-2 3 1,-7 9-83,4 6 0,-1 11 0,6 13 1,-2-1 27,-5 0 1,0 15 0,0 0 0,2 10 48,-1 12 0,-4 17 0,9-33 0,0 2 1,0 5-1,1 3 16,-2 5 1,2 4 0,0 12 0,0 3-1,2 9 1,0 4 0,2-28 0,2 2-1,-1 1-256,-1 4 1,1 1-1,-1 1 1,0 3-1,1 1 1,-1 0-1,0-1 1,1-1 0,-1 0-1,2-2 1,0 0-1,0 0 101,1-4 1,-1 0 0,1-1 0,0-1 0,1-1 0,0-2 0,2 24 0,3-4 0,0-7-1,3-3-129,4-7 0,2-3 0,1-13 1,3-2-1,4-5 0,1-1 1,20 37-221,5-14 1,-5-10 0,-7-20-1,-2-1-1536,-6-6 0,-1 3 1778,-4-10 0,-9 0 0,-2-8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3:19.825"/>
    </inkml:context>
    <inkml:brush xml:id="br0">
      <inkml:brushProperty name="width" value="0.08571" units="cm"/>
      <inkml:brushProperty name="height" value="0.08571" units="cm"/>
      <inkml:brushProperty name="color" value="#E71224"/>
    </inkml:brush>
  </inkml:definitions>
  <inkml:trace contextRef="#ctx0" brushRef="#br0">305 480 8177,'0'-29'40,"0"0"0,0 2 191,0 3 1,7 0 0,1-3 0,-1 1 1079,3 6-860,-8-2 0,8 22 0,-10 0-259,0 13 1,-3 16 0,-4 7 0,-5 5-106,0 3 0,-7 6 1,4 1-1,-4 0-343,-3 2 0,0 1 0,3 4 0,2-8-512,2-4 0,1-2 0,-6-3 0,3-2 768,3-3 0,-1-9 0,-6 4 0</inkml:trace>
  <inkml:trace contextRef="#ctx0" brushRef="#br0" timeOffset="168">0 545 8177,'0'-22'0,"0"1"102,0-1 0,0 7 0,3 1 358,4-3 0,5 7 0,10 5-93,0 10 0,7 10 0,0 11 0,0 6-45,2 2 0,-4 0 0,7 4 1,0-1-662,-1 1 1,-6-4-1,5 0 1,-3-2-1147,0-6 1,0-4 1484,-8-8 0,11 6 0,2-8 0</inkml:trace>
  <inkml:trace contextRef="#ctx0" brushRef="#br0" timeOffset="301">697 589 8177,'0'-17'202,"0"10"0,0 4 0,0 25 0,0 9-45,0 8 1,0 5-1,0-1 1,0 3-195,0 5 1,7-5 0,1 7 36,-3 0 0,7 3 0,0 9 0</inkml:trace>
  <inkml:trace contextRef="#ctx0" brushRef="#br0" timeOffset="702">392 1678 8321,'0'-22'459,"0"0"0,0 8-118,0-1 1,-2 15-1,-5 5-161,-8 14 1,-4 18-1,-3 1 1,0 8-210,0 5 1,1 7-1,-1-7 1,0-3-227,0-2 1,1-2 0,-1-3-1,2-5-488,6-7 0,-3-5 0,7-4 743,-2-6 0,7-14 0,-4-12 0</inkml:trace>
  <inkml:trace contextRef="#ctx0" brushRef="#br0" timeOffset="869">44 1678 8133,'0'-22'208,"2"10"56,6 5 0,-4 14 1,11 10-1,2 9 46,2 11 1,3 4 0,0 2 0,2-2-119,5-4 0,-2 4 0,9-5 0,0 5-501,-2 3 0,5-8 0,-8-2 1,1-5 308,-1-10 0,8 13 0,-5-8 0</inkml:trace>
  <inkml:trace contextRef="#ctx0" brushRef="#br0" timeOffset="1136">675 1917 8167,'3'-19'-11,"2"2"0,4 5 102,3 2 1,-4-4 0,4 4 0,0 0-4,0 1 0,3-6 1,6 8 293,1 2 1,-7 3-149,-1 2 0,-9 2 1,2 5-73,-4 8 0,-3 4 0,-3 3 0,-4 0-86,-8-1 0,3 1 0,-2 0 0,-1 0-109,3 0 1,0-1 0,7 1 0,-2 0-124,2 0 1,3-1-89,2 1 0,2-2 0,5-6 0,8-7-117,4-4 1,5 4 360,6 0 0,-6 0 0,7-7 0</inkml:trace>
  <inkml:trace contextRef="#ctx0" brushRef="#br0" timeOffset="1353">436 2701 8092,'-10'-22'1906,"1"8"-2167,-6-1-1346,5 10 1607,10-4 0,0 18 0,0 4 0</inkml:trace>
  <inkml:trace contextRef="#ctx0" brushRef="#br0" timeOffset="1502">392 3006 8070,'-19'2'0,"2"3"749,3 3 0,9 1 0,-3-2-1161,6 8 0,2 4 0,2 1-1687,6-6 2099,4 6 0,10-18 0,-1 8 0</inkml:trace>
  <inkml:trace contextRef="#ctx0" brushRef="#br0" timeOffset="1601">414 3267 8070,'-22'0'493,"10"3"0,5 4-258,5 8 1,2-3-236,0 2 0,9 1 0,3 6 0</inkml:trace>
  <inkml:trace contextRef="#ctx0" brushRef="#br0" timeOffset="1986">436 3834 8039,'12'-22'-627,"-2"7"979,-10 1 0,-3 9 0,-2 0-6,-2 10 0,-7 7 0,4 10 0,-2 2-121,-5 5 1,5-2-1,-3 6 1,1-1-421,2-5 1,-8 4 0,8-2 194,0-2 0,-17 6 0,5 1 0</inkml:trace>
  <inkml:trace contextRef="#ctx0" brushRef="#br0" timeOffset="2171">44 3790 8039,'22'-12'-126,"-1"5"1,1 4-1,0 6 1,0 4 613,0 7 1,2 6-1,2 4 1,6 3-163,2 2 1,0 7 0,4-5 0,-4 1-466,-2-1 0,4 6 0,-5-8 139,3-3 0,-7 8 0,4 0 0</inkml:trace>
  <inkml:trace contextRef="#ctx0" brushRef="#br0" timeOffset="2502">610 3964 8053,'0'22'-51,"3"0"448,4-1 1,-5 1 0,5 0 494,-4 0 0,4 0-652,0-1 0,1-6 0,-6-3-30,5-2-252,-4-3 1,6-17-1,-9-4 1,0-6-69,0-1 0,8-1 0,1-2 0,3-3 159,5-2 0,-5 7 0,3 8 0,2-1 199,2 3 0,5 2 0,3 10 0,5 0-228,1 0 0,-4 0 1,8 3-1,-1 4-632,-2 8 0,0 4 0,-10 3 1,0-3 611,-4-4 0,-13 4 0,2-7 0</inkml:trace>
  <inkml:trace contextRef="#ctx0" brushRef="#br0" timeOffset="2953">1917 1 8106,'9'80'0,"6"2"0,7 12 209,-8-38 0,1 2 0,1 13 0,2 3 0,2 14 1,1 3-1,-1 6 0,-2 2-22,-5-31 1,-1 1 0,0 0 0,-3 2-1,0 1 1,-1 0 0,2 5 0,-1 0 0,-1 2-1,-1 3 1,-2 1 0,0 1-288,-2 3 1,0 1 0,-2 1 0,0-2 0,-1 1-1,-1 0 1,-1 2 0,-1 0 0,-2-1 0,-1-2-1,-2 1 1,-2-2 212,-2-1 1,-2 0 0,-1-1 0,1 2 0,-1 0-1,-2-1 1,-1-4 0,-2-2 0,0 0 0,0-3-1,0-2 1,0-1-158,-1-5 1,1-2 0,-2-2 0,-11 18 0,-2-4 0,1-8-1,-2-2 1,0-8 0,-1-2-329,2-4 0,0-4 1,2-9-1,-2-4 372,-30 21 0,-3-10 0,0-9 0,3-10 0,5-10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3:27.275"/>
    </inkml:context>
    <inkml:brush xml:id="br0">
      <inkml:brushProperty name="width" value="0.08571" units="cm"/>
      <inkml:brushProperty name="height" value="0.08571" units="cm"/>
      <inkml:brushProperty name="color" value="#E71224"/>
    </inkml:brush>
  </inkml:definitions>
  <inkml:trace contextRef="#ctx0" brushRef="#br0">184 1566 8214,'-9'22'-882,"4"-10"0,-7-2 1753,2 0 0,5-8-158,13 5 0,13-16-404,16-13 1,6-12 0,8-17 0,7-9-98,5-11 1,5-1 0,-32 28 0,0-2 0,3-5 0,0-2-133,0-5 0,-1-2 1,4-4-1,-2-1 1,-2 0-1,-3 0 1,-1 2-1,-3 0-82,-3 4 0,-2 2 1,-5 4-1,-4 2 1,-2-29-1,-10 10-139,-10 9 0,-7 11 1,-13 13-1,-4 11-69,-7 9 0,2-3 0,-2 8 1,-3 0 142,-2 5 0,5 9 0,2 10 0,0 15 108,0 12 0,8 12 0,-3 21 0,7 10 109,7 10 1,5-38 0,1 1 0,2 6 0,2 2 0,-2 0 0,2 2 21,0 0 0,2 0 0,2 5 0,0 1 0,2 2 0,0 1 0,2 4 0,2 2-319,1 3 0,2 1 1,5-7-1,3-2 1,1-4-1,3-2 1,0-7-1,3-3-288,2-6 0,1-4 1,22 24-1,8-18 1,-5-16-54,-10-17 0,0-13 1,-14-16 71,-8-7 1,-7-8 0,-14-5 0,-6-4 115,-6-3 0,-15 5 1,-7-7-1,-6-3 300,-1-2 0,-8 0 0,-2 2 0,-5 0 0,-10-7 0,3 10 0,-8-8 0,5 3 0,3 0 0,2 0 0,3 5 0,6 9 245,8 10 0,8 0 1,16 10 527,0 2 1,13 10 0,9 5-1,14 2-243,13 5 0,9-5 0,15 0 0,7-2-377,5-6 1,2-1 0,0-3-1,1-3-424,-1-4 1,-2-3 0,-3-7 0,-4 3 270,-3-3 0,8-2 0,-6-3 0</inkml:trace>
  <inkml:trace contextRef="#ctx0" brushRef="#br0" timeOffset="235">1861 652 8027,'-7'14'0,"-3"1"0,-2 4 265,-5 8 1,-2 7 0,-3 9 0,-2 3-123,-5 5 1,5-3-1,-5 10 1,4 0-280,4-2 0,-1-3 1,3-9-1,2-1-515,2 1 0,8-13 651,-8-9 0,10-10 0,-4-12 0</inkml:trace>
  <inkml:trace contextRef="#ctx0" brushRef="#br0" timeOffset="418">1447 739 8027,'3'-20'0,"2"4"225,2 1 0,10 10 0,-3-2 0,6 7 46,2 7 0,7 13 0,2 11 0,3 3-35,5 5 0,2 2 1,2 2-1,1 1-354,-1-1 1,1 1 0,-3-1 0,-5-1 117,-7-6 0,5 5 0,0-7 0</inkml:trace>
  <inkml:trace contextRef="#ctx0" brushRef="#br0" timeOffset="685">1687 238 8058,'-48'0'-9,"4"0"0,5 0 1,-2 2-1,2 8 119,3 12 1,7 9 0,-5 15 0,3 8 438,4 11 1,10 3 0,5 11 0,2 1-295,6-2 0,4 6 0,7-4 0,7 5-232,6 2 1,4-10 0,3-2 0,4-4-43,3-6 1,2 3 0,8-17-1,-1-8-621,1-11 0,-8-13 0,0-19 1,3-5-1723,2-9 2362,-7-11 0,7-18 0,-7-1 0</inkml:trace>
  <inkml:trace contextRef="#ctx0" brushRef="#br0" timeOffset="869">2231 282 8058,'8'43'151,"-1"1"1,3 9 0,-6 5 0,6 5 299,2 2 0,0 10 1,5 5-1,-5 5 4,-2 2 0,-3 0 0,-7-2 0,0-3-465,0-2 1,0-8-1,-2 6 1,-3-6-353,-2-9 0,-10-7 362,2-13 0,-14 11 0,-5 1 0</inkml:trace>
  <inkml:trace contextRef="#ctx0" brushRef="#br0" timeOffset="1152">2819 1218 9604,'3'-12'2114,"4"5"-1746,8 4 1,4 3-1,3 0 1,-1 0-534,1 0 0,7 0 0,3 0 0,2 0-256,4 0 1,-4 0 420,2 0 0,1-10 0,6-2 0</inkml:trace>
  <inkml:trace contextRef="#ctx0" brushRef="#br0" timeOffset="1318">3473 913 8321,'-37'-12'693,"1"5"0,7 4 0,-7 3 1,-5 0 101,-8 0 1,-6 3-1,-13 2 1,-2 4-595,-3 3 0,0 3 0,11 4 1,3-4-337,9-8 1,11-5 134,3-2 0,9 0 0,-4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3:50.703"/>
    </inkml:context>
    <inkml:brush xml:id="br0">
      <inkml:brushProperty name="width" value="0.05" units="cm"/>
      <inkml:brushProperty name="height" value="0.05" units="cm"/>
    </inkml:brush>
  </inkml:definitions>
  <inkml:trace contextRef="#ctx0" brushRef="#br0">327 1133 24575,'-32'-69'0,"-1"0"0,1-1 0,-2 6 0,1 1 0,8 6 0,11-30 0,-18-2 0,10-6 0,-4 11 0,4 4 0,10 7 0,5 22 0,4 10 0,3 12 0,10-24 0,2-5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3:51.949"/>
    </inkml:context>
    <inkml:brush xml:id="br0">
      <inkml:brushProperty name="width" value="0.05" units="cm"/>
      <inkml:brushProperty name="height" value="0.05" units="cm"/>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0.381"/>
    </inkml:context>
    <inkml:brush xml:id="br0">
      <inkml:brushProperty name="width" value="0.08571" units="cm"/>
      <inkml:brushProperty name="height" value="0.08571" units="cm"/>
    </inkml:brush>
  </inkml:definitions>
  <inkml:trace contextRef="#ctx0" brushRef="#br0">371 0 8295,'-46'22'0,"0"0"115,3-1 0,-3 11 0,14 4 0,1 5 569,-1 3 0,3 9 1,7 3-1,3 2-152,5 0 0,4 2 1,10 11-1,0 1-322,0-2 1,12-4 0,7-8 0,10-8-757,5-4 0,10-2 1,7-3-1,-1-7-515,4-12 1,-6-10 1060,10-12 0,10 0 0,9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3:53.085"/>
    </inkml:context>
    <inkml:brush xml:id="br0">
      <inkml:brushProperty name="width" value="0.05" units="cm"/>
      <inkml:brushProperty name="height" value="0.05" units="cm"/>
    </inkml:brush>
  </inkml:definitions>
  <inkml:trace contextRef="#ctx0" brushRef="#br0">1 1 24575,'0'0'0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3:53.233"/>
    </inkml:context>
    <inkml:brush xml:id="br0">
      <inkml:brushProperty name="width" value="0.05" units="cm"/>
      <inkml:brushProperty name="height" value="0.05" units="cm"/>
    </inkml:brush>
  </inkml:definitions>
  <inkml:trace contextRef="#ctx0" brushRef="#br0">1 0 24575,'0'0'0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3:54.301"/>
    </inkml:context>
    <inkml:brush xml:id="br0">
      <inkml:brushProperty name="width" value="0.08571" units="cm"/>
      <inkml:brushProperty name="height" value="0.08571" units="cm"/>
    </inkml:brush>
  </inkml:definitions>
  <inkml:trace contextRef="#ctx0" brushRef="#br0">0 197 8194,'0'22'-56,"0"-1"128,0 1 0,0 0 0,2-3 45,6-4 1,-6-3 0,8-5-90,0 8 1,-6-6 0,11-1 0,2-6 0,2-2 0,3 0 1,0 0-112,0 0 1,-1 0 0,1-2 0,0-3 83,0-3 0,-8-6 0,1 4 0,2 1 121,2-1 0,3-5 0,0 8 383,-1 2 1,1 3 0,0 2-108,0 0 0,-3 2 0,-2 6 1,-3 4-201,3 0 1,3 7 0,1-4 0,1 4-156,0 3 0,0-10 1,2-2-1,3-3-220,2 0 1,2 0 0,-4-7 0,4-2-92,3-5 0,-7-5 0,4-10 0,-2 0 106,0 0 1,0 0 0,-7 1 0,2-1 169,5 0 1,-5 0-1,5 1 1,-4 1 174,-4 6 0,1-3 0,0 9 0,0 4 85,0 1 1,-1 3 0,1 3 0,2 4-128,5 7 1,-2-2 0,7 3 0,0 2-150,0 2 1,-5 1 0,4-6 0,1-4-91,0 0 0,-5-8 0,5 5 0,-2-4-9,-6-3 0,1 0 0,-1 0 0,3-3-27,-2-4 0,-3 2 0,-2-9 1,0-6 92,0-6 1,-1 1 0,1-4 184,0 5 1,-8 2-1,1 3 1,2 5 116,2 6 0,3 6 0,0 2 0,0 0 26,-1 0 1,4 10 0,1 4 0,6 5-236,2 3 0,-5-7 1,7-1-1,3 1-255,2-3 0,-5 5 1,0-8-1,1 1 98,-4 0 1,6-3 0,-10-7 0,-2 0-27,-3 0 1,-2 0 0,0 0-1,-3-2 63,-5-6 0,6-4 0,-8-9 0,2 1 156,1 6 1,-10-6 0,4 6 198,1-6 1,2 6-1,10 2-224,0 2 1,2 3 0,3 9 0,2 3-119,-3 2 1,8 8 0,2-8 0,6 0-91,1 3 0,1-7 0,2 4 0,2-5 226,3-2 1,0-2 0,-5-5-1,2-8 384,3-4 1,2-3-1,-7 0 1,0 0-303,-5 1 1,-2 8 0,4 6 0,-1 5-1282,-6 2 1,-5 2 1116,-9 5 0,0 15 0,0 12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3:54.800"/>
    </inkml:context>
    <inkml:brush xml:id="br0">
      <inkml:brushProperty name="width" value="0.08571" units="cm"/>
      <inkml:brushProperty name="height" value="0.08571" units="cm"/>
    </inkml:brush>
  </inkml:definitions>
  <inkml:trace contextRef="#ctx0" brushRef="#br0">22 842 8175,'-2'15'-184,"-5"-1"1,4 1 1803,-4 7-1018,4-10 0,3-5 0,0-14-371,0-8 0,0-14 0,3-7 0,2-5-264,2-3 1,3-9 0,-6-5 0,4-7-236,-3-8 1,-1-2 0,1-7 0,5 4 169,2 3 1,3 10 0,6 12 203,1 7 0,7 17 0,0 26 0,-2 18 312,-3 21 1,5 17 0,0 18 0,-2 4 7,-3 2 1,0 5 0,0 8 0,0-1-606,-4-4 0,-6-12 1,1-1-1,-8-4-736,-5-3 1,-2-9 0,0-8 294,0-9 1,-2-17 0,-5-15 0,-8-4 619,-4-3 0,-3-20 0,0-4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3:54.950"/>
    </inkml:context>
    <inkml:brush xml:id="br0">
      <inkml:brushProperty name="width" value="0.08571" units="cm"/>
      <inkml:brushProperty name="height" value="0.08571" units="cm"/>
    </inkml:brush>
  </inkml:definitions>
  <inkml:trace contextRef="#ctx0" brushRef="#br0">107 65 8175,'-22'13'0,"0"-4"0,1-9 2453,-1 0-1776,10 0 0,5 0 0,14 0 0,10 0-259,9 0 1,11-2 0,11-3 0,5-5-507,3-2 1,-5 5 0,4-5 0,-1 2 87,-6 5 0,8-7 0,-1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3:56.067"/>
    </inkml:context>
    <inkml:brush xml:id="br0">
      <inkml:brushProperty name="width" value="0.08571" units="cm"/>
      <inkml:brushProperty name="height" value="0.08571" units="cm"/>
    </inkml:brush>
  </inkml:definitions>
  <inkml:trace contextRef="#ctx0" brushRef="#br0">1 153 8379,'0'22'-128,"0"0"1040,0-1 0,0 1-583,0 0 0,0 0 0,2-3 0,3-2 85,2-2 0,3-8-347,-3 7 0,-2-9 0,10 2-28,2-4 1,2-6 0,0-4 0,-2-7-186,-2-6 0,-1-4 0,8-3 0,0-2 84,0 3 1,-8 2 0,1 2 506,2 0 0,2 3-142,3 4 1,-3 15-1,-2 15 1,-5 4-26,-2 3 0,7 7 0,-5 2 0,2 3-215,1 5 1,-1-5 0,8 2-1,-2 0-116,-6-2 0,5-10 0,-4-11 0,4-4-16,3-4 0,0-5 0,-3-7 0,-2-10-127,-2-10 0,-3-7 0,5-9 0,-5-1-94,-3 1 1,6 6 0,-5 4-1,-1 1 213,1 5 0,5 3 1,-6 5 67,3 4 1,-4 6 0,6 9 0,1 2 162,-3 5 0,7 13 0,-4 11 0,4 3 84,3 5 0,9 0 1,3-1-1,2-4-59,1-2 0,-1-6 1,7-11-1,1-8 64,0-5 0,-3-4 1,-5-5-1,-5-8-84,1-4 1,-8-10 0,3-3 0,-10 1-315,-10-1 0,3-4 0,-3 5 0,-2-1-1158,-3 1 1,-2 2-1,-2 7 102,-6 0 0,6 8 0,-8 2 1211,1 2 0,-3 3 0,-10 7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3:56.798"/>
    </inkml:context>
    <inkml:brush xml:id="br0">
      <inkml:brushProperty name="width" value="0.08571" units="cm"/>
      <inkml:brushProperty name="height" value="0.08571" units="cm"/>
    </inkml:brush>
  </inkml:definitions>
  <inkml:trace contextRef="#ctx0" brushRef="#br0">44 339 7444,'-15'0'-359,"3"-3"1086,3-4 0,1 2 0,8-9 0,0-3-278,0-2 0,8-3 0,1 0 0,3 0-102,5 0 1,3 1 0,4-1 0,0 0-233,-2 0 1,4 10 0,-11 5 0,4 5 43,3 2 0,0 2 1,-3 8-215,-4 11 1,-6 11 0,-9 11 0,0 1-64,0 0 1,0 6-1,0 1 1,0-2 17,0-3 0,3-10 1,4-2 143,8-3 1,-3-11-1,2-13 1,3-5 101,2-2 0,3-12 1,0-10-1,0-12-47,0-7 1,-1-5 0,1-2 0,0-3-221,0 3 0,-8-5 0,1 2 0,-1 2-100,-2 3 1,5 12 0,-9 5 330,-4 5-24,-1 12 1,-6 12-1,-1 17 1,-4 7 353,3 5 1,3 8 0,2-6 0,0 3-8,0 5 0,0 2 0,0 2 0,0 1-309,0-1 1,0-6 0,2-1 0,3 3-416,3 2 1,8 0-1,-3-2 1,1-5-575,1-3 0,-1-4 0,8-13 0,0-7-187,-1-4 1,1-3 0,2-3 0,3-4-1277,2-7 2328,0-15 0,-7-5 0,0-10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3:56.981"/>
    </inkml:context>
    <inkml:brush xml:id="br0">
      <inkml:brushProperty name="width" value="0.08571" units="cm"/>
      <inkml:brushProperty name="height" value="0.08571" units="cm"/>
    </inkml:brush>
  </inkml:definitions>
  <inkml:trace contextRef="#ctx0" brushRef="#br0">0 0 7444,'15'0'1063,"-1"0"0,-6 7 1,4 3-460,-3 2 1,-1 3 0,-6 6-1,3 4-73,2 4 0,0 7 0,-4 12 1,2 5-569,2 3 0,0-5 1,-7 5-1,0-3-2075,0-5 2112,0-2 0,10-2 0,2-1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6:07.398"/>
    </inkml:context>
    <inkml:brush xml:id="br0">
      <inkml:brushProperty name="width" value="0.08571" units="cm"/>
      <inkml:brushProperty name="height" value="0.08571" units="cm"/>
    </inkml:brush>
  </inkml:definitions>
  <inkml:trace contextRef="#ctx0" brushRef="#br0">458 86 8250,'-10'-22'10,"8"7"1,-8 3 180,0 3 1,6-6 0,-11 8 8,-2 2 0,0 5 1,0 7-1,3 8-50,-3 4 0,0 10 0,0 3 0,2 1 16,-2 6 0,0 2 0,1 5 0,1 3-33,-2 1 1,5 11-1,-3-1 1,1 11-165,2 8 1,-5 6 0,7 5 0,1 2-8,-1 2 0,3-40 0,-1 1 0,3-3 1,1 0-1,-1-1 0,0 0 12,-5 48 0,5-48 0,1-1 0,-1 45 0,-2-3 71,2-3 1,-5-9 0,3-3 0,2-2 107,3-4 0,2 4 0,0-5 0,0-5 40,0-4 1,0-3-1,0 9 1,0 4-157,0 1 1,0 8-1,0-5 1,2 3-92,5 4 0,-4 0 0,6-2 0,-1-5 59,-1 0 0,3-7 0,-6 7 1,6-3 91,2 1 1,-5-1 0,5-6 0,1-3-27,-1-5 1,-5 2 0,5-7-1,-2 1 50,-5-1 0,4-2 0,1-8 0,0 1-50,-1-1 1,6 1 0,-6-1 0,1 1-21,0 0 0,7-1 0,-5-2 0,2-2 62,1-3 1,-3-2 0,5 5-1,-3-3-17,3 3 1,-5-5-1,1 0 1,-1-3-59,0-4 0,0 4 0,5-4 0,-5-5 15,-2-6 0,-1-1 0,-1 7-1453,6 0-985,-4-10 2385,9-3 0,-17 1 0,8 2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6:12.263"/>
    </inkml:context>
    <inkml:brush xml:id="br0">
      <inkml:brushProperty name="width" value="0.08571" units="cm"/>
      <inkml:brushProperty name="height" value="0.08571" units="cm"/>
    </inkml:brush>
  </inkml:definitions>
  <inkml:trace contextRef="#ctx0" brushRef="#br0">240 849 8307,'-13'3'1187,"6"4"1,2-4-615,-2 4 0,-3-2 461,-4 2-728,-5-5 1,14 8-154,-10-10 0,13 0-245,2 0 1,2-10-1,13-2 1,2-2-18,2-1 1,3 10 0,0-4 0,-1 1 224,1 1 1,0 0-1,0 7-73,-1 0 0,-1 10 1,-6 4-1,-4 5-24,0 3 0,-8 0 0,5 2 0,-7 5-183,-7 8 1,-3-4 0,-6 1 0,1 0-393,-2 0 1,0-7 0,0 2-424,3-5 1,9-10 660,-2 1 0,7-10 1,7 2 296,7-5 0,6-2 1,1 0 534,1 0 0,0 10 0,-3 5 140,-4 4 0,2 10 1,-10 0-1,-2-2 56,-3-3 0,-11 5 0,-6 0 1,-4 0-418,-3 2 1,-2-14 0,-3 5-1,-2-5-348,3-5 0,-6 5 1,3-10-1,0-2-344,-2-2 1,6-3 0,-6-3-1,4-4 399,6-8 0,-16-4 0,13-3 0</inkml:trace>
  <inkml:trace contextRef="#ctx0" brushRef="#br0" timeOffset="949">327 2025 8001,'14'0'-226,"1"0"0,-10-2 824,2-5-383,-5 4 1,-2-9-2,0 5-138,0 5 167,0-8 0,0 12-7,0 6 0,0-4 0,0 11 6,0 2 1,-2 2 0,-3 3 0,-2 0-76,2 0 0,-5-1 0,3 4 0,2 1 1,3 3 0,-1 0 1,-2-7-36,-2 0 0,0 0 0,7-1-180,0 1 1,7-7 0,3-3-8,2-3 0,2-1 0,8-8 1,0 0 34,0 0 1,0-3-1,-1-2 1,1-4-746,0-3 1,0 4 0,-3-6 0,-2-1-496,-3 3 0,1-7 1259,7 4 0,0-4 0,-1-3 0</inkml:trace>
  <inkml:trace contextRef="#ctx0" brushRef="#br0" timeOffset="1116">632 1982 8102,'-10'12'299,"7"7"0,-4-4 0,5 7 279,2 7 1,-3-3 0,-1 11 0,-4 4-283,3 7 0,3-2 1,2 7-1,0 1-304,0 4 1,0-5 0,0-2 0,0-3-511,0 3 1,-2-3-1,-3 8 518,-3-3 0,-8 8 0,3-6 0</inkml:trace>
  <inkml:trace contextRef="#ctx0" brushRef="#br0" timeOffset="1601">632 3463 8063,'0'-22'170,"0"0"1,0 8-1,-3-1 811,-4-2 1,2 7-409,-9 3 0,-1 7 0,-7 10-360,0 12 0,3 9 1,2 13-1,3 2-60,-3 4 0,-3 9 1,1 11-1,4 2-365,8-2 1,5-2 0,2-5 0,2-5-82,5-7 1,13-22 0,11-10 0,3-9 79,5-12 1,-5-18-1,0-16 1,-3-5 411,-4-3 1,-10-2 0,-5-4 0,0-6-75,0 0 0,-7-4 1,2 9-1,-7 0-346,-7-2 1,-5 14 0,-10-4 0,0 4-395,0 5 0,1 3 0,-1 11 0,0 6-717,0 6 1332,10 6 0,-7 2 0,7 0 0</inkml:trace>
  <inkml:trace contextRef="#ctx0" brushRef="#br0" timeOffset="2034">1198 0 8361,'2'24'4,"3"5"1,5 10 115,2 10 1,5 21 0,12 24 0,-12-37 0,0 2 171,0 6 1,0 3-1,2 13 1,0 3 0,-3 10-1,-3 3 1,-4-26-1,-1 2 1,-1 1-378,0 6 0,-1 2 0,-2 0 0,0-3 0,0 0 0,-2 0 0,-1 5 0,-2 0 0,1 0 0,0-2 0,0 1 0,0-1 141,0-1 0,0-1 0,0 1 1,0-1-1,0 1 0,0 0 1,0-3-1,0 1 0,0-2 1,0-1-1,-1-1 0,0-1 46,-1-3 0,-1 0 1,0-2-1,-1 27 0,-1-1 1,-3-5-1,-1-1 1,1-2-1,-1 0-66,-3 1 0,0-2 0,1-10 0,0-2 0,-3 1 0,-1-2 0,3-9 0,0-2-390,1-6 1,0-3 0,-11 29 0,3-9-630,4-18 0,6-31 983,9-16 0,0-28 0,0 11 0</inkml:trace>
  <inkml:trace contextRef="#ctx0" brushRef="#br0" timeOffset="2518">1938 2483 8068,'12'0'1682,"8"0"0,-6 0-1408,5 0 1,11 0 0,1 0 0,3 0-428,5 0 1,2 0 0,2 0 0,1-3-604,-1-4 0,-6 5 756,-1-6 0,0-4 0,8 0 0</inkml:trace>
  <inkml:trace contextRef="#ctx0" brushRef="#br0" timeOffset="2734">1982 2047 8640,'-12'0'2084,"26"0"1,18 0-1680,4 0 0,3-2 0,4-3 0,1-2-626,-1 2 0,-6-5 1,-1 0-1,0 1-2452,-2-1 2673,-3-7 0,1 5 0,2-10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0.615"/>
    </inkml:context>
    <inkml:brush xml:id="br0">
      <inkml:brushProperty name="width" value="0.08571" units="cm"/>
      <inkml:brushProperty name="height" value="0.08571" units="cm"/>
    </inkml:brush>
  </inkml:definitions>
  <inkml:trace contextRef="#ctx0" brushRef="#br0">153 0 7740,'0'37'0,"0"-3"-12,0-3 0,0 15 0,0 0 0,0 7 568,0 8 0,0 9 0,0 5 0,0 0-196,0 0 0,0 5 0,-2-5 1,-6 0-662,-6 0 0,2-5 1,-3-12-1,-2-10-1964,-2-9 2265,7-7 0,-17-20 0,5-3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6:18.180"/>
    </inkml:context>
    <inkml:brush xml:id="br0">
      <inkml:brushProperty name="width" value="0.08571" units="cm"/>
      <inkml:brushProperty name="height" value="0.08571" units="cm"/>
    </inkml:brush>
  </inkml:definitions>
  <inkml:trace contextRef="#ctx0" brushRef="#br0">283 131 8284,'-14'0'229,"-1"0"0,3 2 0,-5 3 306,3 3 0,6-1 80,-6-7-557,9 0 1,-2-7-1,14-3 1,8-2-26,4-5 0,3 5 1,-1-3-1,4-2 35,4-2 1,-3 4 0,8 3-1,0 3-22,0 4 1,-7 2-1,4 3 1,-2 0-42,0 0 0,-2 10 0,-10 5 1,-5 6 8,-3 8 1,-1 5-1,-11 10 1,-4-1 127,-8 1 0,-11-3 0,-6-2 0,1-3 3,-1 3 1,-4-8 0,5-2 0,-1-5-126,1-2 1,9-10-262,8-4 0,11-16 0,3-4 0,12-2-163,8-1 1,1 8 0,1-5 410,0 2 0,0 5 0,-1 13 343,1 6 1,-10 13 0,-4 2 0,-6 0 117,-2 2 0,-2 1 0,-6 6 1,-9-4-24,-9-2 1,-1-3 0,-9-7 0,-3-1-111,-2 1 0,0-2 0,2-6 0,3-7-18,-3-4 1,5-3-1,0 0-2980,3 0 2663,2-10 0,17-2 0,2-10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6:24.646"/>
    </inkml:context>
    <inkml:brush xml:id="br0">
      <inkml:brushProperty name="width" value="0.08571" units="cm"/>
      <inkml:brushProperty name="height" value="0.08571" units="cm"/>
    </inkml:brush>
  </inkml:definitions>
  <inkml:trace contextRef="#ctx0" brushRef="#br0">44 66 8242,'12'0'1519,"-3"0"-896,-9 0 0,0 2-299,0 6 0,-7 4 0,-2 9-300,-4 1 0,9 0 0,-4 0 0,4 0-126,-4-1 1,6 8 0,-5 0 0,4-2-88,3-3 1,0 5-1,0 0 143,0-2 0,10-5 0,2-5 0,2-5-19,1-3 1,-1 1-1,8-5-207,0 2 1,0 0 0,0-7 0,-1-2-367,1-5 0,-7-3 0,-1-7 638,3 3 0,2-11 0,3-8 0</inkml:trace>
  <inkml:trace contextRef="#ctx0" brushRef="#br0" timeOffset="167">349 1 8037,'0'16'874,"0"4"0,0 6-429,0 6 1,0 7 0,0 11 0,0 9-184,0 3 1,0 4-1,0-3 1,0-3-369,0-2 1,0-7-1,0 2 1,0-4-1726,0-8 1831,0-12 0,9 12 0,3-7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6:26.237"/>
    </inkml:context>
    <inkml:brush xml:id="br0">
      <inkml:brushProperty name="width" value="0.08571" units="cm"/>
      <inkml:brushProperty name="height" value="0.08571" units="cm"/>
    </inkml:brush>
  </inkml:definitions>
  <inkml:trace contextRef="#ctx0" brushRef="#br0">697 2352 8156,'-12'-10'854,"3"8"0,18-8 0,6 10-669,4 0 0,3-2 0,0-3 0,0-2-332,-1 2 0,1 2 0,0 3 1,0 0-472,-1 0 618,-8 0 0,6 0 0,-7 0 0</inkml:trace>
  <inkml:trace contextRef="#ctx0" brushRef="#br0" timeOffset="2059">654 3571 8150,'-12'10'-491,"-5"-5"0,7 7 813,-2-2 1,5-1 343,-8-1-353,10-6 1,-7 10 508,5-5-544,5-4 1,-8-3 0,12-15-289,6-4 0,-3-3 1,9 0-1,3 1 26,2-1 0,3-7 0,2 0 1,3 2 4,2 3 1,0 2-1,-7 3 1,0 4 48,-1 8 0,1 5 0,0 2 1,-3 2 86,-4 5 0,-6 8 1,-9 14-1,0 7-40,0 5 1,-2 3-1,-5-1 1,-8 3-192,-4 5 1,-3-5 0,0 5 0,1-5-262,-1-3 1,2-6 0,4-3-197,1-3 0,13-12 255,2-11 0,9-8 0,13-5 0,0-2 412,0 2 1,-1 2 0,1 3 0,0 0 302,0 0 0,-8 10 1,-2 5-1,-2 4 129,-5 3 1,-3 7-1,-2 2 1,0 1-62,0-1 0,-9 8 1,-6-3-1,-7 5-500,-7 3 0,3-1 0,-11 1 0,-1-1-466,-4 1 0,1-10 0,5-5 1,5-7-521,-1-8 0,8-4 1,-5-10 978,5 0 0,2-20 0,0-4 0</inkml:trace>
  <inkml:trace contextRef="#ctx0" brushRef="#br0" timeOffset="2476">2048 0 8496,'12'17'292,"-3"5"1,1 14 44,5 17 0,-3 27 0,-5-25 0,0 4 0,2 7 0,2 3-151,2 8 1,0 4 0,-4 10 0,-1 4 0,2 3 0,-1 2 0,-4-32 0,-1 1 0,0 0-354,-2 1 1,0 1 0,-2 1 0,0 2 0,0 0 0,-2 0 0,-1 2-1,-1 0 1,-1 0 0,-2 0 0,-1 0 0,-1-1 208,-1 1 0,0 1 1,-2-2-1,0-3 1,0 0-1,-2-1 0,-2-2 1,0-2-1,-1 0 1,0 0-1,-1-1 1,0 0-257,0-1 1,-1 1-1,0-1 1,-9 31-1,-2-1 1,-2-3-1,-1-3 1,0-4-1,1-3-193,-1-2 1,0-2-1,2-6 1,-1-2-1,2 1 1,0-1 0,2-3-1,0-1-676,1-4 0,1-1 1083,0-3 0,1-2 0,3-8 0,1-2 0,0 1 0,3 1 0,-11 44 0,9-3 0</inkml:trace>
  <inkml:trace contextRef="#ctx0" brushRef="#br0" timeOffset="2959">436 261 8221,'-31'0'-217,"7"0"0,-6 0 1,6 5 335,2 10 0,1 11 1,-3 28-1,-3 16 106,-2 22 0,10-32 1,2 5-1,0 17 0,2 6 1,4-22-1,1 2 1,0 1-73,-1 7 0,0 1 0,1 2 1,0 10-1,0 3 0,1 1 0,3-19 1,1 0-1,1 2 0,0 0 0,0 2 1,0 2-1,0-1 0,1 1-246,1 0 0,0 1 0,0-1 0,1 1 0,0-1 0,0-1 0,1 1 0,0 0 0,0-1 1,0 1-1,1-1 0,0 0 0,0-2 0,1-1 0,0 0 0,0 0 43,2 23 1,1-1-1,1-2 1,0-13-1,0-2 1,1-1-1,1-7 1,0-1-1,0-2 1,6 23-1,1-4-103,3-10 1,1-3 0,-3-8-1,2-3 1,-1-7 0,2-3-1,-1-3 1,0-2-1766,16 37 1918,7-9 0,-14-8 0,9-5 0,0-4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4:05.348"/>
    </inkml:context>
    <inkml:brush xml:id="br0">
      <inkml:brushProperty name="width" value="0.08571" units="cm"/>
      <inkml:brushProperty name="height" value="0.08571" units="cm"/>
    </inkml:brush>
  </inkml:definitions>
  <inkml:trace contextRef="#ctx0" brushRef="#br0">67 264 8229,'0'22'116,"-10"-2"1,-3-3 0,1-2 166,5 2 1,2 3 0,0 4-1,-3 4-113,3 1 0,3 1 0,4-11 0,6-1 4,7-3 0,7-3 0,5 3 0,5-8-76,2-5 0,3-2 0,5-2 0,-2-5-112,-3-8 0,-3-15 1,6-7-1,-3-5-8,2-2 0,-4 0 1,-1-3-1,-2-2 110,-5-3 1,-2 7-1,-3 8 1,0 0 347,0 3 0,-7 4-222,0 16 1,-8 6-1,6 16-46,-3 6 1,-1 9 0,-1 6 0,4 6-132,0-1 0,8 6 0,-5-8 0,5 2-190,2 6 1,0-1-1,0 0 1,0-4-74,1-3 0,1-5 1,3-12-1,3-8 290,-3-4 1,-10-6-1,-2-4 1,2-10 55,3-10 0,2-1 1,0-6-1,1-1-38,-1 1 0,-7 4 0,-1-4 0,4 2 55,1 5 0,4 2 0,-4 3 0,-2 0 498,-2-1 1,0 4-386,7 4 0,0 5 1,-2 13-438,-5 4 1,-5-2 0,-8 7-407,6-2 0,4 5 1,10-8-841,0-2 1433,-9-2 0,6-13 0,-6-3 0</inkml:trace>
  <inkml:trace contextRef="#ctx0" brushRef="#br0" timeOffset="533">599 907 9432,'-12'10'356,"-1"2"1,8 13 0,-2 5-69,2 7 0,5-3 0,5 3 1,5 2-260,2 3 1,10-5-1,10 0 1,0 0-183,0-2 1,5-6 0,-5-14 0,0-7 4,0-6 0,1-4 0,-9-6 0,1-9 56,-5-10 1,-3-5 0,5-10-1,-2 0-52,-6-5 1,4-2 0,-11 4 0,-2 4 77,-2 4 0,-3-5 0,0 7 0,0 1 65,0 4 0,-3 15 1,-2 5-4,-2 1 0,-1 9 1,8 0-1,0 14 283,0 14 0,0 4 0,0 7 1,0 0 16,0 8 0,3-2 0,4 6 0,6-1-603,-1 1 1,8-4 0,-6 5 0,6-8-739,2-7 0,0 3 1045,1-11 0,-1 1 0,0-8 0</inkml:trace>
  <inkml:trace contextRef="#ctx0" brushRef="#br0" timeOffset="832">1375 1240 8403,'0'-15'779,"0"0"1,8 1 0,1-6 0,4 3-384,4 2 1,5 7 0,5-4 0,3 2-177,-3 5 1,5 3-1,-2 2 1,-3 2-98,-3 6 0,-4 6 0,-5 16 1,-8 7-16,-4 5 1,-3 5 0,0 4 0,0 6 210,0 0 1,-8-3 0,-1-10-1,-1-2 222,0-5 1,2 3-399,8-11 1,10-9 0,5-13 0,5-4-249,2-3 0,8-17 0,2-6 0,2-4-143,5-5 1,3 0-1,3-5 248,-1 8 0,0-6 0,1 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4:03.800"/>
    </inkml:context>
    <inkml:brush xml:id="br0">
      <inkml:brushProperty name="width" value="0.08571" units="cm"/>
      <inkml:brushProperty name="height" value="0.08571" units="cm"/>
    </inkml:brush>
  </inkml:definitions>
  <inkml:trace contextRef="#ctx0" brushRef="#br0">18 577 9406,'-12'10'1183,"7"8"-1206,10 9 0,7-3 1,13 6-1,2-6 30,2-1 1,11-9 0,-3-1 0,7-3 187,8-5 1,-5-3-1,7-2 1,-2-2-69,-1-6 1,4-7 0,-6-12-1,0-2-129,-7 2 1,2-5 0,-9 0 0,2-1 72,0 1 0,-10-5 0,3 8 1,-6 2 66,-2 2 1,1 3 0,-1 2 0,0 5 61,0 8 0,8 5 1,-1 4-1,1 8 28,2 12 1,-5 10 0,10 12 0,2 1-278,3-1 1,3 1 0,-1-4 0,3-1-219,5-3 1,-6-20 0,9-2 0,-4-10 193,1-5 0,0-10 0,-8-7 1,-2-10 51,-5-10 1,5-13 0,-7-1 0,-1 1 107,-4 3 0,-6 1 0,-2-4 1,1-1 20,-1 1 1,-7 6-1,-1 7 1,4 7-137,1 6 1,-4 11-1,0 6 1,2 5 27,3 2 1,-5 12 0,-1 8 0,4 9 50,1 6 0,4-6 1,1 6-1,3-1-12,3 1 1,2-6-1,-2 6 1,4-3 79,1-5 1,6-5 0,-4-5 0,8-4 0,7-3 1,-3-3 0,7-9 0,1-8 20,0-12 1,2-11 0,8-11-1,-1 0 116,1-1 1,-1 1-1,1 0 1,-1-1 42,1 1 1,-11 9-1,-4 6 1,-5 4-441,-3 3 1,-7 10 0,-2 2-1,-3 2-249,-5 1 0,-10 0 0,-2 7 0,2 0-1503,3 0 1,-8 2 802,-4 6 1,-16 6 0,-6 18 1088,-6 13 0,-22 9 0,-5 13 0</inkml:trace>
  <inkml:trace contextRef="#ctx0" brushRef="#br0" timeOffset="466">2014 1686 8202,'0'15'0,"0"0"-558,0 2 0,0 3 2462,0 2-1347,0-10 1,8-31 0,1-23-279,4-10 1,-8-5 0,5 6 0,-3-11-310,0-9 0,1-1 0,-8-7 0,2 0-188,6 1 1,-6-1 0,8 0-1,0 12 158,5 13 0,-3 17 0,3 10 0,4 10 157,9 9 0,-4 28 0,8 17 0,-2 17 170,-1 10 1,3 8 0,-4 4 0,1 8-143,-2 0 1,-2-10-1,-3 0 1,3-5-576,4-3 1,-11-9 0,1-8 0,-6-9-301,-9-11 1,-1-4-1,-6-5-580,-4-6 1330,-5-4 0,-10-10 0,-1 0 0</inkml:trace>
  <inkml:trace contextRef="#ctx0" brushRef="#br0" timeOffset="599">2103 1531 8201,'-22'0'231,"7"0"1,3-2 558,2-6 1,5 6 0,15-6 0,9 4-817,9-4 1,13 3 0,1-10-1,10-2-1097,5-3 1123,-8 8 0,15-17 0,-7 4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5:36.081"/>
    </inkml:context>
    <inkml:brush xml:id="br0">
      <inkml:brushProperty name="width" value="0.08571" units="cm"/>
      <inkml:brushProperty name="height" value="0.08571" units="cm"/>
    </inkml:brush>
  </inkml:definitions>
  <inkml:trace contextRef="#ctx0" brushRef="#br0">437 238 8211,'-3'-29'-1,"-4"0"0,5 0 0,-6 7 1,6 0 67,2 0 1,-3 1 260,-4-1 1,2 3-158,-9 4 1,2 8 0,-5 12 0,2 4-15,-2 3 1,5 10-1,-2 10 1,-1 2-59,3 4 1,-7 11-1,4 6 1,-4 6-33,-3 6 0,3 11 0,2-1 0,2 6 5,-2 6 0,9-37 1,-1 0-1,1 2 1,-1 1-1,2 5 1,0 1-3,-2 3 0,1 0 0,3 5 0,0 0 0,0 1 0,1 1 0,0 0 0,0 0-112,1 3 0,-1 0 1,-1 1-1,0 0 1,3 1-1,0 0 1,-2 1-1,0-1 108,2 0 1,0 0 0,0-3 0,1-1 0,1 1 0,0 0 0,0-1-1,0 1-10,0-2 0,0 0 0,4 4 0,2-2 0,0-5 0,2 0 0,1-3 0,2 0 32,-1-1 0,1-2 1,3-1-1,1-1 0,1 3 1,0 0-1,0-2 0,-1-1-9,1 0 0,0-2 0,2-4 0,0-1 0,-2-4 1,0-1-1,0-1 0,1 0 14,3 0 1,-1 0 0,0 3-1,1 0 1,19 39 0,-3-7 50,3-4 0,-6-6 0,4-4 1,-1 0-131,-2-3 0,-3 3 1,-9-17-1,0-3-159,0-2 0,-3-5 0,-2-4 1,-5-8-693,-2-5 1,-1-5-2146,-1-4 2982,-6-6 0,8-9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5:31.317"/>
    </inkml:context>
    <inkml:brush xml:id="br0">
      <inkml:brushProperty name="width" value="0.08571" units="cm"/>
      <inkml:brushProperty name="height" value="0.08571" units="cm"/>
    </inkml:brush>
  </inkml:definitions>
  <inkml:trace contextRef="#ctx0" brushRef="#br0">392 589 8244,'-14'21'-131,"-1"1"1,8 2 0,-5 3 0,0 4-18,0 3 1,0 3-1,-5 6 1,2 1 568,-2-1 1,5 8 0,-2 2 0,-1 0-72,3 1 1,-5 6 0,8-2-1,-4 5-142,-4 2 0,5 8 0,0 0 1,3-1-14,4 3 0,-5 0 0,3 8 0,0-6-102,-3-2 0,5 7 0,-7-2 1,0 5-80,0 2 1,7-7 0,-2 0 0,2 4-20,-2 8 0,4-2 0,-4 2 0,4-8 98,3-4 1,0-7 0,0 7 0,0-1 72,0-1 1,8 4 0,-1-7 0,0 3 5,3 4 1,-5 0 0,7-2 0,0-5-52,0 0 1,-5-7 0,5 4 0,0-4-6,1-3 0,-1 1 0,5-1 1,-3 0-36,3 1 0,2 4 0,3-2 0,0-5 55,0-1 0,-3 1 1,-2 5-1,-2 5 55,2 7 0,-1-5 1,1-3-1,-2-4-69,2-3 1,-5-2 0,2-5-1,1-7-227,-3-5 0,5-2 0,-7-3 1,2-5-422,5-7 1,-5-5-1,0-2-766,-2 0 0,4-8 1292,-7 1 0,10-10 0,-5 4 0</inkml:trace>
  <inkml:trace contextRef="#ctx0" brushRef="#br0" timeOffset="664">1024 1046 8136,'-7'-34'257,"-3"5"41,-2 5 1,5 4 0,-5 3 0,-1 5 89,1 3 1,-2 1-1,-8 8-109,0 0 0,1 13 0,-1 6 0,0 10-146,0 5 1,8 4-1,2 11 1,2 4 10,5 3 1,3 9-1,2 10 1,0 0-304,0 0 1,9-2 0,6-13 0,7-9-189,7-15 1,5-12-1,7-9 1,-3-10 258,-1-10 1,-8-17 0,5-14 0,-3-8 114,-4-6 0,-6 1 0,-6-9 0,-8 0 34,-4 2 0,-3-7 1,0 8-1,0-1-32,0 5 0,-10-2 1,-5 2-1,-4 3-159,-3 2 0,0 12 0,1 5 0,-1 7-244,0 8 1,0 4 0,1 15 0,-4 7-1519,-4 10 1892,5 24 0,-7 0 0,9 19 0</inkml:trace>
  <inkml:trace contextRef="#ctx0" brushRef="#br0" timeOffset="1281">980 2244 6429,'-21'0'982,"-1"0"0,7 0-801,1 0 1,7 0 0,-6 2-13,4 5 1,-6 5 0,6 10 0,-1 0 59,0 0 0,-4-1 1,6 4-1,4 1-4,1 3 0,3 0 0,0-7 0,0 0-20,0 0 0,0-1 0,3 1-154,4 0 0,5-10 1,10-5-1,0-4-305,-1-3 0,8 0 1,3 0-1,-1 0-386,1 0 0,-1-8 0,-4-1 0,4-3-1180,3-5 1820,-7-3 0,4-1 0,-9-1 0</inkml:trace>
  <inkml:trace contextRef="#ctx0" brushRef="#br0" timeOffset="1464">1242 2135 8265,'0'14'616,"0"1"0,0 2-293,0 2 1,0 12-1,0 6 1,2 6-245,5 8 0,-2 5 0,7 12 1,-2 2-361,-5 2 0,-3 11 0,1-6 0,2 3-160,2 0 1,0-13 440,-7-1 0,-10-1 0,-2-9 0</inkml:trace>
  <inkml:trace contextRef="#ctx0" brushRef="#br0" timeOffset="1932">1024 3724 8195,'-7'15'347,"-1"-1"1,1 3 0,7 10 63,0 2 0,0 7 0,0-4 1,0 4-104,0 10 1,0-2 0,0 9 0,0-2-428,0-1 1,7 4 0,1-8 0,-1 0-444,3-5 0,-8-5 562,5 0 0,5-4 0,0-10 0</inkml:trace>
  <inkml:trace contextRef="#ctx0" brushRef="#br0" timeOffset="2465">1808 131 8127,'0'-22'-76,"0"1"1,0-8 0,2 2 233,6 8 0,-4 7 1,11 12-1,-1 2 436,-1 5 0,6 13 0,-5 13 1,6 9-307,2 11 0,7 19 0,0 16 1,-15-39-1,1 3-165,1 4 0,-1 2 1,-2 7-1,-2 3 1,3 9-1,-1 3 1,-2 10-1,-3 4-309,-2-24 1,-1 3 0,-1-1 0,-2 4 0,-1 1 0,1 0-1,0 7 1,1 1 0,-1 0 0,-1 0 0,0 0 0,-1-1 86,1 0 1,-1 0 0,-1 0-1,-1 0 1,-1 0 0,-1 0 0,-1-4-1,1 0 1,-2-1 0,0-1-1,0 0 1,-1-1-11,0-5 1,-1 0-1,1-1 1,0-3-1,0-1 1,-1-1-1,-3 28 1,0-2-1,1-4 1,-1-2 81,0-4 1,0-2 0,-3-7 0,-1-3 0,0-4 0,1-1 0,0-5 0,1-2 104,1-1 1,0-2 0,1-4-1,0-1 1,-8 45 0,2-11-128,2-14 0,11-16 0,-4-3 0,3-8-652,-2-7 1,5-4 700,-5-10 0,11-3 0,4-5 0,-1-4 0</inkml:trace>
  <inkml:trace contextRef="#ctx0" brushRef="#br0" timeOffset="3164">893 2113 6425,'0'12'2294,"0"0"-1930,0-5 1,0-2 0,0 10-190,0 2 0,0 9 0,0 3 1,0 0-59,0 3 1,0-1 0,0 8 0,0-3-205,0 3 1,0-5 0,-2 0-1,-3 0-133,-2-1 220,0-6 0,7 5 0,0-11 0</inkml:trace>
  <inkml:trace contextRef="#ctx0" brushRef="#br0" timeOffset="3831">2592 2832 8068,'-15'0'1002,"1"0"-233,9 0 0,-2 0-504,14 0 1,5 0-1,10 0 1,2 0-254,5 0 0,-2 0 0,9-3 0,0-2-496,-2-2 1,5 0 0,-10 7-1,0 0 484,2 0 0,-6-10 0,6-2 0</inkml:trace>
  <inkml:trace contextRef="#ctx0" brushRef="#br0" timeOffset="4014">2527 2461 8068,'-22'0'672,"10"0"1,4 0 0,16 0 0,9 0-475,9 0 1,1 0 0,9 0 0,3 0-79,2 0 1,10 0-121,0 0 0,9-9 0,-4-3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5:39.882"/>
    </inkml:context>
    <inkml:brush xml:id="br0">
      <inkml:brushProperty name="width" value="0.08571" units="cm"/>
      <inkml:brushProperty name="height" value="0.08571" units="cm"/>
    </inkml:brush>
  </inkml:definitions>
  <inkml:trace contextRef="#ctx0" brushRef="#br0">0 121 8237,'0'-21'0,"0"8"0,0-6-106,0 5 0,0-6 1560,0-2-1130,0 10 0,0 15 0,0 19 0,0 11 71,0 9 0,0 4 1,0 4-1,0 8-222,0 5 1,7 10 0,1 2 0,-4 0-490,-1 0 1,-3 5-1,0-5 1,0 0-455,0 0 770,0 7 0,-10-24 0,-2 5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5:43.799"/>
    </inkml:context>
    <inkml:brush xml:id="br0">
      <inkml:brushProperty name="width" value="0.08571" units="cm"/>
      <inkml:brushProperty name="height" value="0.08571" units="cm"/>
    </inkml:brush>
  </inkml:definitions>
  <inkml:trace contextRef="#ctx0" brushRef="#br0">110 44 9204,'2'-12'622,"5"5"1,-2 5 0,10 2 0,2 0-482,2 0 0,3 2 0,0 3 0,2 2-232,5-2 1,-3-3 0,8-2-1,-2 0-452,-6 0 0,6 0 0,-3 0 543,-3 0 0,-1 0 0,-4 0 0</inkml:trace>
  <inkml:trace contextRef="#ctx0" brushRef="#br0" timeOffset="384">306 1 8140,'-10'14'315,"-5"1"1,3-1 0,-2 8 94,-3 0 1,5 7 0,0 0-1,0 0 29,0 2 0,4-6 0,-4 6 0,0-2-113,0 0 0,7 0 0,-2-7 0,2 0-189,-2 0 0,4-8-518,-4 1 169,5-11 0,4 6 0,5-12-75,8-6 1,4 6-1,3-5 238,0 4 0,0 3 0,-1 3 0,1 2 296,0 2 1,0 12 0,-1 1 0,1 6-28,0 1 0,-7 7 0,-3 0 0,-3 2 74,-4 0 0,-2 5 1,-3 5-1,-5-5-186,-10 0 0,1-2 0,-15-3 0,2-6-413,-2-6 0,2-5 0,-6-4 0,-1-8-384,0-5 1,7-2 0,-2-2 0,5-5-2323,2-8 3011,0-4 0,1-13 0,-1-2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5:46.999"/>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259 4518 8925,'-22'-10'336,"0"8"1,1-6-124,-1 6 0,0 2 0,0 2 0,0 8 21,1 12 0,6 2 1,1 12-1,-1 3 0,3 2 0,0 10 1,7 2-1,-2 3-240,2 4 0,5 3 0,5 3 0,5-4-104,2-4 0,5-14 1,9-15-1,3-7 142,-2-8 0,-1-6 1,1-16-1,2-9 20,-2-9 1,-3-8 0,-2-10 0,-3-2-101,-4-4 1,1 1 0,-8-9 0,-1-2-187,3-3 0,-8-3 0,5 4 0,-4 3-49,-3 9 1,-3 4 0,-4 5 0,-7 4-375,-6 8 0,-4 15 0,-3 6 657,-2 6 0,-9 2 0,4 0 0</inkml:trace>
  <inkml:trace contextRef="#ctx0" brushRef="#br1" timeOffset="631">956 97 8573,'0'-22'0,"7"0"0,0 1 69,-2-1 0,7 12 0,0 10 176,0 12 1,5 17 0,-7 10 0,2 12 45,5 14 0,2 13 1,3 18-1,-10-41 0,0 2-157,3 6 0,-1 2 0,0 6 0,-1 3 0,4 9 0,0 4 0,-1 6 0,-1 2-252,-5-27 0,-1 0 1,-1 2-1,0 5 1,-1 1-1,0 0 1,-2 2-1,0 1 1,-1-1-1,-1 1 1,0 0-1,-1 0 122,-1-2 0,0 0 0,-1-1 1,0-1-1,-1 0 0,0 0 0,-1-1 1,-1 0-1,0 1 0,-1 1 0,-1 1 1,0 0-57,-1 2 1,0 0 0,-2 0 0,0-4 0,-2 0 0,-1 0 0,1 3 0,0 0-1,-1 0 1,0-1 0,0 0 0,-1-1-4,0 2 1,-1 0-1,-1-1 1,0-3 0,0-1-1,-1 0 1,-1-2 0,0 0-1,-1 0 1,1-4 0,-1 0-1,0-1 110,-8 29 1,1-3-1,1-8 1,0-1 0,2-7-1,-1-2 1,0-6-1,0-1 131,0-3 0,1-2 1,0-6-1,0-1 1,3 0-1,0-1 1,-11 41 43,5-13 0,2-10 0,3-16 1,4-12-1143,8-13 0,7-9 912,7-8 0,0-11 0,15-10 0,5-1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0.950"/>
    </inkml:context>
    <inkml:brush xml:id="br0">
      <inkml:brushProperty name="width" value="0.08571" units="cm"/>
      <inkml:brushProperty name="height" value="0.08571" units="cm"/>
    </inkml:brush>
  </inkml:definitions>
  <inkml:trace contextRef="#ctx0" brushRef="#br0">175 109 8032,'0'-22'-31,"0"1"1,7 6 0,0 1 248,-2-3 1,0 7 0,2 3 680,8 4 1,4 3 0,1 3-748,-6 4 0,3 5 1,-10 10-1,-2 2-363,-2 5 1,-3 3 0,-3 6 0,-4-1 99,-8 1 0,-6 6 0,-6 4 0,-4 3-109,-3-3 1,7-4-1,-2-5 1,2-3 236,-2 3 0,12-8 0,-2-2 293,7-5 0,5-9 1,9-3-1,5-2-162,8-5 1,14-3 0,7-2 0,5 0-486,3 0 1,-1-7 0,1-1 336,0 4 0,-1-9 0,1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4:09.283"/>
    </inkml:context>
    <inkml:brush xml:id="br0">
      <inkml:brushProperty name="width" value="0.08571" units="cm"/>
      <inkml:brushProperty name="height" value="0.08571" units="cm"/>
    </inkml:brush>
  </inkml:definitions>
  <inkml:trace contextRef="#ctx0" brushRef="#br0">110 185 8154,'-15'2'0,"1"3"0,-3 5 495,-3 2 1,8-5 0,3 8 0,1 4-59,1 8 1,0-3 0,9 7 0,6-2-242,6 0 0,5 0 0,3-7 0,2-3-58,5-4 0,-2-5 0,9-10 1,3 0-16,2 0 1,3-10 0,-1-7 0,1-7-208,-1-5 1,8-10 0,0 0 0,-3-7-124,-2-4 0,-9 6 0,-3 8 0,-3-1 73,-4 4 1,-3 1 0,-2 10 291,-1 1 0,1 11 1,0 10 146,0 12 1,-1 17 0,1 7 0,0 5-67,0 3 0,2 0 0,3-1 0,4 1-253,3-1 1,-5-6 0,7-4 0,1-1-170,-4-6 0,6-11 0,-10-8 0,0-4 158,3-3 1,-15-10 0,4-5 0,-1-6 22,-1-8 1,-4 2 0,-3-9 0,0-3 26,0-2 1,-5 5 0,5-1 0,-2 1 82,-5 2 1,4-5 0,1 13 0,0 4-65,0 5 0,6 12 0,-1-2 0,4 5 0,3 2 1,0 9 0,2 8 0,5 7-34,7 5 1,-2 10-1,3-3 1,1 6-224,3 1 1,5-2 0,3-2 0,2-5-95,-3-3 1,-2-11 0,-2-13-1,-1-5 243,1-2 1,-8 0 0,-2-2 0,-3-8 233,-4-12 0,-1 1 0,1-11 0,0 3-31,-8 0 1,3-2 0,-8 4 0,6-2 160,1 2 0,1 10 0,0 3 0,0-1-129,0 3 0,9 3 0,3 6 0,2-2-175,1-2 0,-1 0 0,7 9 0,3 6 48,5 6 0,-2 5 0,6 3 1,1 0-239,-1 0 1,4 0-1,3-1 1,-3 1 44,-9 0 1,-4-3 0,-2-4 0,2-8 158,5-5 0,-5-2 0,4-2 0,-4-5 316,-2-8 1,-5-4 0,-1-5-1,4-3-283,-4-2 0,-1 0 0,-1 10 0,-7 2-633,-5 2 1,-2 3 0,0-2-3714,-1 6 4302,-9 6 0,-2 12 0,-10 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4:10.646"/>
    </inkml:context>
    <inkml:brush xml:id="br0">
      <inkml:brushProperty name="width" value="0.08571" units="cm"/>
      <inkml:brushProperty name="height" value="0.08571" units="cm"/>
    </inkml:brush>
  </inkml:definitions>
  <inkml:trace contextRef="#ctx0" brushRef="#br0">22 170 8107,'0'-22'33,"0"0"1,0-2 0,0-3 581,0-2 1,3 3-171,4 11 1,-5 10 0,6 17-127,-6 10 0,-9 17 0,-3 2 0,0 10-52,1 5 0,2-6 1,7 6-1,0 0-246,0-1 1,0-6 0,0 2 0,2-8-180,5-7 0,5-7 1,10-12-1,0-5 11,0-2 0,7-5 0,2-15 0,1-9-176,-1-8 0,-2-11 0,-5 1 0,0-6 83,-2-8 1,5 5 0,-15-7 0,2 4 249,1 6 0,-10-3 1,2 17 334,-5 2 0,-4 15 0,-3 12 46,-2 12 1,-3 20-1,5 9 1,-4 10 109,-3 4 0,7-4 0,-2 5 0,4-1-120,3 1 0,3-5 0,4 4 1,10-4-832,9-10 1,1 1 0,9-13 0,3-5-1587,2-7 1,3 0 2035,-1-10 0,1-10 0,-1-9 0</inkml:trace>
  <inkml:trace contextRef="#ctx0" brushRef="#br0" timeOffset="550">872 671 8553,'-13'9'2529,"4"-6"-2146,9 6 0,2-18 0,5-6-292,8-4 0,4-1 1,6 4-1,4 3-151,7 4 0,-2-6 0,0 8 0,-1 2 22,1 3 1,-5 2-1,5 2 1,-2 5-5,-6 8 1,-9 12 0,-5 2 0,-2-3 98,-5-2 0,-3-2 1,-2 0-1,-2 0 187,-5-1 0,2-6-59,-10 0-180,10-1 0,-2-2 0,14-5 0,8-2-53,4 2 0,3-4 0,0 7 1,0-3 289,-1 0 1,1 10 0,-2-2 0,-6 6 191,-7 8 1,-7-2 0,-7 7 0,-10-3-121,-9-4 0,-8 4 0,-12-2 0,-5-4-324,-7-8 1,5-8 0,2-9 0,5 0-1018,2 0 0,10-9 0,5-6 1,5-4 1026,2-3 0,10-10 0,3-1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4:09.683"/>
    </inkml:context>
    <inkml:brush xml:id="br0">
      <inkml:brushProperty name="width" value="0.08571" units="cm"/>
      <inkml:brushProperty name="height" value="0.08571" units="cm"/>
    </inkml:brush>
  </inkml:definitions>
  <inkml:trace contextRef="#ctx0" brushRef="#br0">170 649 8205,'0'21'-27,"0"-6"1,0 0 150,0 1 1,0 4 949,0 2 1,0-8-487,0 1 1,0-13 0,0-2-362,0-12 0,2-17 1,3-5-1,2-2-125,-2-1 1,5-1 0,-3-11 0,0-4-216,3-3 0,-7 1 0,4-6 0,-5 3-149,-2-2 1,8 7 0,-1 2-1,0 7 113,3 8 0,-5 14 1,9 17 162,3 10 0,2 19 0,6 20 1,1 11 54,3 8 0,3 12 1,-6 3-1,3 2-294,-2 0 1,-3-8-1,-5 3 1,-2-5-394,-2-7 0,-8-14 0,5-6 0,-2-11-328,-5-8 1,-12-10 945,-8 1 0,-4-10 0,-3 4 0</inkml:trace>
  <inkml:trace contextRef="#ctx0" brushRef="#br0" timeOffset="149">83 605 8178,'-22'0'226,"3"-10"1,2-2 594,2 0 1,10 0 0,1 7 0,8-2-503,11 2 0,7-7 0,9 0 0,13-2-503,11-1 1,11 0 0,6-4-1,6 2 184,-1 3 0,17-1 0,-4-7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9:20.700"/>
    </inkml:context>
    <inkml:brush xml:id="br0">
      <inkml:brushProperty name="width" value="0.08571" units="cm"/>
      <inkml:brushProperty name="height" value="0.08571" units="cm"/>
      <inkml:brushProperty name="color" value="#E71224"/>
    </inkml:brush>
  </inkml:definitions>
  <inkml:trace contextRef="#ctx0" brushRef="#br0">284 1003 8114,'12'-34'-89,"5"2"0,-10 11 12,-2-1 0,-3 0 0,-4 3 0,-5 2 311,-8 2 0,3 10 0,-3-2 0,-4 5 344,-8 2 0,3 0 0,-5 2 1,5 3 259,2 2 0,0 13 0,1-1 0,1 10-524,6 5 1,-3-5 0,7 7 0,1 3-234,-1 2 0,3 2 0,7-1 0,0-4-305,0-1 1,2-11 0,3 3 0,5-7-878,2-7 1,5 2-1,9-10 1101,3-2 0,10-13 0,-5-4 0</inkml:trace>
  <inkml:trace contextRef="#ctx0" brushRef="#br0" timeOffset="184">676 698 8114,'12'9'184,"-3"-4"0,-6 7 0,2 0 278,2 1 0,0 1 0,-4 8 0,1 0-115,4-1 0,-1 1 1,-7 2-1,0 5-114,0 8 0,-7 4 1,-3 2-1,-2 1-1092,-5-1 0,-2 11 859,-3 4 0,-10 5 0,-1 2 0</inkml:trace>
  <inkml:trace contextRef="#ctx0" brushRef="#br0" timeOffset="367">393 698 7122,'9'12'308,"-4"7"0,10-7 756,2 0 1,-5 8 0,2-6 0,3 6-599,2 1 0,3 4 1,0 4-1,0 5-352,0-1 0,7 9 0,0-6 0,0 5-3105,2 2 2991,-7-9 0,17 8 0,-7-9 0</inkml:trace>
  <inkml:trace contextRef="#ctx0" brushRef="#br0" timeOffset="682">1220 785 8114,'-43'0'671,"6"-3"1,3-1 0,0-4 788,1 3 1,6 13 0,-2 6 0,5 8-726,2 7 0,3-5 0,4 8 0,5-3-807,1 0 0,6 7 0,-4-7 0,7 0-544,7 3 1,-2-8-1,10 5 1,2-7-299,2-8 1,3 3-1,0-10 568,-1-2 0,1-12 0,0-8 0,0-4 289,-1-3 1,-1 0 0,-3 1 0,-3-1 216,3 0 0,3 0 0,1 3 754,1 5 1,0 4 0,0 12-439,-1 6 1,-6 6-1,-3 15 1,0 7-572,0 5 1,-5 10-1,6 0 1,-1-2 94,0-4 0,2-1 0,8 0 0</inkml:trace>
  <inkml:trace contextRef="#ctx0" brushRef="#br0" timeOffset="1464">1460 1547 8024,'-10'12'380,"-5"-5"1,-4 3 0,0 0 89,4 2 1,3-7-231,5 2 0,4-7 0,-4-7 0,5-10-46,2-10 0,2-4 0,5-10 1,5-1-280,1-4 1,6-2 0,-5 4 0,6-1-54,2-6 1,-3 7 0,-2-2 0,-3 10 161,3 4 1,-5 6 0,3 11 290,2 8 0,2 9 1,1 11-170,-6 8 0,3 13 0,-10-2 0,-2-1-206,-2 1 0,4 4 0,0-5 0,-2 1-247,-3-1 1,1-4 0,2-10-86,2-3 378,0-9 0,-7-7 1,0-20-1,0-10 96,0-1 0,0-11 0,0 3 0,3-5 52,4 5 1,-2-3 0,7 10 0,0 1 105,0 3 0,-5 9 1,8 6-82,2 8 1,2 5 0,0 4 0,-2 5 129,-2 8 0,-1 6 0,6 6 1,-3 5-165,-3 1 1,-9 4-1,5 6 1,-3 1-388,0-1 0,0 1 1,-7-3-1,0-5-89,0-7 0,0 3 523,0-3 0,-2-12 1,-3-17-1,-2-12-127,2-8 0,3-9 0,2-2 0,0-3 204,0-5 1,0-2 0,0-2 0,0 1-120,0 6 0,7-3 0,3 10-148,2 3 0,2 4 0,8 8-3,0 6 1,-3 16-1,-2 6 1,-2 8-349,2 7 0,-5-3 1,0 11-1,-3 1-631,-4 4 1,0-9 0,0-3 0,2-6-567,-2-3 0,0 1 1566,2 0 0,-4 0 0,6 0 0</inkml:trace>
  <inkml:trace contextRef="#ctx0" brushRef="#br0" timeOffset="2264">2287 872 8024,'22'10'599,"-3"-6"1,-2 11-1,-5 2 230,-2 2 0,7 5 0,-3 8 0,6 9-221,2 7 1,-1 20-1,4 2 1,1 10-471,3 10 0,-15-40 0,-1 1 0,-4 0 0,-1 0 0,-2 1 0,0 0-351,-1-1 0,-1 0 0,1 1 1,-2 0-1,-3 44 0,0-4-562,0-9 0,-10-16 0,-4-33 109,-6-12 1,-2-10 0,3-14 0,2-8 153,3-12 0,-1-9 0,-7-13 0,3-2 156,4-4 1,-4-9-1,7-13 1,-3-8 145,1-5 0,7-2 0,-5 0 0,2 0 253,5 0 0,3 0 0,4 0 0,3 2 391,2 5 1,10 15 0,0 16 0,7 11 267,5 9 1,0 14 0,-7 8-1,0 7 176,0 7 0,7 5 0,0 10 0,-3 0-467,-1 0 1,-4 7 0,-1 0 0,-3 0-436,-3 2 1,-9-7 0,2 8-1,-4-3-724,-3 0 1,-3 0-1,-4-7 1,-8-1-190,-4 1 0,5-10 1,-1-4-1,-2-6 390,-2-2 1,-3-5-1,0-9 1,0-15 450,1-10 0,1-17 1,3-9-1,5-15 57,3-12 0,1 39 0,1-3 1,4-5-1,1-1 0,2-2 0,0 0 94,1-2 0,3 1 1,5 5-1,1 1 1,-1 5-1,2 2 1,15-35 294,1 19 1,4 17 0,-2 22 0,-2 15 94,-3 9 0,-2 10 0,0 9 0,-3 15 227,-4 10 1,9 7-1,-7 2 1,0 6-347,2 1 1,-2 3-1,0 10 1,-2 5-604,1 7 1,-3-3 0,-1 3 0,0 2-9,0 3 0,2-1 0,8-6 1,2-13 98,5-12 0,-2-16 0,7-11 1,-3-9 481,-4-9 1,4-6 0,-2-4-1,-2-6 342,-3-6 0,-2-8 0,0-7 1,0-7-5,-1-6 1,1-8-1,0-4 1,0-1-576,-1-6 0,1 6 0,-2-1 0,-3 3-250,-3 4 0,-9-1 0,2 4 0,-4 7-555,-3 5 1,-3 7 0,-4 13 634,-8 7 1,-4 14 0,-3 10 0,-2 9 989,-5 11 0,5 4 1,-5 5-1,7 2-131,7 3 0,-1 0 0,8-8 1,3 1-373,3 0 0,2-1 0,0-2 1,2-2-426,6-3 1,11-9 0,13 2-1,4-7-650,10-8 1,0 3 0,9-10 0,-1-2-734,-6-2 1,-2-3 0,-2-3-1,-1-2-2320,1-2 3752,-1-10 0,-9 15 0,-2-8 0</inkml:trace>
  <inkml:trace contextRef="#ctx0" brushRef="#br0" timeOffset="2414">4160 1242 8690,'14'7'823,"1"1"0,-8-1-1363,8-7 1,-8 0 539,7 0 0,1-10 0,7-2 0</inkml:trace>
  <inkml:trace contextRef="#ctx0" brushRef="#br0" timeOffset="2514">4247 916 8392,'-22'0'1201,"8"0"0,2-3-1436,2-4 235,-7 4 0,5-16 0,-10 7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9:19.417"/>
    </inkml:context>
    <inkml:brush xml:id="br0">
      <inkml:brushProperty name="width" value="0.08571" units="cm"/>
      <inkml:brushProperty name="height" value="0.08571" units="cm"/>
      <inkml:brushProperty name="color" value="#E71224"/>
    </inkml:brush>
  </inkml:definitions>
  <inkml:trace contextRef="#ctx0" brushRef="#br0">697 436 9553,'0'24'1763,"0"5"0,0 8-1316,0 4 1,0 12 0,0 5 0,0 5-392,0 2 1,0 3-1,0 2 1,3 3-1052,4-3 1,-4-22 0,4-11 994,-5-11 0,8-4 0,2 0 0</inkml:trace>
  <inkml:trace contextRef="#ctx0" brushRef="#br0" timeOffset="232">44 501 8201,'-19'-9'611,"4"-6"1,6 3 0,11 0-1,8 0 6,12 0 1,11-3 0,16-6-1,4-4-115,3-4 0,11 3 1,13-11-1,7-1-690,-40 17 1,1 1-1,41-22 1,-42 24-1,1 0 1,41-13-586,-2-1 1,-9 15 0,-8-2 0,-10 7-2332,-9 7 3104,-15 3 0,-4 11 0,-10 3 0</inkml:trace>
  <inkml:trace contextRef="#ctx0" brushRef="#br0" timeOffset="433">197 915 8201,'-42'36'135,"6"1"1,5-13-1,11 0 214,6-7 0,7-12 0,14 2 0,10-7-45,9-7 1,8-5 0,12-10-1,5-2 23,7-5 0,5 5 1,2-5-1,1 4-336,-1 4 0,3-4 1,4 1-1,6 0-1691,-1 5 1,-2 4 1699,-9 1 0,9-6 0,2 8 0</inkml:trace>
  <inkml:trace contextRef="#ctx0" brushRef="#br0" timeOffset="849">1373 697 8201,'-22'8'499,"0"1"0,0 3 210,0 5 1,1 5-1,1 5 1,3 4-222,3 3 0,9 2 1,-2 8-1,4-3-313,3-5 0,3 3 0,4-10 0,10-2-277,10-3 1,-1-12-1,8-5 1,0-7-230,0-7 1,0-5 0,4-10 0,-4-2-98,-2-5 1,-3 5 0,-10-5-1,-2 2 39,-2-2 0,-11 5 1,6-5-1,-3 5 128,1 2 1,-1 7 0,-7 1 173,0-3 259,10 7 1,-1 10 0,8 15-1,-5 4 239,-2 3 0,0 7 0,-6 2 0,4 1-14,-3-1 0,-1 6 0,1-6 0,2 3-128,-2 5 0,-5-1 1,-5 1-1,-4-5-157,-3-3 0,4-2 0,-6-9 161,-3-6 0,7-7 0,1-16 0,1-13-143,1-12 0,0-17 0,7-7 0,2-5-599,6-2 0,-4 0 1,11-1-1,-1 3 61,-1 5 0,6 8 0,-5 13 0,8 6-492,7-1 900,-5 18 0,18-15 0,-9 17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9:35.882"/>
    </inkml:context>
    <inkml:brush xml:id="br0">
      <inkml:brushProperty name="width" value="0.08571" units="cm"/>
      <inkml:brushProperty name="height" value="0.08571" units="cm"/>
    </inkml:brush>
  </inkml:definitions>
  <inkml:trace contextRef="#ctx0" brushRef="#br0">0 259 8018,'10'-21'138,"-5"-1"0,7 0 0,0 3 174,0 4 0,3-4 1,6 4-1,1-4-16,0-3 0,0 3 0,-1 2 0,1 5 36,0 2 1,0 0 0,0 6 0,-1-4-131,1 4 1,0 4 0,-3 7-229,-4 7 0,2 8 0,-10 7 0,-2 5-257,-3 0 0,-2 9 0,0 1 1,0 9-297,0 3 0,-7 14 1,0-2-1,-1 7-16,-1 7 0,6-7 0,-4-2 0,5-8 253,2-7 0,0-14 0,0-15 368,0-5 0,2-12 1,3-7-1,5-10 269,2-10 0,-7-11 0,4-6 1,-2-2 233,1-4 1,-1-1 0,-7 0 0,0 5 10,0 3 0,-2-8 1,-6 5-1,-6 1-415,-6 3 1,-9 6 0,-2 3 0,-3 1-376,-5 6 0,1-3 0,-1 7 0,5 0-1561,3 1 1811,2 1 0,-3-1 0,-2-3 0</inkml:trace>
  <inkml:trace contextRef="#ctx0" brushRef="#br0" timeOffset="1231">414 390 9048,'0'12'3050,"0"-2"-2829,0 0 1,-7 2 0,-1 9-152,4 1 1,-6-7-1,3-1 1,-1 6-115,-1 6 1,4-2 0,-7 8 0,0-3 70,0 0 1,7 2 0,-5-4 0,3 4 78,0 3 0,-1-7 0,6 2 0,-3-5 51,-2-2 1,0 7 0,7 0-75,0-2 1,0-3 0,0-2-36,0-1 1,7 1 0,3-3-26,2-4 0,-5 2 0,7-10-278,3-2 0,3-3 188,1-2 1,1 0 0,0 0 102,0 0 1,-8-2-1,1-3 144,2-2 0,-5-10 1,0 2-26,-2-4 1,-3 5 0,-7-1 0,0-2-92,0-2 1,0 4-1,0-2 1,0-4-154,0-6 1,-3-2-1,-1 5 1,-6-3 0,-2-2 1,0-7-1,-5 7 1,2 2 163,-2 3 1,-9 2 0,-3 0-1,2 1-227,3-1 0,9 7 0,1 1 1,-3-1-597,-2 3 0,4-5 1,3 8-2487,2-4 3233,3 9 0,-3-16 0,-2 8 0</inkml:trace>
  <inkml:trace contextRef="#ctx0" brushRef="#br0" timeOffset="1766">1089 760 8044,'-14'0'2391,"-1"0"0,13 0-1543,2 0 0,9 0 0,16 0 1,4 0-600,7 0 0,5 0 1,5 0-1,2 0-224,3 0 0,2 0 1,-4-2-1,-1-3-577,-7-2 0,0-1 0,-12 8 1,-2 0-3631,-3 0 4182,-12 0 0,8-9 0,-8-3 0</inkml:trace>
  <inkml:trace contextRef="#ctx0" brushRef="#br0" timeOffset="2012">1546 608 14454,'-21'0'0,"-4"0"603,-4 0 0,-4 0 0,-11 0 0,0 0-343,1 0 1,-8 0-1,0 0 1,3 0-702,2 0 0,-3 0 1,3 0-1,8 0-1339,4 0 1,5-3 1779,7-4 0,0-5 0,1-10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9:39.513"/>
    </inkml:context>
    <inkml:brush xml:id="br0">
      <inkml:brushProperty name="width" value="0.08571" units="cm"/>
      <inkml:brushProperty name="height" value="0.08571" units="cm"/>
    </inkml:brush>
  </inkml:definitions>
  <inkml:trace contextRef="#ctx0" brushRef="#br0">23 63 8167,'-3'-12'1476,"-2"7"-728,-2 10 1,0 15 0,7 11 0,0 3-255,0 5 1,0 4 0,0 8 0,0 5-300,0-1 0,0 8 1,0-7-1,0 0-278,0-6 1,0-11 0,0-5 0,2-3-647,5-4 1,-4-3-1,7-4-1437,-1-6 1,-4 3 2165,10-10 0,-11 0 0,6-7 0</inkml:trace>
  <inkml:trace contextRef="#ctx0" brushRef="#br0" timeOffset="600">567 630 7132,'-12'0'3522,"0"0"-2472,4 0 173,6 0-472,-8 0 1,13 0-290,4 0 1,-2 0 0,7 2-18,-2 5 1,-1-4-1,-4 6 264,2 1 1,3-8 324,-3 6 0,-4-4 364,4 4 0,-2-6 2315,2 5-2192,-4-4-1521,6-3 0,-9 0-391,0 0 0,0-10-4236,0-4 0,0-6 4627,0-1 0,10-11 0,2-2 0</inkml:trace>
  <inkml:trace contextRef="#ctx0" brushRef="#br0" timeOffset="1499">1307 129 8265,'3'-12'1832,"4"4"-1083,8 6 0,-1 2 0,5 0 0,8-3-382,4-4 1,-2 5 0,10-5 0,5 2-507,4-3 0,1 6 1,-11-8-1,-1 3-539,1 0 0,-6 0 0,-3 7-3973,-5 0 4651,-12 0 0,-2-10 0,-10-2 0</inkml:trace>
  <inkml:trace contextRef="#ctx0" brushRef="#br0" timeOffset="1816">1612 42 8069,'-24'14'137,"-5"1"0,-3-1 0,-6 10 0,1 3 393,-1 2 0,-3 10 0,-3-5 1,1 2 71,-1 0 0,3-7 1,5 5-1,7-3-24,4-4 0,13-10-495,5-2 1,7-11 0,10 4-182,11-6 0,1-2 0,10 0 0,-1-2-298,5-6 0,6 6 0,1-5 0,1 4 183,-1 3 1,1-7 0,-1 0 0,1 2 457,-1 3 0,-9 4 1,-2 3-1,-3 4-31,0 4 1,-10 3 0,-12 11 0,-7 5 68,-7 1 0,-5-4 0,-12 8 1,-5-1-91,-7-2 0,-6 5 0,-1-13 0,-1-4-616,1-5 0,2-5 1,2 3-1,5-8-833,3-5 0,2-2 0,7 0-935,0 0 2191,10-9 0,2-13 0,10-12 0</inkml:trace>
  <inkml:trace contextRef="#ctx0" brushRef="#br0" timeOffset="2151">2331 455 11610,'36'-2'543,"0"-5"0,-4 4 0,9-4 0,5 2-722,0-2 1,0 4 0,-3-6-1,1 1-674,0 1 0,-3-2 0,-5 4 0,-7-3-815,-5 4 0,-9 1 1668,-1 3 0,-9-9 0,5-4 0</inkml:trace>
  <inkml:trace contextRef="#ctx0" brushRef="#br0" timeOffset="2368">2701 20 8076,'-15'-7'-1578,"1"-1"2277,-3 3 0,7 5 1,1 10 133,-1 12 0,8 2 0,-6 12 0,6 3-39,2 2 1,0 12-1,0 6 1,2 3-318,6 4 0,-6-1 0,5-2 0,-4-3-385,-3-1 1,0-11 0,0 0 0,0-9-144,0-10 0,-3-7-2293,-4-8 2344,5-4 0,-8-20 0,10-2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9:43.667"/>
    </inkml:context>
    <inkml:brush xml:id="br0">
      <inkml:brushProperty name="width" value="0.08571" units="cm"/>
      <inkml:brushProperty name="height" value="0.08571" units="cm"/>
    </inkml:brush>
  </inkml:definitions>
  <inkml:trace contextRef="#ctx0" brushRef="#br0">218 327 8117,'2'-34'209,"3"3"0,2 2 614,-2 0 1,-2 0 0,-3 7 458,0 0 0,-3 3-930,-4 4 1,-5 8-1,-10 17 1,0 9-211,1 8 1,-1 12 0,0-1 0,0 8 32,0 5 1,3 14-1,2-4 1,5-1-115,2 3 0,3-2 0,7-3 0,3-7-183,4-5 1,7-12 0,15-8 0,8-9 207,4-10 1,2-7 0,1-7 0,-1-10 230,1-9 0,-8-8 0,1-12 0,-1-3-218,-2-2 0,-10-7 1,-12 8-1,-2 1-305,-5 3 0,-3 3 1,-7 2-1,-7 2-300,-10 3 1,-14 9 0,0-2 0,-3 7 95,3 8 0,-3 4 1,10 10-1,2 0-483,3 0 0,2 0 0,3 2-1031,4 6 1924,6 4 0,9 9 0,0 1 0</inkml:trace>
  <inkml:trace contextRef="#ctx0" brushRef="#br0" timeOffset="314">849 414 11616,'-12'-12'2314,"12"3"0,15 6 0,7-2-2202,7-2 1,4 0-1,11 4 1,0-1-515,-1-4 1,8-1 0,0 4-1,-3-5-366,-2-2 0,-5 7 0,-2-2 1,-5 2-2351,-3-2 3118,-2 4 0,-7-16 0,0 7 0</inkml:trace>
  <inkml:trace contextRef="#ctx0" brushRef="#br0" timeOffset="564">1220 1 7054,'-15'0'1249,"1"0"0,6 2 1,-4 5-609,2 8 1,3 4 0,7 3 0,0 2 212,0 5 0,0 8 0,0 13 0,0 8-349,0 5 0,0 3 0,0-1 0,0-2-441,0-5 0,0 2 0,0-11 1,0-6-376,0-4 1,0-12-1202,0 2 0,-2-15 1512,-5-6 0,-6-6 0,-8-2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9:43.012"/>
    </inkml:context>
    <inkml:brush xml:id="br0">
      <inkml:brushProperty name="width" value="0.08571" units="cm"/>
      <inkml:brushProperty name="height" value="0.08571" units="cm"/>
    </inkml:brush>
  </inkml:definitions>
  <inkml:trace contextRef="#ctx0" brushRef="#br0">87 144 8035,'12'-15'-361,"-4"1"561,-6-3 1,-2-3 770,0-1 0,0-1 389,0 0-1047,0 10 1,-2 12 0,-3 14-1,-5 8-54,-2 7 1,0 5-1,-5 10 1,5 2-73,2 4 0,-4-1 1,7 9-1,2 2-178,2 3 1,3 0-1,0-5 1,0-7-30,0-5 1,10-12 0,4-7 0,6-10 189,2-10 1,-1-7 0,4-7 0,1-10 86,3-10 1,0-7 0,-9-9 0,-6-3-179,-7-5 1,-4 5-1,-3-5 1,0 5-243,0 2 0,-3 3 0,-4 5 0,-10 7-136,-9 5 1,1 2 0,-4 3 0,5 4-429,2 8 0,1-3 1,-1 3-886,0 2 0,10 5 1612,5 7 0,4 5 0,3 10 0</inkml:trace>
  <inkml:trace contextRef="#ctx0" brushRef="#br0" timeOffset="253">610 819 8812,'0'12'4915,"0"0"0,2-7-2726,6 2-3024,-6 0-713,8-7 0,-10-2-5399,0-5 6947,9 4 0,-6-16 0,7 7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9:55.346"/>
    </inkml:context>
    <inkml:brush xml:id="br0">
      <inkml:brushProperty name="width" value="0.08571" units="cm"/>
      <inkml:brushProperty name="height" value="0.08571" units="cm"/>
    </inkml:brush>
  </inkml:definitions>
  <inkml:trace contextRef="#ctx0" brushRef="#br0">0 119 8099,'0'-22'702,"0"1"1,0-1 0,3 3 3126,4 4-3069,-5-4 0,8 19 0,-8 0 0,3 14 87,2 13 1,3 7-1,-5 9 1,2 3-337,-2 5 1,-3 5-1,1 9 1,2 0-665,2 1 1,0-8 0,-7 0 0,0 0-283,0-2 0,0-3 0,0-10 1,0 1-1719,0-1 1,0-9 2152,0-5 0,-9-4 0,-4-4 0</inkml:trace>
  <inkml:trace contextRef="#ctx0" brushRef="#br0" timeOffset="132">261 1034 8099,'13'0'687,"6"0"0,-7-10 0,10-2 0</inkml:trace>
  <inkml:trace contextRef="#ctx0" brushRef="#br0" timeOffset="914">784 555 8075,'-2'-12'5,"-3"2"683,-2 0 1,-1 5-121,8-9 1,0 7 0,0-8-244,0-2 1,10-9 0,5-3 0,4 2 65,3 3 1,2-5 0,2 0-1,6 2-43,2 3 1,-8 2 0,6 3 0,-3 4-20,0 8 0,0 7 1,-10 7-179,-4 8 1,-5 14 0,-10 7 0,-3 5-249,-4 3 0,-5-1 0,-10 1 0,0-1-176,0 1 1,1-8 0,-1 1 0,0-1-848,0-2 1,3-3-167,4-9 0,8-12 855,14-10 1,6-8 0,8-9 0,1 5 365,0 3 1,0 1-1,-1 8 1,1 0 860,0 0 1,-10 3-1,-5 4 137,-4 8 0,-3 4 1,0 3-1,-5 2-138,-10 5 0,1-5 0,-18 5 0,1-5-574,-5-2 0,2 0 0,-2 0 0,-3 0-588,-2-1 1,-3-6-1,3-3 1,5-2-1617,7-6 1,4-1 1982,4-3 0,-1-10 0,0-2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1.648"/>
    </inkml:context>
    <inkml:brush xml:id="br0">
      <inkml:brushProperty name="width" value="0.08571" units="cm"/>
      <inkml:brushProperty name="height" value="0.08571" units="cm"/>
    </inkml:brush>
  </inkml:definitions>
  <inkml:trace contextRef="#ctx0" brushRef="#br0">688 148 8165,'-2'-33'-25,"-3"4"0,-2 4-50,2 4 0,-7 6 113,-3 0 1,-4 11 0,-3-1 0,0 10 54,1 9 1,-4 8 0,-4 7 0,-7 7 167,-5 5 0,-3 13 0,-2 4 1,-2 9-38,-3 13 1,0 3 0,29-34 0,1 3-1,-1 0 1,0 0-25,-1 1 0,3 1 0,5 4 1,3 2-1,1 0 0,3-1 0,1-2 1,4 0-37,2-6 0,4-1 1,19 47-1,-1-51 1,4-3-1,5 0 1,3-3-296,4 0 0,4-3 0,0-4 0,2-3 0,1-3 0,2-3-100,0-1 0,2 0 1,1-1-1,1-1 1,5 1-1,-1 0 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4:39.127"/>
    </inkml:context>
    <inkml:brush xml:id="br0">
      <inkml:brushProperty name="width" value="0.08571" units="cm"/>
      <inkml:brushProperty name="height" value="0.08571" units="cm"/>
    </inkml:brush>
  </inkml:definitions>
  <inkml:trace contextRef="#ctx0" brushRef="#br0">39 480 8418,'-2'12'-793,"-6"-5"2245,6-4-1238,-17-3 0,16-3 1,-2-4-71,10-8 0,10-4 0,14-3 0,7-2-92,5-5 0,3 2 1,2-9-1,2-3-253,3-2 1,7 5-1,-7 2 1,-3 0-187,-2 0 1,-5 10 0,-4 0-1,-8 7-1389,-5 0 1776,-2 7 0,-10 1 0,-3 9 0,-9 0 0</inkml:trace>
  <inkml:trace contextRef="#ctx0" brushRef="#br0" timeOffset="268">61 785 8386,'0'-15'-186,"0"1"0,0-1 0,2-7 423,6 1 1,11-4 0,12-1 0,6-6-51,9-2 0,0-2 0,9-5 0,1 2-64,0 3 1,-6 2-1,6-5 1,-3 6-136,-4 1 0,-13 3 1,-7 10-1,-7 2-484,-8 2 557,6 10-61,-18-4 0,8-1 0,-10-2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4:38.228"/>
    </inkml:context>
    <inkml:brush xml:id="br0">
      <inkml:brushProperty name="width" value="0.08571" units="cm"/>
      <inkml:brushProperty name="height" value="0.08571" units="cm"/>
    </inkml:brush>
  </inkml:definitions>
  <inkml:trace contextRef="#ctx0" brushRef="#br0">131 457 8419,'-2'15'110,"-5"-1"1,2-6 444,-10 6 0,8-9-106,-8 2 1,11-7-196,-4-7 1,18-5 0,9-10 0,10 0-132,5 1 1,3-8 0,8-3-1,6-2-205,7-4 1,-2-1 0,0 0 0,-3 5-158,-5 3 1,6-6 0,-6 8 0,-7 3-482,-9 2 0,-8 4 0,-3 6-1252,1 6 1972,-10 6 0,-12 12 0,-12 2 0</inkml:trace>
  <inkml:trace contextRef="#ctx0" brushRef="#br0" timeOffset="268">66 893 8361,'-10'22'-45,"1"-8"1,-8-2 648,2-2-315,10 7 0,-4-17 0,9 0-126,0-12 1,9-8-1,8-1 1,7-1-72,5 0 1,8-7 0,-6 0-1,3 0-129,5-2 1,2 4 0,5-9 0,2-1-32,3 3 0,0-4 0,-8 9 0,1 0-230,-1-3 1,1 8 0,-3-5-1,-5 7-412,-6 8 1,-6-3 709,-3 10 0,1-10 0,0 4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4:37.080"/>
    </inkml:context>
    <inkml:brush xml:id="br0">
      <inkml:brushProperty name="width" value="0.08571" units="cm"/>
      <inkml:brushProperty name="height" value="0.08571" units="cm"/>
    </inkml:brush>
  </inkml:definitions>
  <inkml:trace contextRef="#ctx0" brushRef="#br0">185 427 8473,'-22'19'-60,"0"-2"1,0-5 169,0-2 1,1-1-1,-1-4 1,3 5 1191,4 2-414,-4-7 1,19 2-572,0-14 1,19-5 0,17-10-1,8-2-24,7-5 1,4-3-1,11-7 1,-1 3-87,0-3 0,1 6 1,-1-1-1,-2 0-158,-5 0 0,2 7 0,-9-2 0,-2 5-266,-3 2 1,-13 3 0,-3 4-1731,-6 8 1072,-12-5 0,-5 12 0,-14-2 0,-8 9 198,-4 5 0,-3 3 0,0 6 0,-2 1 677,-5 0 0,5 0 0,-17-1 0,7 1 0</inkml:trace>
  <inkml:trace contextRef="#ctx0" brushRef="#br0" timeOffset="251">272 623 8427,'-22'21'-1431,"7"-1"1513,1-6 1,-1 3 1559,-6-10-712,8 1 0,6-11-601,14-4 1,13-5 0,14-12 0,4-5-104,8-8 1,10 3-1,-3-2 1,3-3-153,4-2 1,3-2-1,0 2 1,-2 2-293,-3 3 0,-12 9 1,0-2-1,-10 7-2339,-5 8 1036,-2-6 1521,-16 18 0,-4-8 0,-9 10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28.846"/>
    </inkml:context>
    <inkml:brush xml:id="br0">
      <inkml:brushProperty name="width" value="0.06" units="cm"/>
      <inkml:brushProperty name="height" value="0.06" units="cm"/>
      <inkml:brushProperty name="color" value="#004F8B"/>
    </inkml:brush>
  </inkml:definitions>
  <inkml:trace contextRef="#ctx0" brushRef="#br0">109 66 8179,'-21'12'292,"-1"0"0,0-7 160,0 2 1,10 3-383,5-3 1,4-2-236,3 10 1,10-8 149,5 8 0,-3-11 44,2 4 0,1-6 101,7-2 1,-1 0 0,-1-2 0,-3-3-56,-3-2 1,1-3 0,6 5 0,1-5 27,0-2 1,0 7 0,0-2-1,-1 5 49,1 2 0,2 0 0,3 0 0,2 2 39,-2 5 0,-1-2 0,1 10 0,4 2-175,3 2 1,2 3-1,8-3 1,0-2-150,-1-2 1,1-8-1,-1 5 1,1-2-24,-1-5 1,-2-5 0,-2-5 0,-3-5 42,3-2 0,0-3 0,-3-6 0,-4-1 92,-1 0 0,-7-2 1,5-3-1,-2-2 157,2 3 0,-5 9 0,5 5 0,-2 2 145,2 5 1,-5 3-1,8 2 1,-3 0-131,0 0 1,9 2 0,-1 5 0,1 8-133,-1 4 0,4 3 0,-5 2 1,8 3-238,6 2 1,-4-7-1,8-10 1,-4 0-185,1 0 1,2-7-1,-4 2 1,4-5 142,3-2 1,-8 0 0,1 0 0,-6-2 253,1-5 0,-15 2 1,9-7-1,-6 0 178,-3 0 1,2 7-1,-4-5 1,4 3 16,3 0 1,-5-1-1,5 8 1,2 0 130,6 0 1,-4 3-1,13 2 1,-3 4-106,3 3 1,0-4 0,10 6 0,2 3-323,-3 2 0,1-4 0,4-1 0,0 1-140,0-3 1,1 5 0,-3-10 0,-3-2 74,-2-3 0,0-2 0,5 0 0,-2 0 142,-3 0 1,-10-2 0,3-3 0,-5-4 17,-2-4 0,-1 6 1,-2-5-1,-2 0 141,-3 0 1,-9 7 0,4-2 0,1 4 82,4 3 0,-2 0 1,2 0-1,1 3-30,-4 4 0,16 3 0,-3 7 0,5-3-137,2 3 1,7 2 0,1 3 0,7 0-266,4 0 1,8-10 0,-5-5 0,2-4-196,6-3 1,1-3 0,1-4 0,-3-8 159,-2-4 1,0-5 0,7-3 0,-2-4 156,-5-3 0,2 7 0,-9-4 1,-3 4 172,-3 5 0,4-4 0,-6 14 0,-7 0 213,-2 4 1,-10 6-1,7 2 1,-2 2 19,-1 6 0,4 4 0,-6 10 0,5 2-203,3 5 0,0-3 0,4 8 1,-2 0-129,3 0 1,2-7-1,4 2 1,4-5-172,1-2 0,3-8 0,-2-2 0,7-2-206,4-5 0,1-5 1,-5-8-1,-5-4 283,0 0 0,-15-5 1,6 8-1,-4-3 286,1-5 0,-7 5 0,-5-3 1,-3 0 119,3 3 0,-5-5 0,5 8 1,-5-1-75,-3 0 1,3 3 0,3 7-1,2 0-35,-3 0 0,5 0 0,0 0 0,1 3-152,-1 4 0,7-2 0,-4 7 0,2-3-256,0-4 1,3 5-1,9-3 1,5-2-22,2-3 1,-4-2 0,7 0 0,0-2 14,-3-5 0,8-5 1,-8-10-1,3 0 219,0 0 1,-8 1-1,8-1 1,0 0 334,-3 0 1,-2 1 0,-7-1 0,2 2 93,3 6 0,7-3 0,-5 10 1,2 2-246,6 2 1,1 3 0,6 0-1,4 0-139,-43 0 1,0 0 0,48 0-1,-48 1 1,0 1 0,0 0 0,2 1-77,0 0 0,0 1 1,2 4-1,-1 1 1,-1-3-1,0 0 1,0 0-1,-2 0-48,0-2 0,0-1 0,0-1 1,0-1-1,3-1 0,1 0 0,-2-1 1,0-1-117,-2-1 0,0-1 0,45-6 0,-11-7 1,-3 3 8,-2-3 0,-5 7 1,0 3-1,-12 5-624,-7 2 824,-5 0 0,-8-10 0,1-2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32.413"/>
    </inkml:context>
    <inkml:brush xml:id="br0">
      <inkml:brushProperty name="width" value="0.06" units="cm"/>
      <inkml:brushProperty name="height" value="0.06" units="cm"/>
      <inkml:brushProperty name="color" value="#004F8B"/>
    </inkml:brush>
  </inkml:definitions>
  <inkml:trace contextRef="#ctx0" brushRef="#br0">131 250 8152,'-10'12'695,"8"7"1,-8-4-258,1 4 0,4 3 0,-7 0 1,2 2-104,5 5 1,-5 2 0,1 10-1,-1 1-171,0 3 1,-4 11-1,7-3 1,2 3-323,2 5 1,3-6-1,0 1 1,0-3-348,0-5 0,3-14 535,4-12 1,-2-10-1,9-14 78,3-5 1,3 2 0,2-10-1,-1 1-80,1 2 0,7-5 0,0 7 0,0-2-220,3-5 1,-6 5 0,11 0 0,-1 0-83,-2-1 0,7 6 1,-7-7-1,0-3 63,-5-3 0,2 1 0,-2 2 0,-2 3 180,-3-3 0,-2-3 0,-3-1 273,-4-1 0,-6 7 4,-9 1 0,-2 9 0,-5-2 28,-8 4 0,-2 6 0,0 4 0,5 7 23,2 6 0,-4 2 0,4 2 1,1 2-228,-1 3 1,3 8 0,7-6 0,0 1-84,0-1 0,0-2 1,2-7-1,5-3 77,8-4 0,4 2 0,3-10 1,2-2 152,5-3 1,-5-11 0,5-6 0,-4-7 170,-4-7 1,-1-2-1,-6-8 1,-7 3-179,-4-3 1,-3 5 0,0 0 0,-3 3-276,-4 4 0,-5 3 0,-7 2 0,-1 0-174,-1 1 1,11 1-1,-12 6 1,3 4-1090,-1 0 1,6 8 348,-1-5 1,3 14 0,-2 8 0,7 4 94,4 3 0,3-1 0,3 4 808,4 4 1,5-5-1,10 2 1,-1-9 91,1-9 0,0-6 1,0-2-1,0 0 121,-1 0 0,1-2 1,2-6-1,3-6 430,2-5 1,0-1 0,-7 3 0,-3 3 636,-4-3 1,4 0-715,-4 2 0,-6 8 1,-2 14-212,-4 8 0,-10 11 0,-3 6 0,0 2-117,1 5 1,-6 2 0,8 2 0,2 1-248,3-1 1,2-6 0,0-4 96,0-1 1,9-13-1,6-11 1,4-8 157,3-8 0,0-13 1,-1-13-1,1-3-77,0 1 1,-7 0 0,-3-5 0,-3 2-136,-4 3 1,-2 7 0,-6-5 0,-4 2-204,-8 6 1,-4 4-1,0 5 1,2 2-360,2-2 1,1 8-1,-8 2-371,0 4 0,8 3 0,2 3 191,2 4 0,3-2 1,7 9-419,0 3 1202,0-7 0,0 9 0,0-7 0</inkml:trace>
  <inkml:trace contextRef="#ctx0" brushRef="#br0" timeOffset="415">1155 446 7126,'9'-22'-324,"6"0"0,4-7 0,0 0 0,-2 0 521,-2-2 0,-1 6 1,6-4-1,-3 5 624,-3 2 0,-6 3 1,4 2-14,-3 3 1,-1 11-399,-8 3 1,0 12 0,0 15 0,0 4-73,0 3 0,-3 5 1,-2 9-1,-2 3-103,2-3 0,-4 8 0,1 2 0,3 5-309,3 2 0,2-6 0,0-4 0,0-2-222,0-4 0,0-6 0,0-6 0,2-11 216,6-9 1,4 0-1,10-12 224,-1-7 1,1-8 0,0-14 0,0-5 98,-1-8 0,-1 3 1,-3 1-1,-5-1-135,-2 0 1,4 5-1,-4-8 1,-1 1-247,1 2 1,-3 0 0,-7 8-1,0-3-395,0 2 1,0 10 381,0 3 0,0 11 1,-2 3 250,-5 12 1,4 10-1,-6 7 1,1 10 469,1 9 1,-7-2 0,6 5 0,3-5-177,3-2 1,2-1 0,0 1 0,0-3-688,0-5 0,10-4 0,4-11 0,8 1-828,7 0 1,-2-10 0,9-5 0,3-4 1120,2-3 0,2-20 0,1-4 0</inkml:trace>
  <inkml:trace contextRef="#ctx0" brushRef="#br0" timeOffset="966">2091 663 7974,'0'-21'430,"0"-1"1,0 0-1,0 0 29,0 1 1,-2 1 0,-6 6-90,-6 6 1,-6 6 0,-1 2 0,-1 0-113,0 0 1,-2 10 0,-3 4 0,-2 6-182,3 1 1,1 4 0,6 1 0,2 6-109,3 1 0,9 1 1,-3 5-1,6-3-117,2 3 1,0-5-1,2 2 1,3 1 43,3-4 1,9 1 0,-3-7 0,5 2 252,3-2 0,-2-3 0,-4-5 1,-3-2 690,-4-2 0,-4-11-848,-12 4 1,-5-6-1,-10-2 1,-2-2-349,-5-6 0,2-1 0,-7-8 0,3 2-1217,4-2 1,3 0 1572,2 3 0,0-15 0,1 5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39.828"/>
    </inkml:context>
    <inkml:brush xml:id="br0">
      <inkml:brushProperty name="width" value="0.06" units="cm"/>
      <inkml:brushProperty name="height" value="0.06" units="cm"/>
      <inkml:brushProperty name="color" value="#004F8B"/>
    </inkml:brush>
  </inkml:definitions>
  <inkml:trace contextRef="#ctx0" brushRef="#br0">44 1372 8015,'-12'-10'-626,"-5"5"655,9-9 0,1 7 1,7-8-1,3-2 713,4-2 1,-2-10-466,9 0 0,1-10-276,6 3 0,1-15 1,0-7-1,0-5-6,0-2 0,-1-1 1,1-1-1,0-4 4,0-1 1,-10-1 0,-5 8 0,-5 0-88,-2-1 1,-2 1 0,-5 2 0,-8 5 91,-4 7 1,-3 12-1,0 6 1,1 3 130,-1 11 0,0 7 0,0 14 25,0 6 1,8 11 0,2 13 0,2 1-86,5 6 0,0 2 1,1 5-1,-4 3 36,4 1 0,1 9 1,3-6-1,0 2-14,0 6 1,3-5 0,1-1 0,6 1-45,2-1 1,3-4 0,6 7 0,1 0-264,0-2 1,0-3 0,2-12 0,0-4-319,-2-8 1,12 2-1,-12-4-103,2-8 0,0-7 1,-2-14-629,0-5 1259,-10-5 0,7-20 0,-7-2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39.962"/>
    </inkml:context>
    <inkml:brush xml:id="br0">
      <inkml:brushProperty name="width" value="0.06" units="cm"/>
      <inkml:brushProperty name="height" value="0.06" units="cm"/>
      <inkml:brushProperty name="color" value="#004F8B"/>
    </inkml:brush>
  </inkml:definitions>
  <inkml:trace contextRef="#ctx0" brushRef="#br0">1 1 6855,'22'0'1335,"-1"0"0,-6 0-964,-1 0 1,-9 2 0,5 5-414,0 8 0,-1 4 1,8 0-1,-5-2-758,-2-2 0,0-8 800,-3 8 0,5-1 0,10 8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0.128"/>
    </inkml:context>
    <inkml:brush xml:id="br0">
      <inkml:brushProperty name="width" value="0.06" units="cm"/>
      <inkml:brushProperty name="height" value="0.06" units="cm"/>
      <inkml:brushProperty name="color" value="#004F8B"/>
    </inkml:brush>
  </inkml:definitions>
  <inkml:trace contextRef="#ctx0" brushRef="#br0">66 66 8100,'-12'-10'663,"-8"1"0,8-8-643,0 2-1439,2 10 1419,10-4 0,0 9 0,0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0.561"/>
    </inkml:context>
    <inkml:brush xml:id="br0">
      <inkml:brushProperty name="width" value="0.06" units="cm"/>
      <inkml:brushProperty name="height" value="0.06" units="cm"/>
      <inkml:brushProperty name="color" value="#004F8B"/>
    </inkml:brush>
  </inkml:definitions>
  <inkml:trace contextRef="#ctx0" brushRef="#br0">0 1 9464,'0'21'334,"0"1"0,0 2 0,0 3-183,0 2 1,0 10-1,3-1 1,1 8-303,4 5 1,-1 7 0,-7-5 0,0 3-220,0 5 1,0 2 0,0-3 0,2-7-236,6-9 1,-6-22 694,5-1 0,3-25 0,0-9 0,2-13 76,5-8 0,-5-2 0,2-8 0,3 1-23,3-1 0,1 0 0,1 1 0,0 2-246,0 4 1,0 4 0,-3 6 0,-2-2-28,-3 2 1,-2 3 0,5 5-327,-2 4 522,-10 6 1,4 18-1,-11 6 1,-3 4 173,-2 3 0,-3 7 0,5 0 0,-2 0 114,2 2 0,3-6 0,2 6 1,0-2-219,0 0 0,0 7 1,0-7-1,0-2-542,0-3 0,10-2 1,4 0-1,3 0 406,-3-1 0,16 1 0,-6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0.928"/>
    </inkml:context>
    <inkml:brush xml:id="br0">
      <inkml:brushProperty name="width" value="0.06" units="cm"/>
      <inkml:brushProperty name="height" value="0.06" units="cm"/>
      <inkml:brushProperty name="color" value="#004F8B"/>
    </inkml:brush>
  </inkml:definitions>
  <inkml:trace contextRef="#ctx0" brushRef="#br0">66 381 8100,'0'12'708,"0"-3"1,3-9-470,4 0 0,-2 0-223,9 0 1,1-9 0,4-6-120,-4-4 0,2-3 1,-10 0-1,-2 0-26,-3 1 1,5-8 0,1 0 0,-4 0-108,-1-3 0,-6 8 0,-1-5 1,-4 5 198,3 2 0,-7 0 186,-2 0 0,-6 13 0,1 9 0,2 12 172,3 7 1,2 13 0,-5 6 0,5 8 100,2 5 1,-5 0 0,8-5-1,2 2 38,3 3 1,4-3 0,6-11 0,8-6-489,11 1 1,7-15 0,12 2 0,5-7-628,7-7 1,-3-5 654,4-7 0,8-5 0,11-10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6:51.237"/>
    </inkml:context>
    <inkml:brush xml:id="br0">
      <inkml:brushProperty name="width" value="0.08571" units="cm"/>
      <inkml:brushProperty name="height" value="0.08571" units="cm"/>
    </inkml:brush>
  </inkml:definitions>
  <inkml:trace contextRef="#ctx0" brushRef="#br0">305 240 7702,'-21'-12'-64,"-1"4"1,7 6 0,1 2 502,-3 0 0,5 0 1,0 2-1,0 6-148,0 6 0,4 6 1,-4 4-1,0 5-94,0 7 1,0 8 0,-5 4 0,5 5 109,2 3 1,-4 4 0,4 13-1,0 9-69,1 10 0,1 7 0,8-44 0,0 2 0,0 1 0,-2 2-103,-2 5 1,1 1-1,1 2 1,1 2 0,-2 4-1,-1-1 1,2-1 0,2-1-83,-1-1 0,2 1 0,-1 2 1,0 1-1,-1-2 0,2-1 1,-1-1-1,2 0 83,1-3 1,1-3 0,1-8-1,2-3 1,13 31 0,-3-16-21,-3-15 1,1-9 0,6-8 0,1-9-459,0-10 1,0 0 0,0-10-892,-1-2 1,1-5-1,0-7 1233,0-8 0,-1-14 0,1-5 0</inkml:trace>
  <inkml:trace contextRef="#ctx0" brushRef="#br0" timeOffset="417">893 392 8041,'0'-22'-14,"0"8"859,0-1 1,0 13-1,0 2-259,0 12 0,0 10 0,0 7 0,0 10-308,0 9 0,0-2 0,0 7 0,0-2-477,0 0 1,0 0-1,0-8 1,0 1-701,0-1 1,0 1 0,0-3 898,0-5 0,10 5 0,2-7 0</inkml:trace>
  <inkml:trace contextRef="#ctx0" brushRef="#br0" timeOffset="816">785 1634 9282,'0'-13'1895,"9"-4"0,6 10-1494,4 2 0,3 3 0,0 2 0,-1 2-245,1 6 0,-2-4 0,-3 11 0,-5 2-165,-3 2 0,-1 3 0,-8 2 0,0 3-254,0 2 0,-3 17 1,-4 0-1,-8 5-323,-4 2 0,-5 7 1,-3-4-1,-2 0 349,3-5 0,1-8 0,6-7 0,4-7 261,8-4 0,-2-11 0,4-2 261,7-2 0,1-13 0,11-9 0,3-2 44,2-1 1,10 3 0,0-5 0,0 5-569,3 3 1,-8-6 0,8 5 0,-3 1-2552,0-1 2790,0 3 0,2-3 0,3-2 0</inkml:trace>
  <inkml:trace contextRef="#ctx0" brushRef="#br0" timeOffset="1133">1242 0 8011,'22'0'373,"-1"5"0,4 10 0,1 16 61,3 15 1,8 22-1,-8 21 1,-15-35 0,1 4-124,1 8 0,-1 3 1,-2 9-1,-2 4 1,4 10-1,-1 2 0,-2 2 1,-2 2-368,-5-30 0,0 1 1,0-1-1,0 1 0,2-1 1,-2 1-1,-2 1 1,-1 0-1,0 1 0,0-2 1,-1 1-1,1-1 34,-1-2 0,0 0 0,-1-1 0,-2 2 0,-1-1 0,-2-1 0,-2 25 0,-3-3 1,-2-2-1,-2-2-21,-3-5 1,-2-3 0,0-9 0,-1-4 0,1-8 0,-1-3 0,-14 37-608,3-14 1,2-17 0,5-9 0,-3-13-2313,-2-14 2962,10-10 0,-11-12 0,6 0 0</inkml:trace>
  <inkml:trace contextRef="#ctx0" brushRef="#br0" timeOffset="1600">2374 1503 8247,'-9'-22'1188,"4"10"1,-7 2 6,2 1-2017,3 6 822,7-6 0,0 18 0,0 3 0</inkml:trace>
  <inkml:trace contextRef="#ctx0" brushRef="#br0" timeOffset="1749">2418 1895 7964,'-44'31'132,"-7"1"0,3 6 1,4-1 517,6 1 1,1 4-1,-6 1 1,-1-2-783,1-4 1,2-6-1,4-12 1,8-4 131,5-8 0,-7 5 0,-3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2.348"/>
    </inkml:context>
    <inkml:brush xml:id="br0">
      <inkml:brushProperty name="width" value="0.08571" units="cm"/>
      <inkml:brushProperty name="height" value="0.08571" units="cm"/>
    </inkml:brush>
  </inkml:definitions>
  <inkml:trace contextRef="#ctx0" brushRef="#br0">237 44 8399,'10'-12'-702,"-5"-5"0,9 10 916,3 2 1,-5 3 0,3 2 0,2 5 207,2 9 1,3 13-1,0 24 1,-1 7 44,1 5 1,7 14 0,-2 8 0,-8 12-273,-13-45 0,-2 2 1,-2 1-1,-2 1 1,1 7-1,-2 0 1,1 0-1,-2 0-117,-1 4 0,-1-1 0,-1-6 0,-2-1 0,-3-1 0,-2 0 1,0-8-1,0-1-163,-17 40 0,2-9 1,-9-5-1,-1-5-172,3-7 1,-7-12 0,5-2-1,-5-8-1095,-3-5 1,10-17 0,5 1 1351,5-8 0,5-12 0,4-7 0,8 2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1.395"/>
    </inkml:context>
    <inkml:brush xml:id="br0">
      <inkml:brushProperty name="width" value="0.06" units="cm"/>
      <inkml:brushProperty name="height" value="0.06" units="cm"/>
      <inkml:brushProperty name="color" value="#004F8B"/>
    </inkml:brush>
  </inkml:definitions>
  <inkml:trace contextRef="#ctx0" brushRef="#br0">523 153 7092,'-24'-34'-9,"-6"5"1,4 5 0,-8 2 0,3 2 789,4 6 0,0 4 0,1 13 0,-6 4-311,-2 7 1,0 13-1,-2 4 1,7 3-417,5 5 0,-5-5 0,2 0 0,6-3-189,4-4 0,12-3 0,-2-2 0,4 0-233,3-1 0,3-8 0,4-6 0,7-5 111,6-2 1,4 0-1,2-2 1,6-5 164,2-8 1,0-4-1,2-3 1,-5 3 133,1 4 1,-15-2 0,5 7 0,-3 1 482,0-1 0,3 3-184,0 7 1,-3 9-1,-2 6 1,-5 7-236,-2 7 0,4-3 1,-4 8-1,0-2-576,-1-6 1,6 6 0,-5-3 469,2-3 0,12 8 0,10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1.828"/>
    </inkml:context>
    <inkml:brush xml:id="br0">
      <inkml:brushProperty name="width" value="0.06" units="cm"/>
      <inkml:brushProperty name="height" value="0.06" units="cm"/>
      <inkml:brushProperty name="color" value="#004F8B"/>
    </inkml:brush>
  </inkml:definitions>
  <inkml:trace contextRef="#ctx0" brushRef="#br0">110 1215 8079,'0'-15'91,"2"3"1,3-2 123,2-6 1,10 1 0,-2-17 0,4-3 52,3-2 1,-1-12 0,1-5 0,0-5-209,0-3 0,-3-6 0,-4-1 0,-8 1-226,-5-3 0,-2 7 0,-2-5 0,-5 6-128,-8 1 0,-11 11 0,-4 4 0,4 7 330,2 8 0,-5 14 0,0 17 105,2 10 1,3 10 0,4 14 0,3 9-48,3 11 1,7-3 0,-5 7 0,2 0 159,5 5 0,3 0 1,2 5-1,0 5-144,0 0 0,2 0 0,5-3 1,8 3-371,4 4 1,10-11 0,0 2 0,0-10-139,3-12 0,-1-7 0,8-12 0,-5-3 27,-3-4 0,6-6 0,-8-11 1,-3-5-130,-2-8 0,-4-4 500,-6-3 0,6-10 0,-8-1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1.961"/>
    </inkml:context>
    <inkml:brush xml:id="br0">
      <inkml:brushProperty name="width" value="0.06" units="cm"/>
      <inkml:brushProperty name="height" value="0.06" units="cm"/>
      <inkml:brushProperty name="color" value="#004F8B"/>
    </inkml:brush>
  </inkml:definitions>
  <inkml:trace contextRef="#ctx0" brushRef="#br0">0 20 7998,'15'-13'674,"-1"6"0,-9 7 0,2 7-407,-4 8 0,4 4 0,0 3 1,-2 0-333,-2 0 1,4 7 0,0 0 0,0-3-506,3-1 0,-7-4 0,6-1 570,1-6 0,-8 15 0,8-5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2.377"/>
    </inkml:context>
    <inkml:brush xml:id="br0">
      <inkml:brushProperty name="width" value="0.06" units="cm"/>
      <inkml:brushProperty name="height" value="0.06" units="cm"/>
      <inkml:brushProperty name="color" value="#004F8B"/>
    </inkml:brush>
  </inkml:definitions>
  <inkml:trace contextRef="#ctx0" brushRef="#br0">41 107 8015,'-9'-22'-312,"6"8"0,-6-1-275,-1-2 1,8 5 662,-6-2 1,8 9-202,8-2 0,1 7 0,8 7 125,-2 7 0,-8 6 0,5 2 0,0-1 0,0 1 0,-7 0 0,5 2 0,-1 3 30,6 2 1,-3 9-1,0-4 1,0 3 197,0-1 0,-4-7 1,4 7-1,0 1 82,0-4 1,-7 1 0,2-7 0,-2 4-121,2 3 1,-4-14 0,4 1-5,-5-1 0,-2-8-175,0 2 0,0-19 1,0-2-1,0-10-80,0-4 0,0-1 0,0 0 1,0 0 177,0 0 1,0 1-1,3-1 298,4 0 1,5 10 0,10 5-245,0 4 1,-8 3 0,1 3-1,1 6-137,4 13 0,2 2 0,-1 10 1,1 0-475,0 0 0,0-5 1,-1 7-1,1 1 448,0-3 0,0-3 0,0-9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3.012"/>
    </inkml:context>
    <inkml:brush xml:id="br0">
      <inkml:brushProperty name="width" value="0.06" units="cm"/>
      <inkml:brushProperty name="height" value="0.06" units="cm"/>
      <inkml:brushProperty name="color" value="#004F8B"/>
    </inkml:brush>
  </inkml:definitions>
  <inkml:trace contextRef="#ctx0" brushRef="#br0">66 436 7936,'12'-12'610,"0"2"1,-7 8-468,2-5 0,0 2 1,-4-7-1,2 0-115,2 0 0,7-3 0,-4-7 0,0 1-292,-1-1 1,8-2 0,-5-3 0,3-2 36,0 2 1,-11-4-1,4 2 1,-6 2 181,-2 3 0,0 2 0,-2 3 362,-6 4 0,-4 6 1,-10 9-61,1 0 1,1 9 0,3 6 0,3 4-71,-3 3 1,0 9-1,0 6 1,3 4-57,-3 2 1,7 1 0,0 0-1,3 2-306,0 4 0,-1-4 0,11 3 1,4-8-228,8-5 0,4-7 0,5 5 0,3-5 28,2-10 0,10-6 1,-3-13-1,5-3 89,3-4 0,-1-5 1,1-10-1,-1-2 277,1-5 1,-1-3 0,-2-6 0,-4 4 19,-8 2 0,-7-4 1,-5 7-1,-5 2 378,-3 3 0,-1 2 0,-11 1 0,-4 1 137,-8 6 1,-4 2 0,-5 7 0,-3-3 223,-2 4 1,0 4 0,7 7 0,-2 7-176,-5 6 1,7 2 0,-2-1 0,7 1-730,0 0 0,5 0 0,0-1 0,2 1-498,6 0 1,1-8 0,6-1-18,4-4 0,12-1 0,10-8 0,0-3 143,3-4 1,-6-3-1,8-7 1,-2 5 660,-6 2 0,-2-4 1,-2 7-1,0 2 449,0 2 0,-8 3 0,1 0-371,2 0 0,2 3-880,3 4 1,0 5 665,-1 10 0,1 0 0,0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3.276"/>
    </inkml:context>
    <inkml:brush xml:id="br0">
      <inkml:brushProperty name="width" value="0.06" units="cm"/>
      <inkml:brushProperty name="height" value="0.06" units="cm"/>
      <inkml:brushProperty name="color" value="#004F8B"/>
    </inkml:brush>
  </inkml:definitions>
  <inkml:trace contextRef="#ctx0" brushRef="#br0">1 349 7141,'0'14'2080,"0"1"0,0-8-1738,0 8 0,0-8-11,0 7-559,0-9 0,0 2-113,0-14 1,0-7-1,0-13 1,2-4-247,5-3 1,6 5-1,6-8 1,0 1 178,3 2 1,-5-5-1,14 10 1,1 3 407,4 2 0,5-8 0,3-2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4.261"/>
    </inkml:context>
    <inkml:brush xml:id="br0">
      <inkml:brushProperty name="width" value="0.06" units="cm"/>
      <inkml:brushProperty name="height" value="0.06" units="cm"/>
      <inkml:brushProperty name="color" value="#004F8B"/>
    </inkml:brush>
  </inkml:definitions>
  <inkml:trace contextRef="#ctx0" brushRef="#br0">87 622 8004,'-9'12'11,"-6"-5"1,3-4 174,-2-3 0,6-10 0,-4-5 1,3-4-135,4-3 1,2 1 0,3-4 0,0-4-34,0-7 0,3-5 1,2-5-1,4-2-142,3-3 0,3 0 0,4 10 1,-2 2 124,-2 3 0,-3 16 0,5 1 0,-3 7 70,3 7 0,0 5 0,0 7 0,-2 8 80,2 4 0,-5 13 1,0 4-1,0 5 27,0 3 1,-5-1-1,5 1 1,-2-3-286,-5-5 1,-3 3-1,1-10-385,4-2 473,-5-3 1,8-29 0,-10-10 0,0-9-47,0-7 1,0-3 0,0-10 0,2 1-21,6-1 0,-3 8 0,7 0 1,0-3-33,0-2 1,2 4 0,8 4 193,0 1 0,0 10 1,-1 10-1,1 5 178,0 9 1,-3 1 0,-2 11-1,-2 6 45,2 6 1,0-1 0,0 6 0,-5-2-129,-3 0 0,1 3 0,-5-6 0,2 3-132,-2-2 1,-3-3-1,-2-2 1,0 0-412,0-1 1,-2-1 0,-3-3-114,-2-3 0,-10-9 407,2 2 0,3-12 0,0-4 0,3-6 27,4-9 1,2 2-1,3-7 1,0 5 181,0 2 1,8-7-1,1 0 1,3 3 73,5 1 1,-5 11 0,3 2 0,2 2-85,2 5 0,10 3 1,0 2-1,-2 2-321,-3 5 0,5 6 0,0 8 1,-2 1-113,-3 0 1,-2 7-1,0 0 1,-1-2-245,1-3 1,-7-2 0,-1-1 111,3 1 0,2-10 444,3-5 1,-2-7 0,-3-7 322,-3-7 0,-7-3 1,5 0-1,-2 2-38,-5-2 0,0-2 0,0-3 0,4 0-58,3 1 0,-7-1 0,5 3 0,0 2-298,4 2 0,-2 3 0,3-3-245,2 8 1,2 7 240,3 7 0,-3 6 0,-4 8 297,-8 1 1,-5-7-406,-2-1 1,0-7-1,-2 5-1377,-5-2 1558,-5-3 0,-1 3 0,4 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4.595"/>
    </inkml:context>
    <inkml:brush xml:id="br0">
      <inkml:brushProperty name="width" value="0.06" units="cm"/>
      <inkml:brushProperty name="height" value="0.06" units="cm"/>
      <inkml:brushProperty name="color" value="#004F8B"/>
    </inkml:brush>
  </inkml:definitions>
  <inkml:trace contextRef="#ctx0" brushRef="#br0">240 196 8004,'12'-9'27,"-2"-3"417,0-1 1,-8-6-103,5 5 1,-4-6 0,-6 1-1,-2 2 155,-2 2 1,-10 11-1,3-4-266,-6 6 1,-4 2 0,-2 2 0,-3 6-155,2 6 1,3 13-1,2 4 1,3 1-149,4-1 0,-2 8 0,10-5 0,2 2-115,3 0 0,4-7 0,5 3 0,8-6 67,4-6 1,13-13 0,2 0 0,2-4 112,0-3 0,-2-10 0,5-5 0,-5-4 24,-3-3 0,-4-9 0,-13-3 0,-4-2-104,0-1 0,-8 8 1,3-5-1,-10 3-58,-10 4 1,-11 3 0,-6 2-1,1 3-88,-1 5 1,-4-6 0,7 8 0,2 0-618,3 5 1,3 4 848,-1 3 0,0 10 0,0 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5.242"/>
    </inkml:context>
    <inkml:brush xml:id="br0">
      <inkml:brushProperty name="width" value="0.06" units="cm"/>
      <inkml:brushProperty name="height" value="0.06" units="cm"/>
      <inkml:brushProperty name="color" value="#004F8B"/>
    </inkml:brush>
  </inkml:definitions>
  <inkml:trace contextRef="#ctx0" brushRef="#br0">197 426 8004,'12'0'691,"-5"0"-418,-14 0 1,-5 0-1,-10 0 1,0 2-46,1 6 1,-1-4 0,0 13-1,0 5-38,1 5 1,6 4 0,3-4 0,2 4-21,5 3 0,3-7 0,2 2-91,0-5 0,10-5 0,7-4 0,7-8-58,5-4 1,2-20-1,-4-8 1,2-4-113,-2-2 1,-3-8 0,-3 3 0,1-5-33,0-3 0,-7 1 0,-3-1 0,-3 1-42,-4-1 1,-2 8 0,-3-1-1,0-1-91,0-3 1,-10-1 0,-2 6-1,-3 7 203,1 5 1,7 5 324,-8 4 0,10 22 0,-5 17 1,3 8-166,0 7 1,0 2 0,4 2 0,-2 3-45,-2 5 0,0 2 0,7 5 0,2-4 19,6-1 0,-4-7 0,13 5 0,5-8 71,5-6 1,9-1-1,-4-12 1,1-7 118,6-5 0,10-5 1,-1-7-1,-5-2-76,-4-5 0,-10-13 0,5-11 0,-5-3-285,-10-5 0,1 5 0,-13 0 0,-2 1-165,-3-1 1,-4 0-1,-3-2 1,-5 4 16,-2 1 0,-2 6 0,-8-4 0,0 8 46,0 6 1,1-2 0,-1 10 510,0 2 0,0 5 1,3 7 116,4 8 1,-1 11-1,8 6 1,3-1-63,3 1 1,2 7-1,0-6 1,0 4-253,0-1 1,10-2 0,7 2-1,7-4-814,5-1 0,10-14 1,-3 2-1,5-6-277,3-9 0,-8-4 0,0-9 0,0-11 310,-2-6 0,5-13 0,-10 3 1,-2-5 657,-3-3 0,-10 0 0,1 1 0,-1-10 0,8-3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5.392"/>
    </inkml:context>
    <inkml:brush xml:id="br0">
      <inkml:brushProperty name="width" value="0.06" units="cm"/>
      <inkml:brushProperty name="height" value="0.06" units="cm"/>
      <inkml:brushProperty name="color" value="#004F8B"/>
    </inkml:brush>
  </inkml:definitions>
  <inkml:trace contextRef="#ctx0" brushRef="#br0">0 143 8004,'7'-41'-603,"1"5"0,-4 7 2550,-1 5-1398,7 12 0,-1 14 1,8 20-1,-5 14-146,-2 13 1,4 6 0,-4 13 0,0 2 94,0 3 0,6 7 1,-3-5-1,3 2-866,6 5 0,-5 10 0,15 3 0,-3-6-2399,0-7 2439,0 3 0,2-17 0,3 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2.714"/>
    </inkml:context>
    <inkml:brush xml:id="br0">
      <inkml:brushProperty name="width" value="0.08571" units="cm"/>
      <inkml:brushProperty name="height" value="0.08571" units="cm"/>
    </inkml:brush>
  </inkml:definitions>
  <inkml:trace contextRef="#ctx0" brushRef="#br0">22 10 8140,'0'-10'973,"0"10"-674,0 12 0,-7 10 0,0 7 0,2 7-286,3 5 0,2 3 1,0-3-1,0-2-393,0-3 0,7 0 0,0 6 0,0-6 380,3-7 0,2 5 0,10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5.827"/>
    </inkml:context>
    <inkml:brush xml:id="br0">
      <inkml:brushProperty name="width" value="0.06" units="cm"/>
      <inkml:brushProperty name="height" value="0.06" units="cm"/>
      <inkml:brushProperty name="color" value="#004F8B"/>
    </inkml:brush>
  </inkml:definitions>
  <inkml:trace contextRef="#ctx0" brushRef="#br0">1 0 8088,'14'8'218,"-2"1"1,0 6 35,1 9 0,-6 7 0,5 15 0,0 8-36,0 11 0,-7 3 1,5 12-1,-3 2-129,0 2 0,0 4 0,-7 1 0,0 1-528,0-3 0,-2 0 0,-3-22 1,-4-12-817,-4-11 1,6-13 1254,-7-15 0,-1-14 0,-7-12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6.195"/>
    </inkml:context>
    <inkml:brush xml:id="br0">
      <inkml:brushProperty name="width" value="0.06" units="cm"/>
      <inkml:brushProperty name="height" value="0.06" units="cm"/>
      <inkml:brushProperty name="color" value="#004F8B"/>
    </inkml:brush>
  </inkml:definitions>
  <inkml:trace contextRef="#ctx0" brushRef="#br0">19 196 8088,'-2'-22'1,"-5"1"1,4 6-1,-4 1 1,7-1 590,7 3 0,5 0 0,10 7 0,2-5-183,5-2 1,-2 5-1,9-5 1,5 0-280,8 0 0,-1 7 1,8-2-1,-1 4-261,1 3 0,-7 0 0,4 3 0,-2 4-59,-1 7 1,-1 8 0,-10 5-1,-6 7 6,-1 7 0,-3 0 0,-7 15 0,-3-1 150,-4 1 0,1 0 0,-6 4 0,2-4 210,5-3 1,-5-12 0,3-12 0,-1-5 258,-2-2 1,8-10 0,-6-5 0,6-7-18,1-7 1,1-7-1,0-15 1,0-8-341,0-4 0,-8-5 0,-2-2 0,-2-3-196,-5 3 0,-3-6 0,-2 4 0,0 1-427,0 3 0,-10 12 0,-7 5 0,-7 8 215,-5 6 0,-7 5 0,4 10 0,1 3 131,0 4 0,-3 8 0,9 11 0,9 6-591,3 1 1,6 1 789,7 3 0,0 4 0,0-7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7.125"/>
    </inkml:context>
    <inkml:brush xml:id="br0">
      <inkml:brushProperty name="width" value="0.06" units="cm"/>
      <inkml:brushProperty name="height" value="0.06" units="cm"/>
      <inkml:brushProperty name="color" value="#004F8B"/>
    </inkml:brush>
  </inkml:definitions>
  <inkml:trace contextRef="#ctx0" brushRef="#br0">152 785 8158,'-21'0'4,"6"0"1,1 0 101,-3 0 1,5 0 0,-3 0 347,-2 0 1,5 0-164,-2 0 0,9-3 0,-3-4-229,6-8 1,2 3 0,0-2 0,0-3-43,0-2 0,2-3 1,3-2-1,5-3-75,2-2 1,0-10 0,5 3 0,-2-5-125,2-3 0,-1 3 0,1 5 0,-4 7-94,-4 5 1,8 2 0,-2 2 358,4 6 1,-7 7 0,-2 14 0,-3 7-2,0 6 1,1 11-1,-6 6 1,3 4 14,2 2 0,0 1 0,-7-3 1,0-2-296,0-3 1,3-9 0,2 2 0,2-5-482,-2-2 658,-3-10 0,5-12 0,1-17 1,-4-10 91,-1-9 1,-3-5 0,2-3 0,3 1 143,2-1 1,8 0-1,-8 1 1,0-1-185,3 1 1,0 6 0,7 4 0,-3 4 7,3 9 1,-5 8-1,3 12 57,2 0 0,0 12 0,0 8 0,-5 9 2,-3 4 0,6 4 1,-8 4-1,0-2 122,3-3 0,-7 0 0,4 5 0,-5-2-149,-2-3 1,0-9 0,0 2 237,0-5-222,0-2 0,-7-20 1,0-9-1,2-10-156,2-5 0,1-7 0,-3-2 0,-2-3-66,2-5 1,3 5-1,2 1 1,0 1-182,0 6 1,0-6 0,0 3-1,2 2-24,5 3 1,-2 10 0,10 2 307,2 2 1,2 3-1,0 9 1,-2 5 20,-2 8 0,-1 7 1,8 4-1,0 6 136,0 2 0,-8-1 0,1 6 1,2-5 349,2-2 1,3-3 0,0-8-11,-1 1 0,1-10 0,0-5 0,0-7-124,-1-7 0,1-5 1,0-12-1,-3-3-209,-4-2 0,4-9 1,-7 4-1,0-3-341,-4 1 1,1 2-1,-1-5 1,-4 6-125,-1 1 1,-3-4 0,0 7 0,-3 2 81,-4 3 0,-5 2 0,-10 3 555,1 4 1,-1 6 0,0 11 0,0 5 75,0 8 0,3 7 1,2 7-1,5 7 134,2 5 1,1 3 0,4-1 0,-2-2-292,2-4 0,2 4 1,6-5-1,4 5-850,8 3 0,4-10 0,5-3 0,3-4 624,2-6 0,19 16 0,-2-13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7.309"/>
    </inkml:context>
    <inkml:brush xml:id="br0">
      <inkml:brushProperty name="width" value="0.06" units="cm"/>
      <inkml:brushProperty name="height" value="0.06" units="cm"/>
      <inkml:brushProperty name="color" value="#004F8B"/>
    </inkml:brush>
  </inkml:definitions>
  <inkml:trace contextRef="#ctx0" brushRef="#br0">1 175 8161,'0'-22'1047,"0"1"1,0-1-858,0 0 0,2 0-593,5 0 0,-4 8 403,4-1 0,5 11 0,0-6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7.477"/>
    </inkml:context>
    <inkml:brush xml:id="br0">
      <inkml:brushProperty name="width" value="0.06" units="cm"/>
      <inkml:brushProperty name="height" value="0.06" units="cm"/>
      <inkml:brushProperty name="color" value="#004F8B"/>
    </inkml:brush>
  </inkml:definitions>
  <inkml:trace contextRef="#ctx0" brushRef="#br0">0 66 8184,'10'-15'-63,"5"1"0,4 9 1,3-2 62,-1 4 0,1-6 0,0-4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2:47.559"/>
    </inkml:context>
    <inkml:brush xml:id="br0">
      <inkml:brushProperty name="width" value="0.06" units="cm"/>
      <inkml:brushProperty name="height" value="0.06" units="cm"/>
      <inkml:brushProperty name="color" value="#004F8B"/>
    </inkml:brush>
  </inkml:definitions>
  <inkml:trace contextRef="#ctx0" brushRef="#br0">0 0 8046,'22'0'-222,"0"0"1,0 0-130,-1 0 0,-6 0 351,-1 0 0,-9 10 0,5 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8:28.291"/>
    </inkml:context>
    <inkml:brush xml:id="br0">
      <inkml:brushProperty name="width" value="0.08571" units="cm"/>
      <inkml:brushProperty name="height" value="0.08571" units="cm"/>
    </inkml:brush>
  </inkml:definitions>
  <inkml:trace contextRef="#ctx0" brushRef="#br0">66 1152 8194,'-10'19'269,"-4"-4"0,1 2 245,-1-10 1,9-2-1,-2-12-196,4-8 0,3-14 0,0-10 0,0-7-161,0-4 0,8-11 1,1 1-1,3-11-160,5-8 0,3-9 0,2-4 0,-1-2-61,1 2 1,-5 5-1,2 5 1,3 9 25,-5 13 1,5 11 0,-8 30 0,6 4 209,2 8 0,-1 24 0,-1 12 0,-3 12 108,-3 10 1,-2 5 0,5 12-1,-2 4-114,2 8 0,0-3 0,-1 3 0,-1 5-542,2 7 1,2 5 0,-9-47 0,0-1 0,7 36-1069,-3-18 0,-2-14 0,5-16 1444,-2-8 0,-11-24 0,6-8 0</inkml:trace>
  <inkml:trace contextRef="#ctx0" brushRef="#br0" timeOffset="167">44 847 8194,'-15'-7'0,"3"-3"653,3-2 0,1 5 0,11-5-56,4 2 0,5 3 0,12 4 0,5-2-465,8-2 1,4 0-1,2 5 1,3-3-1237,5-3 1,-2 1 1103,9 7 0,0-10 0,7-2 0</inkml:trace>
  <inkml:trace contextRef="#ctx0" brushRef="#br0" timeOffset="318">915 1239 8109,'-22'0'242,"8"0"1,2 2 1221,2 6-2410,3-6 946,16 8 0,3-20 0,10-2 0</inkml:trace>
  <inkml:trace contextRef="#ctx0" brushRef="#br0" timeOffset="767">1394 368 8178,'0'-22'412,"-2"8"179,-6-1 1,4 10 0,-8 3-23,2 14 1,3 12 0,7 20-1,0-1-317,0 1 0,0 9 1,0 5-1,2 3-282,5-3 0,-2 5 0,10-8 0,2 1-329,2-5 0,3-8 1,2-6-1,2-11-10,4-9 0,-1-7 0,-8-10 0,1-3 64,0-4 0,-3-15 0,-2-14 0,-5-5 239,-2-3 1,4-6 0,-6-1 0,-3 0 81,-3-2 1,0 7-1,3-7 1,3 2-122,-4 0 0,-1 7 1,-3 10-1,0 3 205,0 4 266,0 3 1,0 15 0,0 11-1,0 17 209,0 15 0,0 10 0,0 7 0,0 4 13,0 1 0,0 7 0,0-5 0,2 5-627,5 2 0,3-9 0,9-3 0,1-2-886,4 0 1,3-3 0,-3-12 0,2-7 924,3-5 0,1-2 0,-9 0 0</inkml:trace>
  <inkml:trace contextRef="#ctx0" brushRef="#br0" timeOffset="1267">2156 999 8163,'0'-14'1291,"0"-1"1,0 8-919,0-7 0,0 6 0,3-4 0,2 0-100,2 0 0,10 0 1,-3-5-1,6 3-14,1-3 0,4 5 0,1-1 1,3 4-173,-2 4 0,-3 2 0,-2 3 0,0 3-155,-1 4 1,-9 13 0,-4 11 0,-6 3-119,-2 5 0,0 2 0,-2 2 1,-3 1-149,-2-1 0,-10-6 1,5-1-1,0 0-142,4-2 0,-1-2 0,4-13 302,7-5 0,1-4 0,11-10 1,5 0 271,8 0 0,-3 0 0,8 0 0,-3 0 228,0 0 1,0 3 0,-10 4-1,-2 7 46,-2 6 0,-11 1 0,1 1 0,-12 2 413,-15 5 1,-2-4 0,-12 1 0,-3-6-502,-2-6 1,-3-9-1,1 2 1,2-4-961,4-3 1,-1-3 0,11-4 0,5-8 675,5-4 0,3-12 0,-8-3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8:26.359"/>
    </inkml:context>
    <inkml:brush xml:id="br0">
      <inkml:brushProperty name="width" value="0.08571" units="cm"/>
      <inkml:brushProperty name="height" value="0.08571" units="cm"/>
    </inkml:brush>
  </inkml:definitions>
  <inkml:trace contextRef="#ctx0" brushRef="#br0">109 867 8378,'0'34'0,"-2"-2"-115,-5-1 1,4-7 0,-6 5 0,1-5 789,1-2 0,-7 0 1,4-3 192,-2-4 1,5-1-604,-8-14 1,10 0 0,-2-19 0,5-8-248,2-4 0,0-5 0,0-10 1,0-5-132,0-7 0,9-8 0,6-6 0,4-6-184,3 1 1,2-8 0,3 8 0,4-3 51,3 0 1,0 17 0,5 3 0,-6 11 196,-1 16 0,4 8 0,-7 11 1,-2 9 301,-3 10 1,-5 17 0,-4 16-1,-5 11 164,-1 9 1,-6-3 0,4 3 0,-5 3-238,-2 2 1,0 2 0,0 1 0,0-1-606,0 0 0,0 1 1,0-1-1,0-2-866,0-5 0,0-7 1290,0-15 0,0-5 0,0-9 0</inkml:trace>
  <inkml:trace contextRef="#ctx0" brushRef="#br0" timeOffset="184">175 671 10397,'22'-7'0,"-1"0"266,1 2 1,10 2-1,4 3 1,5 0-267,3 0 0,-1 0 0,1 0 0</inkml:trace>
  <inkml:trace contextRef="#ctx0" brushRef="#br0" timeOffset="351">872 1020 8576,'-15'-8'2571,"1"1"-1882,-1 0 1,3 4-1211,5-4 0,7 5 521,7-6 0,5-4 0,10 0 0</inkml:trace>
  <inkml:trace contextRef="#ctx0" brushRef="#br0" timeOffset="800">1416 257 8283,'0'-33'2,"0"-6"0,0 10 0,0 2 2160,0 3-1653,0 12 1,0 12 0,-2 14-1,-3 8-148,-3 7 0,-1 5 0,4 10 0,-2-1-238,2 1 0,2-1 0,3 1 0,0-1-129,0 1 0,0 7 0,0 2 0,0 0-333,0 0 1,10-9-1,2-10 1,3-3-82,-1-4 0,1-12 0,7-8 1,-1-5 258,1-2 0,0-12 0,0-10 0,-1-12 66,1-7 1,-7 5 0,-1-3 0,1-4 32,-3-6 1,5-1 0,-8 6 0,1 3-15,0 5 0,4-3 1,-4 10-1,0 2 837,-1 3-479,-1 12 1,-11 19-1,-2 17 1,-4 10 166,-3 12 0,4 0 0,-4 10 0,3-1-309,4 1 1,2 2 0,3 8 0,0-4-687,0-3 0,10 1 0,5-9 0,4-5 546,3-8 0,9 4 0,3-8 0</inkml:trace>
  <inkml:trace contextRef="#ctx0" brushRef="#br0" timeOffset="1101">2048 802 8278,'0'-22'261,"0"0"0,0 1 0,0-1 413,0 0 0,0 0 0,0 0 0,2 3 29,5 5 1,-2-3 0,10 9-421,1 4 1,4 1 0,2 3-178,-1 0 1,1 10-1,-2 4 1,-4 8-144,-1 7 0,-10-2 0,2 9 0,-5 3-82,-2 2 1,0 10 0,-2 2 0,-3 0-32,-2 0 1,-8 5-1,6-4 1,-1-1-198,0 0 0,3-12 0,7-12 304,0-5 1,10-11 0,4-6 0,8-10 176,7-11 0,-2-3 0,9-17 0,0 0-328,-2 0 1,5 8 0,-8-3 0,1 4-1394,-1 4 1587,8-1 0,-15 0 0,8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39:24.325"/>
    </inkml:context>
    <inkml:brush xml:id="br0">
      <inkml:brushProperty name="width" value="0.08571" units="cm"/>
      <inkml:brushProperty name="height" value="0.08571" units="cm"/>
    </inkml:brush>
  </inkml:definitions>
  <inkml:trace contextRef="#ctx0" brushRef="#br0">676 1786 8154,'-2'22'-884,"-3"0"874,-2 0 1,-1-1 0,8 1 0,0 0 184,0 0 1,0 2 0,0 2 0,0 6-18,0 2 1,0-5 0,0 7-1,0 3-42,0 2 0,0 10 0,0 2 0,3 3-61,4 4 0,-5 3 1,8 5-1,-3 2 12,1 3 0,-1 16 1,-5-2-1,3 3-45,2-1 1,1 1 0,-8 4 0,0 5-39,0 1 0,0-4 0,0-9 0,0-2 44,0-5 0,0 9 1,0-9-1,0-5 76,0-5 1,0-4 0,0 2 0,0-1-41,0-1 0,0 1 0,0-13 0,0-1 168,0 0 1,0 5 0,0-7-1,0-3-37,0-2 1,0-2 0,0-1 0,2 1-402,5 0 1,-2-1-1,7 1 1,-2-1-198,-5 1 0,4-8 0,-1-2 0,-3-3-248,-3-4 0,5-3 651,0-2 0,10 0 0,-4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6:34.264"/>
    </inkml:context>
    <inkml:brush xml:id="br0">
      <inkml:brushProperty name="width" value="0.08571" units="cm"/>
      <inkml:brushProperty name="height" value="0.08571" units="cm"/>
    </inkml:brush>
  </inkml:definitions>
  <inkml:trace contextRef="#ctx0" brushRef="#br0">66 908 7749,'12'22'-1407,"-5"-1"1567,-4 1 0,-3 0 0,0 0 1014,0-1 1,0 1 0,0 0-1,0 0 46,0 0 0,0-8-809,0 1 0,-3-11 1,-2 1-1,-2-10-306,2-9 1,3-15 0,2-10-1,0-9-206,0-10 0,0-8 1,0-6-1,0-8-265,0-5 0,2-2 1,6 0-1,4-3 7,0-4 0,7 14 0,-2 3 0,7 16 417,5 18 0,0 11 1,-5 18-1,3 11 283,2 15 0,3 13 0,-6 21 0,3 4 109,-2 9 1,-3 3 0,-2 4 0,-3 2-395,-4 4 1,4 1-1,-7 9 1,3 0-856,-1-7 0,-9-7 0,5-10 1,-3-5-1130,0 1 0,0-18 1928,-7 0 0,-9-9 0,-3-5 0</inkml:trace>
  <inkml:trace contextRef="#ctx0" brushRef="#br0" timeOffset="184">1 821 8072,'2'-22'1173,"5"0"0,-2 8 0,10 1-861,1 4 0,11-6 1,2 6-1,0-1-293,3 0 1,-8 3 0,7 7 0,1 0-1098,4 0 1,-5 0 1077,-1 0 0,3 10 0,1 2 0</inkml:trace>
  <inkml:trace contextRef="#ctx0" brushRef="#br0" timeOffset="551">1046 1126 8755,'0'-13'7016,"0"1"-8727,0 5 1711,0 5 0,0-18 0,0 8 0</inkml:trace>
  <inkml:trace contextRef="#ctx0" brushRef="#br0" timeOffset="1115">1242 472 8058,'0'-24'0,"2"-3"0,3-4 134,2-3 1,10 5-1,-2-5 1,4 0 679,3 0 0,2 1 0,3-4 0,2 8-294,-3 5 0,-1 5 0,-6 2 0,-2 5-348,-3 2 1,-2 5 0,5 12 0,-5 10 32,-2 10 0,0 7 1,-5 9-1,2 1-65,-2-1 1,-3 11-1,-2 4 1,0 7-474,0 8 1,0-6 0,0 6-1,0-8 52,0-7 1,3-4 0,1-11 0,6-4 88,2-10 1,-5-2 0,8-20-216,2-2 0,2-20 0,3-9 0,-3-5 647,-4-3 1,2-6-1,-7 1 1,2-6-85,5-8 1,-5 5-1,0-5 1,0 3-430,0-3 0,-5 3 1,5-8-1,-2 0-211,-5 1 0,0 6 1,0 1-1,2 9 186,-2 10 0,-3 17 675,-2 12 0,-7 19 0,-3 18 0,0 6 632,1 8 1,-1 5 0,5 7 0,-2-3-240,2-2 1,3-7 0,2 5 0,0-3-598,0-5 1,2-4-1,5-5 1,8-8-597,4-7 1,5 3-1,3-15 1,5 0-3778,1-5 4200,-6-4 0,14-13 0,-7-2 0</inkml:trace>
  <inkml:trace contextRef="#ctx0" brushRef="#br0" timeOffset="1581">2331 690 9469,'-12'2'2089,"4"6"-1367,6 6 1,9 15 0,3 7-1,2 6-234,5 1 0,-5 1 1,2 2-1,1 2-934,-3 3 1,7 0 0,-7-8 0,1 1-1954,-6-1 2399,5-9 0,-10 7 0,8-7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2.949"/>
    </inkml:context>
    <inkml:brush xml:id="br0">
      <inkml:brushProperty name="width" value="0.08571" units="cm"/>
      <inkml:brushProperty name="height" value="0.08571" units="cm"/>
    </inkml:brush>
  </inkml:definitions>
  <inkml:trace contextRef="#ctx0" brushRef="#br0">153 0 8266,'0'15'1020,"0"2"-619,0 7 0,0 8 1,-2 14-1,-5 7-174,-8 12 1,3 3-1,-2 12 1,-1 0-209,3-3 0,-7 8 0,6-8 0,1-2-412,5-10 0,-3-9 1,3-15-1,2-2 393,3-3 0,2-9 0,0 4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0:33.136"/>
    </inkml:context>
    <inkml:brush xml:id="br0">
      <inkml:brushProperty name="width" value="0.08571" units="cm"/>
      <inkml:brushProperty name="height" value="0.08571" units="cm"/>
    </inkml:brush>
  </inkml:definitions>
  <inkml:trace contextRef="#ctx0" brushRef="#br0">567 1 8214,'-22'0'0,"0"0"-65,1 0 0,-1 0 1,-2 0-1,-3 0 385,-2 0 1,0 12 0,5 7-1,-3 10 334,-2 5 1,-7 12 0,7 12 0,2 8-316,3 6 1,2 8-1,0 17 1,11-44-1,1 3-189,-1 3 0,0 3 1,0 1-1,0 2 1,1 1-1,1 1 0,1 1 1,1 2-37,3 2 1,1 1 0,-2 5 0,0 1 0,1 1 0,1 0 0,0 0 0,1 0 89,0 1 1,2 0-1,3-3 1,1 1 0,1 5-1,0 1 1,0 2-1,2 1-114,1 1 0,1 1 0,0-3 0,1 0 0,1-4 0,0-2 0,1 2 0,0-1 12,2 0 1,1 1-1,1-2 1,2 0-1,2 0 1,1 0-1,-1-6 1,-1 0 56,-1-3 0,0-1 0,0-2 0,0-1 1,5-1-1,0 0 0,1-1 0,1 1-137,0-2 0,1 0 0,-2-2 0,0-2 0,-4-9 0,-1 0 0,-1-3 1,0-2-59,21 43 1,-1-8-1,1-21 1,-5-8-86,-2-9 1,4-6-1,-5 3 1,1-4-1144,-1-8 0,-2-8 0,-7-6 1264,0-8 0,-3-2 0,-4-12 0,-6-10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0:36.552"/>
    </inkml:context>
    <inkml:brush xml:id="br0">
      <inkml:brushProperty name="width" value="0.08571" units="cm"/>
      <inkml:brushProperty name="height" value="0.08571" units="cm"/>
    </inkml:brush>
  </inkml:definitions>
  <inkml:trace contextRef="#ctx0" brushRef="#br0">0 0 8265,'0'29'0,"0"0"182,0 10 1,0-5 0,0 10 251,0-1 1,0 10-1,0 5 1,0 5-241,0 3 0,3-3 0,2-3 0,2-4-376,-2-3 0,-3-2 0,-2-8 0,0-2 182,0-4 0,0 4 0,0-7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0:40.418"/>
    </inkml:context>
    <inkml:brush xml:id="br0">
      <inkml:brushProperty name="width" value="0.08571" units="cm"/>
      <inkml:brushProperty name="height" value="0.08571" units="cm"/>
    </inkml:brush>
  </inkml:definitions>
  <inkml:trace contextRef="#ctx0" brushRef="#br0">284 0 7431,'-22'22'0,"0"0"195,1 0 1,-8-1 0,0 4 0,0 6 594,-3 13 1,8-1-1,-5 10 1,7 1-391,8 4 1,4-3 0,10 1 0,0-3-219,0-4 1,17-6-1,5-7 1,4-7 16,6-4 1,-1-6 0,8-5 0,-5-9 59,-3-10 1,1-7-1,-6-12 1,3-5-156,-2-7 0,-3-5 0,-5-3 0,-2-2-196,-2-5 1,-10 5 0,2-4 0,-5 4-155,-2 2 1,-9 8-1,-8 4 1,-7 6-190,-5 6 1,-3 6 0,5-1-1,-4 8-414,-3 5 1,8 2 0,-3 2 0,4 5 848,4 8 0,-1 4 0,0 3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0:43.669"/>
    </inkml:context>
    <inkml:brush xml:id="br0">
      <inkml:brushProperty name="width" value="0.08571" units="cm"/>
      <inkml:brushProperty name="height" value="0.08571" units="cm"/>
    </inkml:brush>
  </inkml:definitions>
  <inkml:trace contextRef="#ctx0" brushRef="#br0">1 1 8303,'0'22'-5,"0"-1"0,0 1 37,0 0 1,0 0 0,0 2 0,0 7 794,0 13 0,0 0 0,0 9 1,0-2-473,0-1 0,7 11 0,0-5 0,-2-1-313,-2-4 0,4-5 0,0-2-42,-2-1 0,7 1 0,0-1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0:37.241"/>
    </inkml:context>
    <inkml:brush xml:id="br0">
      <inkml:brushProperty name="width" value="0.08571" units="cm"/>
      <inkml:brushProperty name="height" value="0.08571" units="cm"/>
    </inkml:brush>
  </inkml:definitions>
  <inkml:trace contextRef="#ctx0" brushRef="#br0">219 676 8980,'-22'2'704,"0"5"-426,0 8 0,1 7 0,-1 7 0,0 9-39,0 11 1,3-1 0,2 13 0,5 4-143,2 5 1,3 0 0,9-9 0,6-6-217,6-1 1,13-13 0,4-15 0,3-9 17,5-9 1,-5-8 0,2-8 0,3-9 122,2-9 0,-7-10 0,-5-13 0,-8-2 45,-6 3 0,2-8 0,-10 1 0,-2-1-17,-3 5 0,-9 5 1,-5 3-1,-5-1-150,-7 1 0,-10 9 0,3 5 0,-1 7-292,1 7 1,-6 6-1,8 9 1,3 0-708,2 0 1,4 9 1098,6 6 0,-6 14 0,8 5 0</inkml:trace>
  <inkml:trace contextRef="#ctx0" brushRef="#br0" timeOffset="293">1199 589 8050,'0'-22'1392,"0"15"1,0 11-1,2 21-673,5 13 0,-2 13 0,7 19 1,0 5-372,0 3 1,1 11 0,-6-39 0,0 2-1,-3 1 1,-1 0-458,-1 2 1,-1-1-1,-1 45 1,0-7-1,0-12-1276,0-15 1,0-9 1384,0-12 0,-10-10 0,-2-3 0</inkml:trace>
  <inkml:trace contextRef="#ctx0" brushRef="#br0" timeOffset="3611">371 2505 10763,'0'22'509,"0"2"1,0 7 0,0 13-214,0 12 0,0 14 0,3 5 0,1 2-189,4 5 1,-1-4 0,-5-1 0,3-4-719,2-10 1,1-8-1,-8-13 1,2-6-1915,5-7 2525,-4-15 0,16-4 0,-7-10 0</inkml:trace>
  <inkml:trace contextRef="#ctx0" brushRef="#br0" timeOffset="3929">1373 2374 8211,'0'22'1096,"0"0"1,0 2-270,0 5 0,0 5 0,0 9 0,0 3-320,0 5 0,7 7 1,0 12-1,-2 3-149,-2-3 0,4-4 0,0-8 0,-2-8-645,-3-4 0,1-4 1,2-6-1,2-7-1766,-2-5 0,-3-2 2053,-2 0 0,0-10 0,0-3 0</inkml:trace>
  <inkml:trace contextRef="#ctx0" brushRef="#br0" timeOffset="6842">436 4356 8108,'-21'0'856,"6"0"0,1 0-549,-3 0 0,5 2 0,-3 8 0,-2 12-60,-2 12 1,4 7-1,3 5 1,2 5-67,6 7 1,1 5 0,3 2 0,3 0-171,4 1 1,7-11-1,13-4 1,4-10-63,3-12 1,-5-10 0,5-21 0,0-5 248,0-8 1,-7-14 0,2-7 0,-5-8 103,-2-6 0,-10-4 0,-3-6 0,-1 2-235,-1-3 1,-2 6 0,-12-1 0,-8 3-368,-4 4 1,-10 6-1,0 7 1,2 7-529,3 4 1,2 11-1,0 2 1,0 2 827,1 5 0,-1 3 0,0 2 0</inkml:trace>
  <inkml:trace contextRef="#ctx0" brushRef="#br0" timeOffset="7228">1373 4378 8024,'-22'0'347,"3"-3"0,2-2 144,2-2 1,1 0 0,-8 9 0,0 8-161,0 12 1,8 9 0,-1 13 0,1 2-170,2 5 0,-5 4 0,10 11 0,2-1-29,2 0 0,13 5 1,4-7-1,6-12-43,2-10 0,9-21 0,5-1 0,5-7 287,3-7 1,-8-20-1,-2-9 1,0-10 63,0-12 0,-7 0 0,2-12 0,-8 0-284,-6 3 1,2-8 0,-10 7 0,-2-2-167,-3 0 0,-11 9 1,-6-1-1,-4 6-871,-3 8 0,-7 12 0,0 11 0,2 4-3822,3 4 4702,12 3 0,-7 2 0,7 0 0</inkml:trace>
  <inkml:trace contextRef="#ctx0" brushRef="#br0" timeOffset="7695">1983 1 8199,'7'24'0,"3"5"0,4 10 167,10 9 1,10 29 0,-9-25 0,1 3 0,4 11 0,0 3-4,6 12 1,-1 3 0,-12-21 0,1 1 0,-1 2 0,2 7-1,0 1 1,0 2 0,-1 3 0,-1 2 0,0 1-357,-1 3 0,0 1 0,-3 2 0,-3 6 1,-3 2-1,-1-1 0,0 0 0,0 1 1,-2-1-1,-2 0 0,-2 1 0,-1-2 293,-1-1 0,-2-1 0,-1-1 0,0 1 0,-1-1 0,-1 0 1,0-1-1,-2 0 0,0 1 0,-1-1 0,-1 0 0,0 1 59,-1-1 0,0 1 1,-2-1-1,-1-7 1,-2 0-1,0-3 1,-1-3-1,0-2 0,0-2 1,-2-3-1,1-1 1,-2-2-33,-6 30 1,-1-3-1,-1-5 1,0-4-1,-1-6 1,0-3 0,-2-4-1,1-3-408,1-7 1,-1-1 0,2-5 0,0-3 0,3-6-1,-1-2 1,-18 27-2238,3-16 2517,19-29 0,-9-8 0,18-19 0,1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0:45.484"/>
    </inkml:context>
    <inkml:brush xml:id="br0">
      <inkml:brushProperty name="width" value="0.08571" units="cm"/>
      <inkml:brushProperty name="height" value="0.08571" units="cm"/>
    </inkml:brush>
  </inkml:definitions>
  <inkml:trace contextRef="#ctx0" brushRef="#br0">327 0 8099,'-14'0'29,"-1"0"0,-2 3 195,-2 4 1,4 15-1,1 16 1,-3 16 3,-2 18 0,6-20 1,1 5-1,-1 17 0,0 5 1,-2 12-1,1 6-54,4-22 0,2 2 0,-1 1 0,1 7 0,-1 2 1,2 2-1,1-15 0,1 2 0,1 0 0,0 1 0,-1 3 1,1 2-1,1 0 0,0 1-277,1 3 1,0 2-1,1 0 1,-1 0-1,-1 4 1,1 1-1,-1 0 1,1 0-1,0 0 1,0 1-1,0 0 1,1 0-1,-1-2 1,1 1-1,0-2 1,0 0 208,0-3 1,0-2 0,0 0 0,2-2 0,0-5 0,2-1 0,1-1 0,0-1 0,2 17-1,1-2 1,1-2 0,2-4 0,2-2 0,0-2 142,2-3 1,0-1 0,-1-2 0,6 24 0,-1-4 0,-1-5 0,0-1-1,-1-6 1,2-2-122,-1-5 1,-1-2 0,-1-2 0,-1-3 0,3-8 0,0-1 0,-1-6 0,0-2-515,10 38 0,6-23 0,-1-18 0,3-10-448,5-10 1,-8-12 833,-2-3 0,-4 1 0,-4 6 0</inkml:trace>
  <inkml:trace contextRef="#ctx0" brushRef="#br0" timeOffset="2882">589 1133 8065,'-15'0'680,"1"0"0,11 0 1,3 0-1,12 0-353,8 0 1,11 0 0,5 0-1,5 0-296,3 0 1,7 0 0,0 0-1,-1 0-313,4 0 1,-8 0 0,2 2 0,-7 3-1014,-5 2 0,-9 3 1295,2-3 0,-14 5 0,-6 10 0</inkml:trace>
  <inkml:trace contextRef="#ctx0" brushRef="#br0" timeOffset="3166">872 1111 8065,'-34'0'149,"5"0"1,2 2 172,-2 6 0,5-4 0,-5 8 0,2 1 164,-2-1 0,5 2 0,-5 8 0,5 0-23,2 0 1,3-1 0,2 1 0,5 0-210,2 0 0,3-1 0,7 1 0,0 0-190,0 0 0,9-8 0,8-2 0,7 0-19,6 1 1,8-6 0,-1 7 0,4 1-48,2-3 0,-2 7 0,-2-4 0,-3 7-20,3 7 0,-7-5 0,-3 7 0,-8-2 264,-6 0 0,-5 10 0,-10-5 0,-3 0-21,-4-5 1,-5-5 0,-12-2 0,-5-3-253,-8-4 0,-4 2 0,-2-10 0,1-2-713,6-3 1,-5-4 0,7-6 0,0-4 743,5 0 0,-5 3 0,0 9 0</inkml:trace>
  <inkml:trace contextRef="#ctx0" brushRef="#br0" timeOffset="3703">915 2918 7978,'-19'-14'715,"2"2"0,2 2-429,-2 5 0,5 5 1,-2 7-1,-3 10-85,-2 10 1,-3 7 0,0 12 0,3 2 72,4 3 0,-2 10 1,10-6-1,2 1-254,3-5 0,11-8 1,6-4-1,7-8 153,7-6 1,-3-9 0,8-18 0,0-8 249,0-11 1,0-6 0,2-14-1,-7-5-17,-5 0 1,-2-10 0,0-2-1,-3-2-428,-4 2 0,-6-3 0,-11 10 0,-5 5-324,-8 8 0,-14-1 0,-5 12 0,-2 8-368,0 9 0,2 8 1,-5 2-1,5 2-2148,3 6 2862,2 4 0,7 19 0,0 3 0</inkml:trace>
  <inkml:trace contextRef="#ctx0" brushRef="#br0" timeOffset="4355">872 4247 7950,'-10'21'733,"5"-6"2,-9-1 1,6-9 955,-6 3-1239,9-6 1,-5-4 0,10-6-1,3-6-286,4-6 0,5-1 0,10-1 0,0 0-62,-1 0 1,8 3 0,3 2-1,-1 5-78,1 2 1,4-4 0,-7 6 0,-2 4-15,-3 1 0,-5 20 1,-2 7-1,-5 8-47,-2 7 0,-5 4 0,-12 8 0,-8 5-22,-4-1 0,-5 6 0,-3-8 0,-5 0-101,-1 0 0,6-11 0,0-13-274,10-5 1,10-15 61,14-9 0,15-12 1,15-12-1,4 0 12,2 5 1,1 4-1,-3 1 1,-2 6 438,-3 6 0,-7 4 0,2 6 1,-4 8 418,-8 11 0,-11 7 1,-6 10-1,-14 1 479,-17 6 1,-10-5 0,-7 5 0,-5-7-455,-7-8 0,-5 3 0,-2-10 0,0-5-613,-1-7 1,11 0 0,4-10-1,5-2-1256,2-3 0,3-2 1344,5 0 0,5-9 0,9-3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1:06.067"/>
    </inkml:context>
    <inkml:brush xml:id="br0">
      <inkml:brushProperty name="width" value="0.08571" units="cm"/>
      <inkml:brushProperty name="height" value="0.08571" units="cm"/>
    </inkml:brush>
  </inkml:definitions>
  <inkml:trace contextRef="#ctx0" brushRef="#br0">131 150 8234,'-22'0'1012,"7"-2"1,1-3 195,-3-2 0,5-3-667,-3 3 1,11 2-429,-4-10 0,6 8 1,4-8-184,6-1 0,4 3 1,9 1-1,1 3 3,0 4 1,2 0 0,3 0 0,2-2-123,-3 2 0,1 5 0,0 7 1,2 8-66,-3 4 0,-4 3 0,-5 0 0,-5 0 84,-2-1 0,-3 8 0,-7 3 0,0-1-19,0 1 0,-2-1 0,-6-4 0,-6 4-99,-5 3 0,-3-7 1,-2-1-1,-1-6-898,4-6 772,-6-9 0,27 2 0,0-12 0,12-4 361,7-3 0,10 7 0,0-2 799,-2 4 1,-3 13-1,-4 4-34,-6 6 1,-4 9-1,-10 0 1,-3 0 272,-4 2 0,-7-7 0,-13 6 0,-2-6-628,2-3 0,-4 1 0,2 0 1,0-3-602,-3-4 0,8-3 0,-5-7 1,3 2-1281,-3-2 1524,4-3 0,-6-11 0,9-3 0</inkml:trace>
  <inkml:trace contextRef="#ctx0" brushRef="#br0" timeOffset="517">218 1500 8250,'0'15'1557,"0"-1"0,0-6-880,0 6 1,-7-7 0,-3 8-381,-2 2 1,5-5 0,-6 2 0,4 3-239,4 3 0,3-6 1,2 1-1,0 2 8,0 2 1,0-5-1,2 1-417,5 2 1,5-7-1,10-3 1,2-5-785,5-2 0,-2 0 0,9 0 1134,3 0 0,2 0 0,3 0 0</inkml:trace>
  <inkml:trace contextRef="#ctx0" brushRef="#br0" timeOffset="699">566 1413 8067,'-7'22'0,"0"0"0,2 2 449,3 5 1,2 5 0,0 9 0,0 1-231,0-1 0,0 3 0,2 3 1,3 4-548,2 3 1,8 2-1,-8 5 1,-2 0 327,-3 2 0,8-5 0,2 15 0</inkml:trace>
  <inkml:trace contextRef="#ctx0" brushRef="#br0" timeOffset="1084">632 2850 7983,'-20'15'834,"3"-1"0,5 3-145,3 3 1,-6 4 0,8 5 0,2 10-302,3 9 0,2 0 0,0 10 0,2 3-181,5 2 0,8 2 0,11 1 1,6-4-169,2-3 0,-5-14 0,7-13 0,3-8 183,2-12 1,-5-7 0,0-10-1,3-9 329,2-15 1,-4-10 0,-4-7-1,-4-2-252,-9-3 0,-1-10 0,-12 6 0,-2-1-419,-2 5 0,-15 5 1,-8 3-1,-9-3-226,-5-5 1,-2 12 0,-10-4-1,-5 4-415,-7 5 1,-2 0-1,2 10 1,7 2-1145,5 10 1,12 7 1904,5 5 0,-5 29 0,0 8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1:10.866"/>
    </inkml:context>
    <inkml:brush xml:id="br0">
      <inkml:brushProperty name="width" value="0.08571" units="cm"/>
      <inkml:brushProperty name="height" value="0.08571" units="cm"/>
    </inkml:brush>
  </inkml:definitions>
  <inkml:trace contextRef="#ctx0" brushRef="#br0">283 98 8019,'-21'-22'0,"-1"0"491,0 10 0,7-5 0,1 7 376,-3-2 1,-2 10-1,-3 2-408,0 12 0,0 17 1,1 7-1,1 8-210,6 7 0,-3 4 1,9 8-1,4 0-244,1 2 1,13-11-1,4 6 1,6-9-106,2-10 1,9-19 0,5-3 0,5-7 189,3-7 1,0-14 0,-3-11 0,-3-9 82,-1-5 1,-13-2-1,0-8 1,-9 1-123,-6-1 0,-1 1 0,-11 2 0,-4 4-386,-8 8 1,-14-2 0,-7 2 0,-8 2-177,-6 3 0,4 12 0,-3 5 0,8 4-668,5 3 0,9 3 1179,-2 4 0,5 15 0,2 12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1:11.899"/>
    </inkml:context>
    <inkml:brush xml:id="br0">
      <inkml:brushProperty name="width" value="0.08571" units="cm"/>
      <inkml:brushProperty name="height" value="0.08571" units="cm"/>
    </inkml:brush>
  </inkml:definitions>
  <inkml:trace contextRef="#ctx0" brushRef="#br0">23 0 7991,'-12'3'774,"4"4"0,6 8-2,2 4 0,0 12 1,0 6-1,0 6-327,0 8 1,7 5 0,3 9 0,2 0-859,5 1 0,-5-1 0,3-2 0,-1-5 413,-2-7 0,8-5 0,-8-3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1:11.333"/>
    </inkml:context>
    <inkml:brush xml:id="br0">
      <inkml:brushProperty name="width" value="0.08571" units="cm"/>
      <inkml:brushProperty name="height" value="0.08571" units="cm"/>
    </inkml:brush>
  </inkml:definitions>
  <inkml:trace contextRef="#ctx0" brushRef="#br0">0 66 8253,'15'7'496,"-1"0"164,-9 1 1,5-6-274,-10 5 1,0-2-1,0 10 1,0 2-18,0 2 1,0 3-1,0 0 0,-2 2-203,-6 5 1,6 5 0,-5 9 0,4-2-141,3-4 0,0 4 1,0-7-1,0 0-13,0-5 0,10-13 1,4-3-1,8-4-173,7-4 0,-2-7 0,9-10 0,0-10-314,-2-2 0,7-10 0,-7 0 1,3-2-842,-1-1 0,-9 8 1314,2-7 0,-5 0 0,-2-8 0</inkml:trace>
  <inkml:trace contextRef="#ctx0" brushRef="#br0" timeOffset="149">371 1 7129,'0'21'-42,"0"1"1,0 7-1,0 3 1,0 1 714,0 6 1,0-5 0,0 5 0,0 4-438,0 6 0,0 11 1,2-2-1,3 3-236,2-3 0,10 14 0,-5-4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3.251"/>
    </inkml:context>
    <inkml:brush xml:id="br0">
      <inkml:brushProperty name="width" value="0.08571" units="cm"/>
      <inkml:brushProperty name="height" value="0.08571" units="cm"/>
    </inkml:brush>
  </inkml:definitions>
  <inkml:trace contextRef="#ctx0" brushRef="#br0">1 110 8237,'7'-22'0,"3"2"173,2 6 1,-5-3 0,5 7 0,0 1 361,1-1 1,-6 3-1,7 7 250,3 0 1,3 2-641,1 5 0,-9 5 0,-4 13 1,-6 1-322,-2 3 1,0 0 0,-2-7 0,-6 0-36,-6 0 1,-5 2-1,-1 2 1,3 1-266,3-8 1,7 3 499,-8-7 102,10 4 1,-2-7 0,14-7 0,8-7-420,4-6 0,-4 1 0,-1 7 0,3 0 293,2 0 0,13-10 0,2-2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1:12.610"/>
    </inkml:context>
    <inkml:brush xml:id="br0">
      <inkml:brushProperty name="width" value="0.08571" units="cm"/>
      <inkml:brushProperty name="height" value="0.08571" units="cm"/>
    </inkml:brush>
  </inkml:definitions>
  <inkml:trace contextRef="#ctx0" brushRef="#br0">1 0 7971,'0'34'147,"0"7"1,0-4 0,0 4 114,0 2 0,0 3 0,0 3 0,0 4-82,0 3 0,0-6 0,0 6 1,2-3-116,5-4 1,-4-8 0,4-3 0,-5 1-583,-2-7 0,0-6 517,0-4 0,0-10 0,0-2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1:13.714"/>
    </inkml:context>
    <inkml:brush xml:id="br0">
      <inkml:brushProperty name="width" value="0.08571" units="cm"/>
      <inkml:brushProperty name="height" value="0.08571" units="cm"/>
    </inkml:brush>
  </inkml:definitions>
  <inkml:trace contextRef="#ctx0" brushRef="#br0">22 107 7931,'0'-34'162,"0"5"1,2 7 0,6 8 396,6 7 1,5 24 0,3 14 0,0 17-244,0 18 1,9 21-1,-14-33 1,0 3 0,1 7-1,0 3-74,1 6 1,-1 4-1,0 16 1,0 5-1,-4-26 1,1 3 0,0 1-1,-1 5 1,0 2-1,-1 2-285,0 5 0,-1 2 0,-1 2 0,0 2 1,-1 2-1,-2 0 0,-3-20 0,-1 1 1,-1 0-1,0 0 0,-1 1 0,0 0 0,0-1 1,-1 1 203,0 0 0,0-1 0,0 0 0,-2 0 0,0-1 0,-1 0 0,-1 0 0,0-2 0,-2 18 0,0-2 0,0 0 0,-1-2 0,0 0 0,-1-1-4,0-4 1,0 0 0,-1-1-1,-2-4 1,0-1 0,-2-1-1,1-5 1,-1-2 0,-1-2-1,-7 24 1,-1-5 45,0-10 1,-2-3-1,3-8 1,-1-1-1,3-5 1,0-1-1,3-6 1,1-2-415,-10 38 1,2-25 0,0-21-1,3-13-2192,4-7 0,-4-14 2403,5-10 0,4 0 0,0-10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1:15.150"/>
    </inkml:context>
    <inkml:brush xml:id="br0">
      <inkml:brushProperty name="width" value="0.08571" units="cm"/>
      <inkml:brushProperty name="height" value="0.08571" units="cm"/>
    </inkml:brush>
  </inkml:definitions>
  <inkml:trace contextRef="#ctx0" brushRef="#br0">293 707 8125,'-2'44'693,"-6"-1"1,6 1-1,-5-1 1,2-2 50,-2-4 0,4 4 0,-4-5 0,2 3-79,-2-3 1,4-12 0,-6-12-70,-1-2 1,5-5 0,-7-15 0,2-12-451,6-11 1,1-11-1,1-7 1,-3-7-180,-2-5 1,-1-5 0,8-4 0,0-8-347,0-5 1,0 1 0,0 1 0,0 6-263,0 2 1,3 2-1,4 13 1,5 9 394,0 15 0,15 12 0,-5 11 1,4 16 834,6 16 1,-6 18 0,8 21 0,-2 14-225,-6 10 0,6 6 0,-1 1 1,1 5-339,-16-43 1,-1 0 0,0 0 0,-1 0 0,-3 2 0,0 0 0,0 2 0,0-1 164,0-2 1,-1 0-1,10 45 1,-3-20-1,-5-14-3913,-3-17 1,-1-12 3720,-8-12 0,-10-10 0,-2-2 0</inkml:trace>
  <inkml:trace contextRef="#ctx0" brushRef="#br0" timeOffset="181">10 1055 8121,'-10'-12'2009,"10"-7"-963,0 4 0,10 3 0,14 0 1,5 0-631,7 0 0,13 0 0,6-5 0,4 3-1029,1-3 0,8 0 1,-10 0 612,5 2 0,2 1 0,0-8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41:16.565"/>
    </inkml:context>
    <inkml:brush xml:id="br0">
      <inkml:brushProperty name="width" value="0.08571" units="cm"/>
      <inkml:brushProperty name="height" value="0.08571" units="cm"/>
    </inkml:brush>
  </inkml:definitions>
  <inkml:trace contextRef="#ctx0" brushRef="#br0">0 306 7995,'0'-34'263,"0"5"0,0 2 1,0 1-1,2-3 482,6 2 0,4 0 0,10 1 0,-1-3-280,1 2 0,2 13 0,3 6 1,2 6-247,-2 2 1,-3 5-1,-2 9 1,-3 15-40,-5 10 0,-1 17 0,-9 7 0,4 12-200,-4 9 0,-1-2 1,-3 15-1,0 0-474,-1-46 0,2 0 0,6 45 0,0-1 0,1-8 8,1-7 1,1-8-1,7-16 1,-3-15 385,3-17 1,10-14 0,2-20 0,0-11 388,3-13 0,-8-17 0,7-7 0,-2-5 150,0-2 0,0-1 0,-7 1 1,0 0-51,0-1 0,-1-2 0,1-2 0,0-2-395,0 2 1,-8 2-1,-2 2 1,0 4-365,1 4 0,-9 12 714,4 9 0,-6 25 0,-2 10 0,0 24 252,0 16 0,-10 11 0,-4 18 0,-3 6 61,2 7 1,-2 14-1,8 5 1,-1 1-283,0-6 0,6-5 0,11-4 0,7-5-318,6-7 1,14-18 0,7-14 0,10-16-515,4-16 0,6-26 0,9-14 0,2-13-1391,-1-7 1,-6-9-1,-7 2 1848,-7-5 0,4-2 0,1-1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51:11.681"/>
    </inkml:context>
    <inkml:brush xml:id="br0">
      <inkml:brushProperty name="width" value="0.08571" units="cm"/>
      <inkml:brushProperty name="height" value="0.08571" units="cm"/>
      <inkml:brushProperty name="color" value="#E71224"/>
    </inkml:brush>
  </inkml:definitions>
  <inkml:trace contextRef="#ctx0" brushRef="#br0">110 85 8271,'12'-22'-1575,"-3"0"2603,1 1 1,-10 9-723,0 4 0,-2 16 0,-10 6 0,0 8-27,-1 7 0,1 5 0,-5 12 1,5 2-62,3 3 1,-6 9 0,5-2-1,1 5-150,-1 3 1,3 9 0,7 5 0,0 4-96,0 3 0,9-2 0,6-5 1,7-8-15,7-4 1,7-22-1,13-12 1,6-15 13,8-11 1,2-16 0,20-6-1,7-8 478,-44 8 0,1-1 1,1 2-1,1-1 1,4-2-1,-1-1 0,1 0 1,-1 0 28,1-1 0,-1 2 1,-4 3-1,-1 2 1,48-14-1,-3 9-170,1-1 1,-6 4-1,-6 1 1,-4 3-416,-11 4 1,-2 2 0,-18 3-1,-5 0-686,-4 0 0,-15 3 0,1 2-4068,-8 2 1653,-13 10 3206,6-15 0,-20 18 0,-2-8 0</inkml:trace>
  <inkml:trace contextRef="#ctx0" brushRef="#br0" timeOffset="319">1634 608 8271,'-22'12'554,"0"-5"1,10-2 229,5 2 0,7-5 0,7 8-338,8 0 1,14-5 0,7 7 0,5-3-234,3-4 1,7-2 0,2-1 0,3 3 47,4 2 1,-4 0 0,-1-7 0,-1 0-1,-6 0 1,-2 0 0,-5 0-62,-5 0 1,-7 3-54,-14 4 1,-15 5 0,-15 10 0,-4 0 81,-3 0 0,-7 2 0,0 2 0,0 3 119,-2-2 0,7 7 0,-5 0 0,4 0-713,4-5 1,1 2 0,3-2 0,5-2-1737,3-3 1,1-9 2100,8-1 0,10 1 0,2 6 0</inkml:trace>
  <inkml:trace contextRef="#ctx0" brushRef="#br0" timeOffset="818">3158 586 8959,'0'-22'0,"0"0"1097,0 0 0,0 1 500,0-1-1162,0 10 0,0 7 0,0 17 0,0 10-166,0 2 0,0 10 0,0 0 1,3 2-242,4 0 1,-2-9-1,9 4 1,3-2-321,3 1 0,-6-4 1,1-11-1,2-8-70,2-5 1,3-2-1,0 0 1,-1-2-5,1-5 1,-7-5-1,-3-10 1,0-2 52,0-5 0,-7 2 0,2-7 0,-2 3 373,2 4 0,-4 3 1,4 2 2061,-5 0-1617,-2 10 1,0 12-1,0 15 1,0 6-183,0 8 0,8-2 0,1 9 0,3 1-1013,5-3 0,-5 7 0,3-5 0,4 3 690,8-3 0,-3 5 0,7-7 0</inkml:trace>
  <inkml:trace contextRef="#ctx0" brushRef="#br0" timeOffset="1673">4029 542 8240,'0'-14'966,"0"-1"1,-9 3 0,-6-2 306,-4 6 0,-3 6-1008,0 2 1,10 2 0,5 6-240,5 6 0,2 5 0,0 3 0,2 0 46,5 0 0,-2 7 0,10 0 1,-1-3 126,-2-1 0,5-4 1,-7 4-1,0 1 15,-1 3 1,-2 0 0,-7-7 0,0 0 40,0 0 0,0-1 0,-2 1 0,-5 0-211,-8 0 1,-4-8 0,-5-2 0,-3-2-559,-2-5 1,0 5 0,7-3-2249,0-2 2154,1-3 1,11-2-1,8-2 510,6-6 1,16 4 0,-1-9 0,8 1 189,-1 0 1,6-2 0,-1-8 0,3 0 80,5 0 1,0-7 0,-1 0-1,-1 0-140,1-2 1,1 4 0,-3-7 0,-7 3 98,-4 4 1,-4 3 0,-1 2 0,-6 1 185,-7-1 1,-4 0 0,-6 3-32,-4 4 0,-5-2 1,-10 10 504,1 2 0,-1 3-310,0 2 0,3 2 0,4 5 0,8 8-237,4 4 1,3 3 0,0 2 0,3 3-171,4 2 0,3 0 0,7-7 1,0-1-574,7 1 1,-2 0 0,7-3-1,-5-2-862,-2-2 1,7-3 0,0 5 0,-3-5 308,-1-2 0,-4-1 1,1-4-1,0 2 465,0-2 0,-8 0 0,1 0 521,2 2 1,-8 3-1,1-5 65,0 2 0,-8 3 0,8-6 0,-3 6 1977,0 2 157,1-7 0,-11 12-1047,-4-10 1,2-2 0,-7-12-660,2-8 0,1-4 0,4-5 0,-3-3-339,4-2 1,1-7 0,3 4 0,0 1-345,0-1 1,0-4 0,0 7 0,0 3-1247,0 1 0,7 4 1,3 1-1363,2 6 2863,3-6 0,7 18 0,-1-8 0</inkml:trace>
  <inkml:trace contextRef="#ctx0" brushRef="#br0" timeOffset="1816">5053 629 8200,'34'0'135,"-5"0"218,-5 0 0,-5-9 1,-4-6 150,-8-4 1,-4 4-1,-3 1 1,-3-1 26,-4 3 1,2-5 0,-9 10 0,-3 2-20,-3 3 0,-2 2 0,1 0-352,-1 0 0,3 2 1,4 5-1,5 8-41,1 4 0,6 3 0,-4 0 0,7 0-114,7-1 1,1 8 0,11 0 0,5 0 160,0 3 0,10-1 0,0 8 0,2-5 520,1-3 0,-11 6 1,1-6-1,-10 1-5,-10-1 1,-5 5 0,-4-7 0,-8-2-293,-11-3 0,-18-2 0,-14-3 0,2-2-1195,5-2 1,-3-10 0,16 2 0,-1-5 805,5-2 0,5 0 0,2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22:51:06.999"/>
    </inkml:context>
    <inkml:brush xml:id="br0">
      <inkml:brushProperty name="width" value="0.08571" units="cm"/>
      <inkml:brushProperty name="height" value="0.08571" units="cm"/>
      <inkml:brushProperty name="color" value="#E71224"/>
    </inkml:brush>
  </inkml:definitions>
  <inkml:trace contextRef="#ctx0" brushRef="#br0">1958 215 8260,'15'-2'-333,"-1"-5"1,-7 4 2243,8-4 0,-8 5-1045,8 2 1,-1 0 0,8 0-367,0 0 0,2 0 1,2 0-1,6-3-326,2-4 0,2-5 1,10-10-1,2 0-348,3 0 0,-7 1 0,-10 1 0,-3 3-297,-4 3 1,-5 7 0,-6-5 54,-1 2 1,-13 5 0,1 12 0,-13 10 217,-9 10 0,2-1 1,-12 8-1,5 0-204,2 0 0,0-7 1,3 2-1,2-5 402,2-2 0,1 9 0,-8 3 0</inkml:trace>
  <inkml:trace contextRef="#ctx0" brushRef="#br0" timeOffset="418">1261 1566 8216,'-22'33'0,"1"-6"-386,-1-10 0,0 2 0,0-4 1,1 2 1092,-1-3 1,2-2-1,3-7 377,3 2 0,2-2-570,-3-12 1,18-15 0,18-16-1,16-11-324,11-9 0,10-12 0,-23 31 0,0 0 0,4-1 0,0-2-127,3-2 1,1-1 0,-3-6 0,2 0 0,6 1 0,1 1 0,-2-2 0,0 0-98,0 0 1,0 1-1,4 0 1,0 0 0,-3-1-1,-2 1 1,-2 3-1,-1 2-32,-4 3 0,-3 2 0,25-23 1,-25 19-1,-7 13-371,-5 6 106,-11 13 0,-6 3-526,-14 9 1,4 2-2139,-4 5 2995,4-4 0,-6 6 0,-3-9 0</inkml:trace>
  <inkml:trace contextRef="#ctx0" brushRef="#br0" timeOffset="1032">2176 237 8430,'-22'0'1232,"7"0"-325,1 0 0,7 0 518,-8 0-838,10 0 1,-2-2 0,14-3-255,8-2 0,4-1 1,5 6-1,3-3-319,2-2 1,10-8-1,-5 6 1,2-3-55,0-5 1,-9 7-1,2 0 1,-5 3-237,-2 0 1,0-3 191,-1 3 1,-8 7 0,-6 0 410,-5 12 0,-4 15 0,-5 4 0,-8 0 384,-4 1 1,-3 7-1,0-3 1,0 5-250,1 3 1,6-8-1,0 0 1,-1 0-361,-4-2 0,6 5 1,2-10-2362,2-2-2821,3-3 5080,7-12 0,9-12 0,3-12 0</inkml:trace>
  <inkml:trace contextRef="#ctx0" brushRef="#br0" timeOffset="2132">216 2720 8441,'-7'29'244,"-3"2"0,0 3 112,1 5 1,1 2 0,8 5 0,0 0-99,0-3 0,8 3 0,-1-17-22,-2-2 0,-3-15 0,1-14-46,4-18 0,-5-11 0,5-15 0,-4-5-36,-3-7 1,0-5 0,0-5 0,0-2-276,0-2 0,0-8 0,-3 2 0,-4-4-115,-7-7 1,-6-6-1,-1 1 1,10 43-1,0 0 59,0-2 0,0 0 0,-2 0 0,-1 2 0,-10-41 0,7 22 525,5 21 0,-2 27 0,6 25 25,4 16 0,8 25 0,4 19 0,-1 9 91,3 6 0,-1 1 1,8 9-1,-5-1-265,-2 0 0,7-7 0,-3-3 0,6-4-392,2-10 0,-1-10 1,4-17-1,1-9-32,3-10 1,10-13 0,-3-16 0,3-12 68,-3-7 0,-2-13 0,-7-7 0,-1 3 0,-6 2 1,-1 2 0,-12 1 0,-2-1 58,-2 1 1,-3 2 0,0 4 0,-3 11 298,-4 9 0,2 0 1,-9 10 408,-3 2 0,-3 12 0,1 10 0,2 10 142,2 9 0,11 7 0,-4 8 0,6 5-472,2 0 0,0 6 1,0-1-1,0 7-649,0 4 1,10 8 0,4-5 0,5 0-807,3 0 1,7-5 0,0-14 0,0-12 424,3-13 1,-8-16 0,7-8-1,-2-7 29,0-7 0,1-8 0,-9-14 0,-1-7 491,-6-5 0,6-10 1,-8 0-1,0 3 265,-5 2 0,-5 9 0,-2 1 0,0 0 514,0 2 0,0 2 0,-2 13 271,-5 4 1,2 8 0,-10 14 0,1 10-188,2 10 0,-5 14 0,7 12 0,0 1-268,1-1 1,2 5-1,7-7 1,0-3-213,0-2 1,9-12 0,6-5 0,4-7 277,3-8 0,2-6 0,3-18 0,2-12-107,-3-12 1,-1-14 0,-6-5-1,-5-1-402,-6 1 0,-6-5 0,-2 5 0,0 0-209,0-1 0,-12 11 1,-7 7-1,-8-1-156,0 3 0,3 3 0,2 12 0,1 4-1757,-1 8 0,0 4 760,0 3 0,10 10 1439,5 5 0,5 4 0,2 3 0</inkml:trace>
  <inkml:trace contextRef="#ctx0" brushRef="#br0" timeOffset="2400">956 2654 7454,'22'-7'-362,"0"0"0,0-10 1515,-1 2 1,-6 3-252,-1-2 1,1 11-413,7 3 0,-10 10 0,-2 14 1,-3 5 219,0 8 0,3-4 1,-5 4-1,4 4-232,3 7 0,3-2 1,4 5-1,-2-7-347,-2-8 1,-1-2 0,6-8 0,-4 1-79,-1-8 0,-1 1 0,8-13-609,0-2 1,-7-12 0,-3-8 0,-3-4-239,-4-3 0,-2-7 0,-3-3 0,0 1-198,0-1 0,0-6 0,0 4 992,0 0 0,-10-7 0,-2 7 0</inkml:trace>
  <inkml:trace contextRef="#ctx0" brushRef="#br0" timeOffset="2667">1348 2262 8219,'0'22'58,"0"0"1,0-8-1,0 1 227,0 2 0,0-5 0,0 2 192,0 3 0,0-4 0,0 1-217,0 3 1,0 2 0,3 3-1,2 0 42,2 0 0,7-1 0,-4 4 1,0 4 13,-1 7 1,6 5-1,-5 3 1,-1-1-12,1 1 1,4-1-1,-6 1 1,-1-1-236,3 1 0,-8 0 0,8-3 0,-3-5-1090,0-7 1,3-5-325,-3-2 0,-2-3-1455,10-4 2799,-11-5 0,16-20 0,-8-2 0</inkml:trace>
  <inkml:trace contextRef="#ctx0" brushRef="#br0" timeOffset="2901">1457 2153 8107,'-22'-12'-175,"3"0"1,2 7 403,3-2-545,9 0 316,-5 7 0,20 0 0,2 0 0</inkml:trace>
  <inkml:trace contextRef="#ctx0" brushRef="#br0" timeOffset="3250">1718 3025 8119,'20'2'0,"-3"3"0,-3 2 318,3-2 0,-5-5 1,3-5-1,2-5 74,2-2 0,-4-10 1,-1-9-1,1-3-178,-3-5 0,5 6 1,-10-4-1,-2-1-253,-3-4 0,-2-1 1,0 2-1,0 2-152,0 3 0,-2 9 0,-3-2 0,-5 5-67,-2 2 1,-2 10 0,-8 5 565,0 4 0,8 13 0,-1 7 0,1 10 339,1 9 0,-3 5 0,8 3 0,1 2-67,-3 4 1,8-4 0,-5 8 0,4-4-561,3 1 1,7 0 0,6-7 0,4-1-1061,7 1 1,12-10-1,0-8 1,8-9 1039,7-10 0,4-4 0,11-3 0</inkml:trace>
  <inkml:trace contextRef="#ctx0" brushRef="#br0" timeOffset="3500">2459 2349 8119,'-32'0'236,"6"-7"0,-11 0 0,-1 2 149,-3 3 0,7 2 1,2 0-1,3 2 149,0 5 0,7 5 0,8 13 0,-1 4-222,3 7 0,5 5 0,14 3 0,8 2-254,4 4 0,5-6 1,3 2-1,4-10 364,3-4 0,3-3 0,6-10 0,-2-2 27,-4-2 1,-6-11-1,-9 4 1,0-3 387,-1 2 1,-1-2-686,-6 9 0,-6 1 1,-16 6-1,-6-1-1093,-6-6 0,-9 6 0,0-6 0,0 8 941,-2 7 0,7-5 0,-8 8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3:35.724"/>
    </inkml:context>
    <inkml:brush xml:id="br0">
      <inkml:brushProperty name="width" value="0.06" units="cm"/>
      <inkml:brushProperty name="height" value="0.06" units="cm"/>
      <inkml:brushProperty name="color" value="#004F8B"/>
    </inkml:brush>
  </inkml:definitions>
  <inkml:trace contextRef="#ctx0" brushRef="#br0">0 1 8255,'0'21'160,"0"1"1,0 0 0,0 2-11,0 5 0,0 12 0,0 13 0,0 1 27,0 6 1,8 11 0,1 6 0,1 2-49,0-1 0,4 8 0,-4 10 0,-5-46 0,-1 0-73,1 4 1,0 1 0,3-2 0,-1 1 0,-3 3 0,-1 0 0,0-2-1,1 0-85,1-2 1,0 0-1,-4 1 1,0-1-1,3 1 1,0-1-1,-3 0 1,0-1 22,-1-2 1,0-1 0,1 3 0,0-2 0,4 44-1,2-1 68,-2 3 1,-2-10 0,-3 2 0,0-6 42,0-1 0,0 3 1,0 2-1,0 0-34,0 0 1,0 3-1,0 1 1,0 6-162,0 2 1,0-4 0,0 4-1,0-2-190,0-5 1,0 7 0,0 0 0,0-2 243,0-10 0,0-2 0,0-10 0,0 0 369,0 0 1,0 5-1,0-8 1,-3-2-395,-4-2 1,5-3-1,-6-2 1,6-2 145,2-3 1,0 0 0,0 7 0,0 3-88,0 5 1,0-6 0,0 6 0,0-3-201,0 3 1,0-3 0,0 7 0,0-2 80,0-5 0,0-9 1,0-5-1,0-3 74,0-5 0,0-2 0,0-2 1,0 2 77,0 5 0,0-3 1,0 10-1,0 0 231,0-2 1,0-1 0,0-6 0,0 4-276,0 3 0,0-8 0,0 3 0,0-5 53,0-3 1,0 3 0,0 5 0,0 5-75,0-1 1,0-1-1,0-8 1,0 5-17,0 7 0,0-5 0,0-2 0,0-5 64,0-3 0,0 8 1,0 0-1,2-3-32,6-2 1,-6 7-1,5 3 1,-4 5 64,-3 4 0,2-5 0,3 15 0,2-2 108,-2 0 0,-3 11 1,-2 1-1,0 7-42,0 0 1,0-10 0,0-2 0,0 5-37,0 7 1,0-10 0,0 2 0,0-4-164,0-2 0,8-6 0,-1 8 0,0-2 71,3-8 0,-8 2 0,8-16 1,-3 0-242,1-6 0,6-6 0,-7-5 0,-2-5-1377,-2-3 1633,-3-2 0,9-7 0,3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3:36.722"/>
    </inkml:context>
    <inkml:brush xml:id="br0">
      <inkml:brushProperty name="width" value="0.06" units="cm"/>
      <inkml:brushProperty name="height" value="0.06" units="cm"/>
      <inkml:brushProperty name="color" value="#004F8B"/>
    </inkml:brush>
  </inkml:definitions>
  <inkml:trace contextRef="#ctx0" brushRef="#br0">555 22 8739,'-3'-12'2045,"-2"10"-1635,-2 14 0,0 12 0,7 22 0,-3 5 136,-4 7 1,5 7 0,-6 8-1,6 7-311,2 5 0,0 11 1,0 3-1,0-2-470,0-10 1,7-9 0,3-13 0,0-2-765,-1-5 0,6-14 0,-6-18 110,4-9 1,-1-10 0,5-14 0,-5-7-685,-3-6 1573,-1-11 0,-8-3 0,0-10 0</inkml:trace>
  <inkml:trace contextRef="#ctx0" brushRef="#br0" timeOffset="540">97 1 8305,'-31'0'189,"7"0"615,-5 0 0,16 2-449,13 5 0,10-4 0,14 6 0,3-1-49,2-1 1,10 7-1,-1-6 1,8-1-332,5 3 1,2-6 0,-4 9 0,2-4-453,-3-4 1,5-2-1,-2-3 1,-5 0 99,-7 0 1,-1-3 0,-6-4 0,-1-5 256,1 0 1,-10-8-1,-10 6 1388,-3-6-1020,-1 8 1,-8 5 0,0 14 0,0 10 172,0 10 0,0 7 1,0 9-1,0 3-84,0 5 1,0 7 0,0 12 0,0 8-218,0 6 0,0-1 0,2 13 0,3-1-167,2-1 0,3-9 0,-5-17 0,2-15-630,-2-17 384,7-9 1,-7-18 0,7-9 0,-3-12-111,-4-7 0,-2-10 1,-3-2-1,0-1 22,0 1 0,7-8 0,0 5 1,-2-2-102,-3-1 1,6 11 0,1-6 203,4 1 1,-1 7 0,5-3 390,-3 10 0,-7 7 0,5 13 0,1 4 324,-1 8 0,-8 14 0,6 7 1,-3 5-106,1 3 0,1-1 0,-4 1 1,2-1-436,-2 1 1,7-3-1,0-2 1,3-5-396,0-3 0,-8-2 0,5-7 0,0-3-367,0-4 865,-7-6 0,14-9 0,-7 0 0</inkml:trace>
  <inkml:trace contextRef="#ctx0" brushRef="#br0" timeOffset="666">1295 1046 8305,'7'-29'-36,"0"0"0,1 0 14,1-3 1,-4 11-1,7-4 373,-2 8 1,7 15 141,-3 2 0,-4 10 1,-3 14-1,-2 3-207,2 2 1,-4 7-1,7-5 1,-3 1-544,0-1 0,3 6 0,-5-8 0,4 0-1152,3 2 1409,-7-7 0,15 17 0,-8-7 0</inkml:trace>
  <inkml:trace contextRef="#ctx0" brushRef="#br0" timeOffset="799">1491 763 8305,'-19'-44'-13,"4"1"0,-2 9 0,10 5 0,2 5-361,3 2 0,2 0-364,0 0 738,0 10 0,9 3 0,3 9 0</inkml:trace>
  <inkml:trace contextRef="#ctx0" brushRef="#br0" timeOffset="1083">1839 676 8228,'-2'-34'118,"-5"5"0,4 12 0,-6 2 731,-1-2 1,5 0-151,-9 3 0,6 7-495,-6 14 1,9 12-1,-2 13 1,4-1-187,3 1 0,0 14 0,3-5 1,1 0 81,4-2 1,9-3-1,-5 7 1,2 1 24,1 0 0,-8-3 0,5-5 0,-2-5 193,-5 1 0,-3-8 1,-4 5-336,-6-5 0,-6-12 0,-13-4 1,-4-6-614,-3-2 0,5-7 1,-5-3-1,3-2 630,4-5 0,-7-2 0,0-3 0</inkml:trace>
  <inkml:trace contextRef="#ctx0" brushRef="#br0" timeOffset="1551">2885 937 8187,'21'-12'-244,"1"-7"1,0 4 0,0-4-105,-1-3 0,8-2 0,1-3 1,-1-4 422,2-3 1,-7 0 0,5-5 0,-7 3-52,-7-3 1,1 8-1,-8 2 1,-3 5 146,-3 2 1,-4 7-1,-6 3 1,-6 2 250,-6 6 0,-1 1 0,-1 3 1,-2 0 346,-5 0 0,4 7 0,-4 3 0,3 5-271,-3 9 1,7-2 0,-2 9 0,9-2-515,6 0 1,-6 10-1,8-3 1,2 3-123,3-3 0,4 5 0,5-7 1,8 0-483,4-5 1,13 3 0,4-3-1,5-5 620,3-7 0,9-8 0,2-9 0</inkml:trace>
  <inkml:trace contextRef="#ctx0" brushRef="#br0" timeOffset="1719">3734 458 8555,'-22'0'425,"0"0"1,1 2 0,1 6-1,3 6-153,3 6 0,9 4 0,-5 5 0,3 7 16,0 5 1,-1 10 0,6 0 0,-3 0-538,-2 2 1,0 0 0,7 5-1,0-7-539,0-5 1,0-12 0,0-5 0,-3-7-239,-4-8 0,2-4 1026,-9-10 0,9-20 0,-5-4 0</inkml:trace>
  <inkml:trace contextRef="#ctx0" brushRef="#br0" timeOffset="1851">3451 915 8187,'-12'-43'-77,"-5"6"1,9 4 0,1-1-251,-2 0 0,6 5 1,-4-5-1,4 2 484,3 6 0,10 11 423,5 8 1,4 7 0,3 7-1,0 8-59,-1 4 1,8 10-1,3 3 1,2-1-350,4 1 0,4 4 1,1-5-173,1 3 0,9 2 0,3 8 0</inkml:trace>
  <inkml:trace contextRef="#ctx0" brushRef="#br0" timeOffset="2649">4387 654 8355,'0'22'24,"-7"-1"1,0 4 0,2 4 236,2 7 1,6 15 0,4 7 0,5 5 625,0 2 1,5 13-1,-7 6 1,0 8-594,-1 0 1,1 5 0,-5 0-1,2-1-466,-2 1 1,5-5 0,-3-14 0,-2-13-1580,-3-12 0,0-14 182,6-3 1,-6-21 1568,5-8 0,-14-24 0,-5-17 0</inkml:trace>
  <inkml:trace contextRef="#ctx0" brushRef="#br0" timeOffset="2899">4322 502 8222,'22'-22'-430,"-1"0"0,1 0 1,0 3 979,0 4 1,7 6 0,0 9 0,0 0-148,2 0 0,-7 2 0,5 8 0,-4 9-80,-4 8 1,1 9-1,-2-5 1,-6 3-165,-7 5 1,-4-5-1,-3 2 1,-3 3-81,-4 2 1,-5 0-1,-12-2 1,-5-5-188,-8-3 1,4 6-1,-4-11 1,1-4-423,2-5 1,0-5-1,8 2-803,-3-6 0,2-8 1333,13-8 0,-6-13 0,8-13 0</inkml:trace>
  <inkml:trace contextRef="#ctx0" brushRef="#br0" timeOffset="3118">4714 806 8367,'0'22'0,"0"0"283,0 0 1,0-1-1,0 1 1,0 0-158,0 0 0,0 0 0,0-1 0,0 1 306,0 0 0,0-8-106,0 1 1,0-13-275,0-2 0,2-19 1,3-17-1,5-5-198,2-3 0,-5-2 0,8-5 0,2-4-160,2-1 0,3-5 1,-1 11-1,1-1-984,0-2 1,0 14 1289,0-5 0,-1 15 0,1-2 0</inkml:trace>
  <inkml:trace contextRef="#ctx0" brushRef="#br0" timeOffset="3417">4997 741 8222,'-10'22'115,"8"7"0,-5 0 0,4-2 122,3-3 1,0-3 0,0 1-66,0 0 0,3-3 0,4-4 9,7-8 0,-2-4 0,3-3 1,4-3-104,8-4 1,-3-5 0,3-10 0,-8 0-167,-4 0 1,-1-7-1,5-2 1,-4 0-105,-8-1 1,3 3 0,-3 7 0,-2-2 72,-3-5 0,-2 12 1,-2-5 292,-5 3 1,-5 2 0,-10 3 259,0 6 0,8 8 0,-1 10 1,-2 9-66,-2 8 0,4 12 0,3-3 1,0 7-158,0 8 0,7-2 0,-2 6 0,7-1-913,7-6 0,5-2 1,12-5-1,5-5 701,8-7 0,14-14 0,4-5 0</inkml:trace>
  <inkml:trace contextRef="#ctx0" brushRef="#br0" timeOffset="3702">5933 610 8222,'-9'-21'329,"-6"-1"1,-4 0 0,-3 0 0,-2 1 334,-5-1 0,2 7 1,-9 3-1,-3 2-26,-2 6 1,0 1 0,2 3 0,5 3-424,3 4 1,9-2-1,10 9 1,2 3-472,5 3 0,3 1 0,4 1 0,3 2-222,2 5 0,18-5 1,-4 6-1,4-6 144,-1-3 0,0 1 0,3 0 1,2 2 249,-3 5 0,-1-5 1,-4 6-1,1-9 733,0-6 0,-8 4 1,-2-4-1,-2 4 124,-5 3 0,-5-8 1,-10-2-1,-9 1-525,-8-1 0,-9-8 0,5 4 0,-3-6-610,-5-2 0,5 3 0,0 1 0,3 4-2967,4-4 3329,13-1 0,-6 7 0,8 2 0</inkml:trace>
  <inkml:trace contextRef="#ctx0" brushRef="#br0" timeOffset="4001">6173 502 8222,'0'-22'251,"0"0"0,0 0 0,0 0 0,0 1 165,0-1 1,-10 0 0,-4 3 0,-6 4-92,-2 8 0,1-3 0,-1 3 0,0 2-184,0 3 1,1 11 0,1 6 0,3 7-378,3 7 0,2-5 0,-3 7 0,8-2-175,5 0 1,2 8 0,2-6 0,3 1 170,2-1 0,8-2 0,-6-5 1,3 3 396,5 2 0,-5 0 1,0-7-1,1 0 498,-1-1 1,-8 1 0,4 0-17,-6 0 0,-2-1 0,-2 1 0,-6-2-121,-6-6 1,-5 3-1,-1-7 1,3-1-1160,3 1 0,-1 5 0,-6-6-1570,-1 3 1,2-4 2210,6 6 0,-6-9 0,8 5 0</inkml:trace>
  <inkml:trace contextRef="#ctx0" brushRef="#br0" timeOffset="4167">6303 632 8213,'0'22'0,"-2"2"380,-5 5 1,4-5 0,-4 8-1,5-3-61,2 0 0,0 2 0,0-4 0,0 2-412,0-2 0,0 4 0,0-2 93,0-2 0,9 7 0,3-1 0</inkml:trace>
  <inkml:trace contextRef="#ctx0" brushRef="#br0" timeOffset="4317">6369 284 8213,'-15'-10'874,"1"-4"1,-1-3 0,-4 0-2986,4 2 291,6 10 1820,9-4 0,9 9 0,3 0 0</inkml:trace>
  <inkml:trace contextRef="#ctx0" brushRef="#br0" timeOffset="4856">6826 545 8315,'-22'-22'537,"1"3"877,-1 4 0,0 6 0,0 9-690,0 0 0,-7 9 0,0 6 0,3 7-366,2 7 0,4 5 0,3 7 0,5-3-590,3-1 1,1-11-1,8 3 1,0-4-433,0-4 1,10-1 0,4-6 0,6-6-436,2-6 0,2-2 0,2 0 0,3-2 761,-2-6 1,-3-4 0,-2-10 0,0 1 357,0-1 0,-3 0 0,-2 0 1418,-3 0 0,-6 8-260,6-1 1,-7 11 0,6-1-655,-4 10 0,-2 14 0,-7 12 1,0 3-386,0 5 0,-7 2 0,0 3 0,0-3-8,-3-5 0,5 5 1,-7-7-1,0 2-236,0 1 0,5-11 0,-6 3-283,4-4 0,2-16 0,7-9-300,0-12 0,9-17 0,6-10 1,4-7-12,3-4 0,9-8 0,3 7 0,3 2 427,-1 3 0,-10 10 1,6 2-1,-3 5 554,0 10 0,0 7 0,-10 17 0,-2 7-23,-2 9 0,-3 18 0,2 5 0,-6 11-302,-6 8 1,-2 3 42,0-1 0,0 10 0,0 2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3:51.841"/>
    </inkml:context>
    <inkml:brush xml:id="br0">
      <inkml:brushProperty name="width" value="0.06" units="cm"/>
      <inkml:brushProperty name="height" value="0.06" units="cm"/>
      <inkml:brushProperty name="color" value="#004F8B"/>
    </inkml:brush>
  </inkml:definitions>
  <inkml:trace contextRef="#ctx0" brushRef="#br0">514 828 8374,'-24'-22'470,"-5"0"1,4 1-1,-4 1 1,5 6 699,2 7 1,1-3 0,-1 3-1,0 2-780,0 2 1,1 6 0,-1 4-1,0 8-367,0 4 1,-4 5 0,1 3 0,8 4-416,5 3 0,5-7 1,7 4-1,0-2-370,0 0 1,0-7 0,3-10 0,4-2 297,7-5 1,13-3 0,2-4-1,0-6 493,2-6 1,-6-8-1,6-5 1,-2-2 415,0 3 1,0 4-1,-7 5 1,0 3 286,0-3 1,-8 7-1,1 3 1,2 4-299,2 3 1,-5 0 0,1 3 0,-1 6-459,-1 13 1,-1 2 0,-8 10-1,6 0-472,2 0 1,-5-7-1,6 4 1,-1-2-1845,0 0 0,-5-7 2340,8-8 0,-1-9 0,8 5 0</inkml:trace>
  <inkml:trace contextRef="#ctx0" brushRef="#br0" timeOffset="179">775 458 8287,'0'-44'0,"0"3"35,0 5 0,3 4 0,1 11 0,4-1 436,-3 0 0,7 12-122,2 10 1,-4 5 0,-3 17-1,-2 7-29,2 2 1,-4 18-1,6-6 1,-1 6-171,-1 4 0,0-5 0,-7 10 0,2 1-296,6-4 0,-6 8 1,5-7-1,-2 2-928,3 0 1,-4-10 0,8 1 1073,-2-11 0,7 4 0,-5-9 0</inkml:trace>
  <inkml:trace contextRef="#ctx0" brushRef="#br0" timeOffset="379">1276 0 8277,'0'32'-75,"-7"-5"0,0 11 0,2 6 96,2 4 1,1 13 0,-3-1 0,-2 8 223,2 5 0,2 6 0,3-6 0,0-3-370,0-2 0,0-10 0,0 0 125,0 3 0,0 1 0,0 4 0</inkml:trace>
  <inkml:trace contextRef="#ctx0" brushRef="#br0" timeOffset="881">144 1895 8324,'-12'10'-31,"4"-8"0,16 3 117,6-10 0,18-7 0,11-12 1,13-3 152,7-2 0,19-10 0,7 3 0,-41 16 0,1-1-130,3-1 1,0 1 0,5-1 0,0 0 0,1 0 0,0 0 0,-2 2 0,-1-1-209,-2 3 0,-2 0 0,37-13 1,-18 11-1,-10 6-799,-9 6 0,-15 6 406,-7 2 0,-24 2 1,-14 6-1,-16 6 426,-11 6 0,-7 1 0,-8 1 0,-10 0 2,-9 0 0,-5 9 0,-10 5 0,1 6 200,-6 1 0,40-21 0,-1 0 0,-1 0 0,-1 2 0,-3 0 0,-1 0 170,-5 1 1,0 1 0,6 3-1,1 0 1,3-3 0,2-1-1,-34 21 464,21-8 1,19-9 0,25-14-619,26-8 1,22-4 0,24-6 0,10-7-39,8-11 1,20-3 0,-44 7-1,1 0 1,3 0 0,2 0-57,1-1 0,1 2 0,3 1 0,0 1 0,0-3 0,0 0 0,-1 1 0,0 1 37,-1 1 0,-1 1 0,-1 1 0,1 0 0,0 1 0,1 0 1,1 0-1,0 0-1,1 0 1,0 0 0,-4 0-1,-1 1 1,41-10 0,-9 3-813,-13 3 0,-4 9 0,-24-2 718,-11 4 0,-8-4 0,-16 5 0,-16 11 0,-15 13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3:49.090"/>
    </inkml:context>
    <inkml:brush xml:id="br0">
      <inkml:brushProperty name="width" value="0.06" units="cm"/>
      <inkml:brushProperty name="height" value="0.06" units="cm"/>
      <inkml:brushProperty name="color" value="#004F8B"/>
    </inkml:brush>
  </inkml:definitions>
  <inkml:trace contextRef="#ctx0" brushRef="#br0">44 610 8206,'12'10'20,"-3"-5"0,-6 9 0,2 6 562,2 6 1,0-1 0,-4 6 0,1 1-638,4 4 1,-1-2-1,-5 0 1,3-3-579,2-4 633,1 7 0,-8-10 0,0 7 0</inkml:trace>
  <inkml:trace contextRef="#ctx0" brushRef="#br0" timeOffset="165">44 262 8422,'-10'-44'269,"5"11"1,-7 4 0,2 4 427,5 4 0,3 6-1080,2 1 1,2 9 382,6-3 0,4 6 0,10 2 0</inkml:trace>
  <inkml:trace contextRef="#ctx0" brushRef="#br0" timeOffset="483">457 741 8347,'0'22'0,"0"0"-51,0-1 1,0 1-1,0 0 1,3-3 941,4-4 1,-5 4 592,6-4-1432,-6-6 1,-2-1-1,0-16 1,0-6-29,0-5 1,0-11 0,0 1 0,3 0-122,4-2 0,-2 7 1,7-5-1,0 7-84,0 7 1,2-4 0,8 7 167,0 0 1,-7 2 0,-1 13 0,1 4 24,-3 7 0,7 8 1,-7 7-1,0 8-314,-5 4 0,3 2 1,-3 1-1,-2-1-355,-2 1 1,-3 7 0,0-1 656,0-1 0,0-3 0,0-3 0</inkml:trace>
  <inkml:trace contextRef="#ctx0" brushRef="#br0" timeOffset="783">1198 763 8346,'7'-22'0,"0"0"0,-2 1-253,-2-1 0,4 0 0,0 0 0,-2 0 969,-3 1 0,-4-1 1,-5 3-124,-8 4 0,-4 5 0,-3 10 1,0 0-329,0 0 1,-2 3 0,-2 4 0,-1 10-150,8 10 1,-3-3-1,7 7 1,-2-2 40,3 0 1,-3 8-1,10-6 1,2 0-206,2 1 1,3-1-1,0-4 1,3 2-214,4-2 0,5-3 0,10-2-498,0-1 1,2-8-1,3-6 1,2-5-1810,-3-2 2568,-2 0 0,8 0 0,2 0 0</inkml:trace>
  <inkml:trace contextRef="#ctx0" brushRef="#br0" timeOffset="1032">1350 1 8346,'0'21'-281,"0"1"0,0 0 800,0 0 1,0 2 0,0 3 0,0 4 23,0 3 0,0 2 1,3 10-1,1 5-260,4 7 0,-1-2 1,-5 2-1,3 2-364,2 3 0,1 10 1,-6-1-1,3-4-348,2-7 0,1-1 0,-6-11 1,3-6-499,2-4 0,3-13 1,-3 1 926,7-10 0,6-7 0,2-10 0</inkml:trace>
  <inkml:trace contextRef="#ctx0" brushRef="#br0" timeOffset="1383">1633 828 8297,'0'-14'10,"0"-1"1,0-2 224,0-2 0,0-3 0,0 0 278,0 1 1,-2 8-231,-5 6 0,4 7 1,-4 7-237,5 8 0,2 4 0,0 3 1,0 0 7,0 0 1,0-1 0,0 1 0,2 0-182,5 0 1,-2-8 0,10-2-31,1-2 1,-3 0 0,1-5 8,3 2 1,-5-2 0,0-13-1,0-6 73,0-5 1,-4-3-1,4 0 1,0 0-80,0 0 1,-5 1 0,5-1 0,-2 0 105,-5 0 0,0 10 0,0 3 192,2-1 1,2 10-1,-4 0 79,3 12 0,-1 7 0,-7 3 0,0 0-193,0 0 0,7-1 1,0 1-1,1 0-454,1 0 1,-6 0-1,6-3 1,-1-2-33,-1-3 0,3-2 455,-3 3 0,5 4 0,10-7 0</inkml:trace>
  <inkml:trace contextRef="#ctx0" brushRef="#br0" timeOffset="2197">2265 698 8297,'-3'-22'-267,"-1"0"1112,-4 0 1,-9 10-617,3 5 0,-6 4 0,1 6 0,2 2-260,3 2 1,-1 17 0,-4-2 0,2 5 24,2 4 1,8-4 0,-5 6-1,2 1-34,5 0 1,3-7 0,2 2 0,0-5-27,0-2 1,7-8 0,5-2 0,5-2-41,8-5 1,1-5 0,-2-7 0,3-8-26,2-4 1,7-13 0,-7-4 0,-2-7 56,-3-8 1,-2 2-1,0-6 1,-3-1 1,-4 0 0,-3 1 1,-7-6-1,2 6 7,-2 1 1,-3-4 0,-4 7 0,-3 3-8,-2 2 1,-8 12-1,5 8 32,-2 9 1,5 9 0,-5 16-1,0 6 12,0 6 0,4 11 0,-4 5 0,0 5 92,0 3 1,5 2-1,-5 2 1,0 6 119,0 1 1,-1 3 0,-1 5 0,7-5 46,4-7 0,3-5 1,0-5-1,3-2-135,4-3 0,7-12 0,13-2 0,5-12-76,1-8 1,-4-4-1,8-5 1,-1-8-5,-2-4 0,5-5 1,-10-3-1,-3-5 83,-2-1 0,-4 4 1,-6-5-1,-6 2 25,-6 6 1,-2 1 0,0 4-1,0-1 167,0 0 0,-2 10 1,-6 2-69,-6 1 0,-6 9 0,-1 0-135,-1 12 0,7 10 0,3 4 1,3 6-97,4 1 0,2 1 1,3 5-1,0-3-71,0 3 0,10-5 1,7 0-1,10-3-677,9-4 0,5-5 0,5-8 1,2-7 12,3-4 1,7-20 0,-5-10-1,1-9 743,-1-10 0,-5-10 0,-11 3 0,-8 0-84,-5 0 1,-10 2-1,-2 7 1,-4 3 172,-11 5 1,1 4-1,-13 13 1,-2 2 503,-2 3 1,5 9 0,1 0 0,1 10-199,0 9 1,7 8-1,-2 5 1,5 4-317,2 3 0,0 2 1,2 8-1,5 2 13,8 5 1,-3-5 0,3 4 0,-1-4-10,-2-2 1,5 0 0,-10-3 0,-2-5 467,-2-7 1,-8-5 0,-7-2-240,-10 0 0,-12-10 1,3-5-1,-3-4-1025,-5-3 0,5 0 1,0 0-1,3 0-1991,4 0 2704,13 0 0,-6 0 0,8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3.684"/>
    </inkml:context>
    <inkml:brush xml:id="br0">
      <inkml:brushProperty name="width" value="0.08571" units="cm"/>
      <inkml:brushProperty name="height" value="0.08571" units="cm"/>
    </inkml:brush>
  </inkml:definitions>
  <inkml:trace contextRef="#ctx0" brushRef="#br0">32 0 8311,'-15'0'1542,"1"0"0,11 0-1297,3 0 1,10 8 0,12-1 0,2-2-328,5-3 0,-3-2 0,11 0 0,1 0 82,4 0 0,11-10 0,2-2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3:43:53.537"/>
    </inkml:context>
    <inkml:brush xml:id="br0">
      <inkml:brushProperty name="width" value="0.06" units="cm"/>
      <inkml:brushProperty name="height" value="0.06" units="cm"/>
      <inkml:brushProperty name="color" value="#004F8B"/>
    </inkml:brush>
  </inkml:definitions>
  <inkml:trace contextRef="#ctx0" brushRef="#br0">565 1 8417,'-22'0'152,"2"2"1,6 8-1,7 12 62,4 11 1,-4 9 0,0 4 0,2 4 34,2 8 0,3 5 0,0 5 0,0 5-443,0 6 0,0 6 1,0 0-1,0-5-666,0-8 0,0-6 0,0-8-579,0-7 1439,-9-25 0,-3-16 0,-10-22 0</inkml:trace>
  <inkml:trace contextRef="#ctx0" brushRef="#br0" timeOffset="583">173 698 8282,'-25'-8'0,"-1"-1"247,-3-4 1,0 9-1,7-6 310,0 0 1,10 10-467,5 0 1,14 8 0,10 6-1,10-7-36,9-4 0,15-3 1,4 0-1,3 0-260,0 0 1,-7-8 0,5-1 0,-3-3-152,-4-5 1,1-10 0,-4-2 0,-5 2 84,1 3 0,-11-5 1,-2 0-1,-7 3 509,-8 1 1,6 4 0,-11 13 0,6 13 0,-8 17-24,-4 9 0,4-2 0,3 8 0,-1 1-26,1 4 1,0 1 0,-6 1 0,4-1-46,-3 1 0,4 7 1,-2-1-1,-2-4 4,-2-7 1,-3 0 0,0-10 60,0-2 0,-3-6 1,-2-9-19,-2-12 1,-2-2-1,4-13 1,-3-4-457,4-8 1,1 3 0,3-5 0,3 7 101,4 8 0,-2-5 0,7 4 0,0-2-21,0 3 1,2 4-1,8 10 1,0 0 124,0 0 0,0 0 1,-1 0-1,1 0 56,0 0 1,7 0 0,0 2 0,0 3 95,2 2 1,-4 1 0,7-8 0,-3 0-23,-4 0 1,-3-8 0,-2-1 0,0-3-137,0-5 1,-8 0 0,-2 0 0,-2 2-102,-5-2 1,-5-2-1,-8 0 63,-6 4 1,-8-4-1,-4 7 1,-4 0 250,4 4 1,2-1 0,2 1 452,0 4 1,0 1-326,1 3 0,8 10 0,6 4 0,5 8-9,2 7 0,2-5 0,5 8 1,10-3-354,10 0 0,0 7 0,11-4 0,6-1-823,4 1 0,13-1 0,-3-4 909,5 2 0,2 0 0,0-8 0</inkml:trace>
  <inkml:trace contextRef="#ctx0" brushRef="#br0" timeOffset="1034">2807 567 8156,'-2'-36'217,"-5"-1"0,4 11 0,-6-1 0,1 8 399,1 4 0,-2 3 1,1 0-180,-6 12 1,2 10-1,-3 14 1,1 5-242,1 7 0,-3 5 0,8 3 0,1-1-147,-3 1 1,8 0 0,-3-1-1,8-2-484,4-5 0,10-4 0,0-10 0,7-3-483,5-4 1,7-6-1,-4-9 1,2-2 398,4-5 1,1-6 0,-3-8 0,-7-3 518,-5-6 0,-2 4 0,-2-8 0,-6 0-27,-7 0 0,-4 5 0,-3-5 0,0 0 211,0 1 1,-10 6-1,-2-2 1,-2 7 707,-1 8 1,3 2 0,-5 7-503,2-3 0,11 11 0,-4 11 1,6 6-239,2 2 1,0 7 0,0 2 0,0 3-204,0 5 0,7-6 0,3 4 1,2 1-419,5 4 0,-5 1 0,3-2 469,1-4 0,4 13 0,2-4 0</inkml:trace>
  <inkml:trace contextRef="#ctx0" brushRef="#br0" timeOffset="1766">3570 610 8156,'7'-43'0,"3"-1"181,2 1 1,-7 6 0,2 4 36,-5 1 1,-11 3-1,-6 10 1,-4 4 102,-3 8 0,7 5 0,1 2-237,-3 0 1,0 9 0,2 6-1,8 6-200,5 9 1,2-4 0,0 8 0,0 0-150,0 0 0,2 0 0,3 4 0,5-1 312,2 1 0,-5-4 0,5 0 0,-2-2 133,-5-6 1,4 1 0,-1-1-1,-4 3 197,-1-2 1,-3-3 0,0-2 64,0 0 0,-10-3 0,-4-4 0,-6-8-328,-1-5 0,-8-2 0,-1-2 0,4-3-466,2-2 0,2-10 0,3 2 0,2-4-245,2-3 0,10 8 0,-2-1-2,5-2 0,11 5 1,6 0-1,4 2 295,3 6 0,9-1 0,3 0 1,3-2 201,-1 2 0,3 0 1,9 0-1,3-2 86,-3 2 1,1 0-1,1-2 1,6-8-1,0-4 1,-3-3 0,-12 0 0,-2 1 237,-3-1 0,-9-7 0,-1-3 0,-9 1 89,-10 0 1,-7 2-1,-7 9 1,-7 3 73,-6 3 0,-9 6 0,-2-4 1,-3 0 167,-5 0 0,5 7 0,0-2 0,3 5 129,4 2 1,3 2-1,2 5-578,1 8 1,9 11 0,4 3 0,6 1-67,2 1 0,2-4 0,6 9 0,8 0-307,11-2 1,0 0 0,9-7 0,3 2-524,2-3 1,-5-4 0,0-5 0,3-5-156,2-2 0,0-3 0,-4-7 1,-8 0 864,-5 0 0,-2 0-103,-1 0 1,-11 0 2495,-10 0-1562,-10 0 1,-9 2 0,2 3 44,3 2 1,6 1-488,-6-8 1,9-3-1,-2-4-108,4-7 0,3-6 1,0-2-1,3-2-380,4-5 0,3 5 1,9-8-1,0 3-723,6 0 0,4 0 0,0 8 0,5-1 904,-1 0 0,18 0 0,-5 1 0</inkml:trace>
  <inkml:trace contextRef="#ctx0" brushRef="#br0" timeOffset="2034">4942 458 8156,'0'-41'444,"0"5"1,0-3 0,0 7 0,0 1 69,0-1 1,0 3 0,0 8 0,-3-1-405,-4 0 1,-5 10 0,-10 5 0,0 4-113,0 3 1,-4 10 0,2 7 0,4 10-407,1 9 1,7 5-1,0 3 1,2-1-31,5 1 1,5-1 0,7 1-1,8-1 409,4 1 0,3-3 1,2-2-1,3-5 530,2-3 0,0 5 0,-5-7 0,0-2 976,-2-3 1,2-2 0,-16 0-721,-4-1 1,-4-6-1,-7-3 0,-10-2-816,-9-5 1,-8-1 0,-10 1 0,1 3-1359,-1-4 0,3 1 1,2 0 1416,3 2 0,0 10 0,-8-5 0</inkml:trace>
  <inkml:trace contextRef="#ctx0" brushRef="#br0" timeOffset="2585">2394 2505 8167,'-22'0'-53,"0"0"0,0 0-454,1 0 784,9 0 0,14-2 1,20-6-1,16-6-169,18-6 1,14-13-1,-22 12 1,3 0 0,6-4-1,3 0-34,6-3 1,3 0 0,10-2-1,2-1 1,6-4 0,2-2-1,-25 11 1,1-1 0,0 0-141,3-1 0,2-1 1,0 1-1,4 1 1,2 1-1,-1-1 1,1 1-1,0 1 1,0-1-1,-2 1 1,0 0-1,0 0 174,-3 1 0,-1 1 1,0 0-1,-5 1 0,-1 0 1,0 1-1,29-10 0,-2 1 1,-1 2-1,-1 0 85,-2 2 0,-2-1 0,-14 2 0,-2-1 1,-3 4-1,-1 1 0,-6 0 0,-2 1-2,-2 2 0,-1-1 0,-4 0 0,-1 0 0,41-10 0,-15 2-234,-17 3 1,-12 9-669,-10 1 0,-26 11 0,-27 1 0,-22 9-65,-17 5 1,-16 10-1,-10 10 1,-10 1 481,41-14 0,0 1 1,-2 0-1,0 1 1,-4 2-1,0 0 294,-5 2 0,0 1 0,4-1 0,0 1 0,-7 5 0,0 3 0,2 1 0,0 0 0</inkml:trace>
  <inkml:trace contextRef="#ctx0" brushRef="#br0" timeOffset="2899">2132 3289 8177,'-87'41'184,"20"-14"1,8 9 242,11-9 1,26-15-163,15-5 0,14-7 0,18-7 0,4-10 255,7-10 0,15 0 0,9-9 0,10-3-301,10-2 1,-32 15 0,1-1-1,5-2 1,1 0 0,6-3 0,1-1-141,5-3 0,2-1 0,11-2 0,4-2 0,-20 11 0,1-2 0,2 0 1,8-3-1,3-1 0,2 0-197,9-3 0,2-2 1,2 0-1,-21 11 0,1-1 1,0 0-1,2 0 0,3-2 1,2-2-1,-1 1 1,1 1-1,-2 0 0,0 1 1,0 0-1,0 0 154,-2 1 1,0 0 0,-1 0 0,0 1-1,-2 2 1,-1 2 0,0 0 0,-1-1-1,20-7 1,-2-1 0,0 0 0,-4 3 0,0 1-1,-1 0 25,-6 2 0,-2 1 0,0 0 0,-3 2 1,0-1-1,-2 1 0,-3-2 0,-3 1 0,1-1 1,-2 2-1,0 0 0,-1 1 61,0 0 1,-1 0 0,-1 0 0,25-11 0,-2 2 0,-7 3 0,-2 1 0,-5 2-1,-2 1-62,-5-1 0,0 2 0,-3 4 1,-2 1-1,-4 3 0,-1 2 1,-3 1-1,-1 1-1292,38-6 0,-21 1 1,-23 12 1231,-11 2 0,-18 3 0,-7 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25:35.668"/>
    </inkml:context>
    <inkml:brush xml:id="br0">
      <inkml:brushProperty name="width" value="0.06" units="cm"/>
      <inkml:brushProperty name="height" value="0.06" units="cm"/>
      <inkml:brushProperty name="color" value="#AE198D"/>
      <inkml:brushProperty name="inkEffects" value="galaxy"/>
      <inkml:brushProperty name="anchorX" value="-2.98089E7"/>
      <inkml:brushProperty name="anchorY" value="-3.22508E7"/>
      <inkml:brushProperty name="scaleFactor" value="0.5"/>
    </inkml:brush>
    <inkml:brush xml:id="br1">
      <inkml:brushProperty name="width" value="0.06" units="cm"/>
      <inkml:brushProperty name="height" value="0.06" units="cm"/>
      <inkml:brushProperty name="color" value="#AE198D"/>
      <inkml:brushProperty name="inkEffects" value="galaxy"/>
      <inkml:brushProperty name="anchorX" value="-2.98241E7"/>
      <inkml:brushProperty name="anchorY" value="-3.22642E7"/>
      <inkml:brushProperty name="scaleFactor" value="0.5"/>
    </inkml:brush>
    <inkml:brush xml:id="br2">
      <inkml:brushProperty name="width" value="0.06" units="cm"/>
      <inkml:brushProperty name="height" value="0.06" units="cm"/>
      <inkml:brushProperty name="color" value="#AE198D"/>
      <inkml:brushProperty name="inkEffects" value="galaxy"/>
      <inkml:brushProperty name="anchorX" value="-2.98396E7"/>
      <inkml:brushProperty name="anchorY" value="-3.22783E7"/>
      <inkml:brushProperty name="scaleFactor" value="0.5"/>
    </inkml:brush>
    <inkml:brush xml:id="br3">
      <inkml:brushProperty name="width" value="0.06" units="cm"/>
      <inkml:brushProperty name="height" value="0.06" units="cm"/>
      <inkml:brushProperty name="color" value="#AE198D"/>
      <inkml:brushProperty name="inkEffects" value="galaxy"/>
      <inkml:brushProperty name="anchorX" value="-2.98556E7"/>
      <inkml:brushProperty name="anchorY" value="-3.22924E7"/>
      <inkml:brushProperty name="scaleFactor" value="0.5"/>
    </inkml:brush>
    <inkml:brush xml:id="br4">
      <inkml:brushProperty name="width" value="0.06" units="cm"/>
      <inkml:brushProperty name="height" value="0.06" units="cm"/>
      <inkml:brushProperty name="color" value="#AE198D"/>
      <inkml:brushProperty name="inkEffects" value="galaxy"/>
      <inkml:brushProperty name="anchorX" value="-2.98718E7"/>
      <inkml:brushProperty name="anchorY" value="-3.23065E7"/>
      <inkml:brushProperty name="scaleFactor" value="0.5"/>
    </inkml:brush>
    <inkml:brush xml:id="br5">
      <inkml:brushProperty name="width" value="0.06" units="cm"/>
      <inkml:brushProperty name="height" value="0.06" units="cm"/>
      <inkml:brushProperty name="color" value="#AE198D"/>
      <inkml:brushProperty name="inkEffects" value="galaxy"/>
      <inkml:brushProperty name="anchorX" value="-2.98882E7"/>
      <inkml:brushProperty name="anchorY" value="-3.23199E7"/>
      <inkml:brushProperty name="scaleFactor" value="0.5"/>
    </inkml:brush>
    <inkml:brush xml:id="br6">
      <inkml:brushProperty name="width" value="0.06" units="cm"/>
      <inkml:brushProperty name="height" value="0.06" units="cm"/>
      <inkml:brushProperty name="color" value="#AE198D"/>
      <inkml:brushProperty name="inkEffects" value="galaxy"/>
      <inkml:brushProperty name="anchorX" value="-2.9902E7"/>
      <inkml:brushProperty name="anchorY" value="-3.23311E7"/>
      <inkml:brushProperty name="scaleFactor" value="0.5"/>
    </inkml:brush>
    <inkml:brush xml:id="br7">
      <inkml:brushProperty name="width" value="0.06" units="cm"/>
      <inkml:brushProperty name="height" value="0.06" units="cm"/>
      <inkml:brushProperty name="color" value="#AE198D"/>
      <inkml:brushProperty name="inkEffects" value="galaxy"/>
      <inkml:brushProperty name="anchorX" value="-2.9919E7"/>
      <inkml:brushProperty name="anchorY" value="-3.23446E7"/>
      <inkml:brushProperty name="scaleFactor" value="0.5"/>
    </inkml:brush>
    <inkml:brush xml:id="br8">
      <inkml:brushProperty name="width" value="0.06" units="cm"/>
      <inkml:brushProperty name="height" value="0.06" units="cm"/>
      <inkml:brushProperty name="color" value="#AE198D"/>
      <inkml:brushProperty name="inkEffects" value="galaxy"/>
      <inkml:brushProperty name="anchorX" value="-2.99374E7"/>
      <inkml:brushProperty name="anchorY" value="-3.23585E7"/>
      <inkml:brushProperty name="scaleFactor" value="0.5"/>
    </inkml:brush>
    <inkml:brush xml:id="br9">
      <inkml:brushProperty name="width" value="0.06" units="cm"/>
      <inkml:brushProperty name="height" value="0.06" units="cm"/>
      <inkml:brushProperty name="color" value="#AE198D"/>
      <inkml:brushProperty name="inkEffects" value="galaxy"/>
      <inkml:brushProperty name="anchorX" value="-2.99562E7"/>
      <inkml:brushProperty name="anchorY" value="-3.23726E7"/>
      <inkml:brushProperty name="scaleFactor" value="0.5"/>
    </inkml:brush>
    <inkml:brush xml:id="br10">
      <inkml:brushProperty name="width" value="0.06" units="cm"/>
      <inkml:brushProperty name="height" value="0.06" units="cm"/>
      <inkml:brushProperty name="color" value="#AE198D"/>
      <inkml:brushProperty name="inkEffects" value="galaxy"/>
      <inkml:brushProperty name="anchorX" value="-2.99721E7"/>
      <inkml:brushProperty name="anchorY" value="-3.23882E7"/>
      <inkml:brushProperty name="scaleFactor" value="0.5"/>
    </inkml:brush>
    <inkml:brush xml:id="br11">
      <inkml:brushProperty name="width" value="0.06" units="cm"/>
      <inkml:brushProperty name="height" value="0.06" units="cm"/>
      <inkml:brushProperty name="color" value="#AE198D"/>
      <inkml:brushProperty name="inkEffects" value="galaxy"/>
      <inkml:brushProperty name="anchorX" value="-2.99885E7"/>
      <inkml:brushProperty name="anchorY" value="-3.24038E7"/>
      <inkml:brushProperty name="scaleFactor" value="0.5"/>
    </inkml:brush>
    <inkml:brush xml:id="br12">
      <inkml:brushProperty name="width" value="0.06" units="cm"/>
      <inkml:brushProperty name="height" value="0.06" units="cm"/>
      <inkml:brushProperty name="color" value="#AE198D"/>
      <inkml:brushProperty name="inkEffects" value="galaxy"/>
      <inkml:brushProperty name="anchorX" value="-3.00051E7"/>
      <inkml:brushProperty name="anchorY" value="-3.24195E7"/>
      <inkml:brushProperty name="scaleFactor" value="0.5"/>
    </inkml:brush>
    <inkml:brush xml:id="br13">
      <inkml:brushProperty name="width" value="0.06" units="cm"/>
      <inkml:brushProperty name="height" value="0.06" units="cm"/>
      <inkml:brushProperty name="color" value="#AE198D"/>
      <inkml:brushProperty name="inkEffects" value="galaxy"/>
      <inkml:brushProperty name="anchorX" value="-3.00223E7"/>
      <inkml:brushProperty name="anchorY" value="-3.24352E7"/>
      <inkml:brushProperty name="scaleFactor" value="0.5"/>
    </inkml:brush>
    <inkml:brush xml:id="br14">
      <inkml:brushProperty name="width" value="0.06" units="cm"/>
      <inkml:brushProperty name="height" value="0.06" units="cm"/>
      <inkml:brushProperty name="color" value="#AE198D"/>
      <inkml:brushProperty name="inkEffects" value="galaxy"/>
      <inkml:brushProperty name="anchorX" value="-3.00369E7"/>
      <inkml:brushProperty name="anchorY" value="-3.24476E7"/>
      <inkml:brushProperty name="scaleFactor" value="0.5"/>
    </inkml:brush>
    <inkml:brush xml:id="br15">
      <inkml:brushProperty name="width" value="0.06" units="cm"/>
      <inkml:brushProperty name="height" value="0.06" units="cm"/>
      <inkml:brushProperty name="color" value="#AE198D"/>
      <inkml:brushProperty name="inkEffects" value="galaxy"/>
      <inkml:brushProperty name="anchorX" value="-3.00518E7"/>
      <inkml:brushProperty name="anchorY" value="-3.24608E7"/>
      <inkml:brushProperty name="scaleFactor" value="0.5"/>
    </inkml:brush>
    <inkml:brush xml:id="br16">
      <inkml:brushProperty name="width" value="0.06" units="cm"/>
      <inkml:brushProperty name="height" value="0.06" units="cm"/>
      <inkml:brushProperty name="color" value="#AE198D"/>
      <inkml:brushProperty name="inkEffects" value="galaxy"/>
      <inkml:brushProperty name="anchorX" value="-3.00697E7"/>
      <inkml:brushProperty name="anchorY" value="-3.24767E7"/>
      <inkml:brushProperty name="scaleFactor" value="0.5"/>
    </inkml:brush>
    <inkml:brush xml:id="br17">
      <inkml:brushProperty name="width" value="0.06" units="cm"/>
      <inkml:brushProperty name="height" value="0.06" units="cm"/>
      <inkml:brushProperty name="color" value="#AE198D"/>
      <inkml:brushProperty name="inkEffects" value="galaxy"/>
      <inkml:brushProperty name="anchorX" value="-3.00891E7"/>
      <inkml:brushProperty name="anchorY" value="-3.24922E7"/>
      <inkml:brushProperty name="scaleFactor" value="0.5"/>
    </inkml:brush>
    <inkml:brush xml:id="br18">
      <inkml:brushProperty name="width" value="0.06" units="cm"/>
      <inkml:brushProperty name="height" value="0.06" units="cm"/>
      <inkml:brushProperty name="color" value="#AE198D"/>
      <inkml:brushProperty name="inkEffects" value="galaxy"/>
      <inkml:brushProperty name="anchorX" value="-3.01093E7"/>
      <inkml:brushProperty name="anchorY" value="-3.25077E7"/>
      <inkml:brushProperty name="scaleFactor" value="0.5"/>
    </inkml:brush>
    <inkml:brush xml:id="br19">
      <inkml:brushProperty name="width" value="0.06" units="cm"/>
      <inkml:brushProperty name="height" value="0.06" units="cm"/>
      <inkml:brushProperty name="color" value="#AE198D"/>
      <inkml:brushProperty name="inkEffects" value="galaxy"/>
      <inkml:brushProperty name="anchorX" value="-3.01297E7"/>
      <inkml:brushProperty name="anchorY" value="-3.25232E7"/>
      <inkml:brushProperty name="scaleFactor" value="0.5"/>
    </inkml:brush>
    <inkml:brush xml:id="br20">
      <inkml:brushProperty name="width" value="0.06" units="cm"/>
      <inkml:brushProperty name="height" value="0.06" units="cm"/>
      <inkml:brushProperty name="color" value="#AE198D"/>
      <inkml:brushProperty name="inkEffects" value="galaxy"/>
      <inkml:brushProperty name="anchorX" value="-3.01507E7"/>
      <inkml:brushProperty name="anchorY" value="-3.25388E7"/>
      <inkml:brushProperty name="scaleFactor" value="0.5"/>
    </inkml:brush>
    <inkml:brush xml:id="br21">
      <inkml:brushProperty name="width" value="0.06" units="cm"/>
      <inkml:brushProperty name="height" value="0.06" units="cm"/>
      <inkml:brushProperty name="color" value="#AE198D"/>
      <inkml:brushProperty name="inkEffects" value="galaxy"/>
      <inkml:brushProperty name="anchorX" value="-3.01689E7"/>
      <inkml:brushProperty name="anchorY" value="-3.25511E7"/>
      <inkml:brushProperty name="scaleFactor" value="0.5"/>
    </inkml:brush>
    <inkml:brush xml:id="br22">
      <inkml:brushProperty name="width" value="0.06" units="cm"/>
      <inkml:brushProperty name="height" value="0.06" units="cm"/>
      <inkml:brushProperty name="color" value="#AE198D"/>
      <inkml:brushProperty name="inkEffects" value="galaxy"/>
      <inkml:brushProperty name="anchorX" value="-3.01874E7"/>
      <inkml:brushProperty name="anchorY" value="-3.25645E7"/>
      <inkml:brushProperty name="scaleFactor" value="0.5"/>
    </inkml:brush>
    <inkml:brush xml:id="br23">
      <inkml:brushProperty name="width" value="0.06" units="cm"/>
      <inkml:brushProperty name="height" value="0.06" units="cm"/>
      <inkml:brushProperty name="color" value="#AE198D"/>
      <inkml:brushProperty name="inkEffects" value="galaxy"/>
      <inkml:brushProperty name="anchorX" value="-3.02058E7"/>
      <inkml:brushProperty name="anchorY" value="-3.25773E7"/>
      <inkml:brushProperty name="scaleFactor" value="0.5"/>
    </inkml:brush>
    <inkml:brush xml:id="br24">
      <inkml:brushProperty name="width" value="0.06" units="cm"/>
      <inkml:brushProperty name="height" value="0.06" units="cm"/>
      <inkml:brushProperty name="color" value="#AE198D"/>
      <inkml:brushProperty name="inkEffects" value="galaxy"/>
      <inkml:brushProperty name="anchorX" value="-3.02273E7"/>
      <inkml:brushProperty name="anchorY" value="-3.2593E7"/>
      <inkml:brushProperty name="scaleFactor" value="0.5"/>
    </inkml:brush>
    <inkml:brush xml:id="br25">
      <inkml:brushProperty name="width" value="0.06" units="cm"/>
      <inkml:brushProperty name="height" value="0.06" units="cm"/>
      <inkml:brushProperty name="color" value="#AE198D"/>
      <inkml:brushProperty name="inkEffects" value="galaxy"/>
      <inkml:brushProperty name="anchorX" value="-3.02493E7"/>
      <inkml:brushProperty name="anchorY" value="-3.26084E7"/>
      <inkml:brushProperty name="scaleFactor" value="0.5"/>
    </inkml:brush>
    <inkml:brush xml:id="br26">
      <inkml:brushProperty name="width" value="0.06" units="cm"/>
      <inkml:brushProperty name="height" value="0.06" units="cm"/>
      <inkml:brushProperty name="color" value="#AE198D"/>
      <inkml:brushProperty name="inkEffects" value="galaxy"/>
      <inkml:brushProperty name="anchorX" value="-3.02686E7"/>
      <inkml:brushProperty name="anchorY" value="-3.26206E7"/>
      <inkml:brushProperty name="scaleFactor" value="0.5"/>
    </inkml:brush>
    <inkml:brush xml:id="br27">
      <inkml:brushProperty name="width" value="0.06" units="cm"/>
      <inkml:brushProperty name="height" value="0.06" units="cm"/>
      <inkml:brushProperty name="color" value="#AE198D"/>
      <inkml:brushProperty name="inkEffects" value="galaxy"/>
      <inkml:brushProperty name="anchorX" value="-3.02917E7"/>
      <inkml:brushProperty name="anchorY" value="-3.26359E7"/>
      <inkml:brushProperty name="scaleFactor" value="0.5"/>
    </inkml:brush>
    <inkml:brush xml:id="br28">
      <inkml:brushProperty name="width" value="0.06" units="cm"/>
      <inkml:brushProperty name="height" value="0.06" units="cm"/>
      <inkml:brushProperty name="color" value="#AE198D"/>
      <inkml:brushProperty name="inkEffects" value="galaxy"/>
      <inkml:brushProperty name="anchorX" value="-3.03151E7"/>
      <inkml:brushProperty name="anchorY" value="-3.26515E7"/>
      <inkml:brushProperty name="scaleFactor" value="0.5"/>
    </inkml:brush>
    <inkml:brush xml:id="br29">
      <inkml:brushProperty name="width" value="0.06" units="cm"/>
      <inkml:brushProperty name="height" value="0.06" units="cm"/>
      <inkml:brushProperty name="color" value="#AE198D"/>
      <inkml:brushProperty name="inkEffects" value="galaxy"/>
      <inkml:brushProperty name="anchorX" value="-3.03389E7"/>
      <inkml:brushProperty name="anchorY" value="-3.26668E7"/>
      <inkml:brushProperty name="scaleFactor" value="0.5"/>
    </inkml:brush>
    <inkml:brush xml:id="br30">
      <inkml:brushProperty name="width" value="0.06" units="cm"/>
      <inkml:brushProperty name="height" value="0.06" units="cm"/>
      <inkml:brushProperty name="color" value="#AE198D"/>
      <inkml:brushProperty name="inkEffects" value="galaxy"/>
      <inkml:brushProperty name="anchorX" value="-3.036E7"/>
      <inkml:brushProperty name="anchorY" value="-3.26789E7"/>
      <inkml:brushProperty name="scaleFactor" value="0.5"/>
    </inkml:brush>
  </inkml:definitions>
  <inkml:trace contextRef="#ctx0" brushRef="#br0">1 979 7625,'6'-13'-291,"1"-1"1,0 7 624,-7-7 1,3 10 3,3-3 0,-3 14 1,4 6-1,-3 6 50,3 1 0,-2 10 0,6 2 0,-2 3-83,-4-1 0,4 0 0,-2 8 0,0-1-149,2 0 0,-7-6 0,7-3 0,-2-3 294,0-3 0,2-6-18,-2-6 0,-2-9 0,6-19-274,-2-14 1,5-4 0,-5-7-1,3-4-124,4-1 0,-5-9 0,3 1 0,0-1-390,-3 5 1,8-2 0,-8 1-1,3 4-660,-1 1 1,-6 12 0,5 4-719,-3 6 0,0 10 1734,-2 5 0,-5 5 0,7 2 0</inkml:trace>
  <inkml:trace contextRef="#ctx0" brushRef="#br1" timeOffset="400">372 1227 7093,'9'11'-553,"-7"1"675,5-5 0,-2-5 1,-1 7 248,3 0 0,9-6-165,-2 4 0,4-14 0,3-7-117,0-4 0,-3-3 0,-2 0 0,-2-2-1,2-4 0,-5 4 0,1-5 0,-3 6 39,-5 1 0,-1 0 0,-3 1 0,0-1 85,0 0 0,-3 8 0,-3 1 116,-8 3 1,-5 2 0,-1 7 0,-1 0 13,1 0 0,1 9 0,3 5 0,2 4-125,-2 3 1,7 7-1,2-1 1,5 1-107,2 1 0,0-3 1,0 6-1,0-3-243,0-3 1,16-3 0,5-1-1,4 4-506,5 1 1,2-6 0,9-10-1,0-2-287,1-4 1,-1-3 0,-2-2 924,-5 0 0,14 0 0,-4 0 0</inkml:trace>
  <inkml:trace contextRef="#ctx0" brushRef="#br2" timeOffset="715">1156 1041 8003,'0'-20'690,"0"-1"253,0 0 0,-10 8-182,-3-1 1,-6 9 0,-1-2-297,-1 5 0,7 2 1,3 2-1,-1 5-321,1 7 0,4 4 1,-4 5-1,1 5 18,6 6 1,2-2-1,2 3 1,0 1-81,0 3 0,0-4 0,2-3 0,5 0-395,7 0 1,4-7 0,2 3 0,3-8-613,5-6 0,-5-5 0,7-9 0,-3 0 925,1 0 0,8-18 0,-4-5 0</inkml:trace>
  <inkml:trace contextRef="#ctx0" brushRef="#br3" timeOffset="931">1321 258 8003,'0'20'52,"0"1"1,2 2-1,2 4 1,3 8 520,-2 4 1,4 9 0,-2 2-1,0 3 88,2 4 1,-4 3 0,6 2 0,-2-1-527,-4 1 0,-1 9 1,1 3-1,2-1-568,-3-4 0,-1-12 0,-3-7 0,0-6-2553,0-12 2986,0-16 0,9-16 0,2-11 0</inkml:trace>
  <inkml:trace contextRef="#ctx0" brushRef="#br4" timeOffset="1131">1114 814 8003,'-20'0'-29,"8"-2"522,5-5 1,7 3 0,10-8-1,8 3-306,7 4 1,12-4-1,-3 2 1,5 3-379,2 2 1,1 2-1,-1 0 1,0 0-306,0 0 0,1 0 0,-1 0 0,0 0 496,0 0 0,1 0 0,-1 0 0</inkml:trace>
  <inkml:trace contextRef="#ctx0" brushRef="#br5" timeOffset="1449">1712 938 7972,'-13'28'0,"1"-1"-37,3-2 0,0-2 0,4-2 0,-2 0-15,3-1 0,2 1 1,2-1-34,0 1 1,2-3-29,5-4 1,4-5 0,10-9 383,-1 0 0,1 0 1,0 0 540,-1 0 0,-6-7 81,0 1 1,-10-11-557,3 4 1,-4 1 0,-3-1-1,-3-1 61,-4 2 0,3-6 1,-10 7-1,0-3-122,3 0 1,-7 7-1151,4-7 1,-5 3-2051,-1-3 2924,8 5 0,3 9 0,9 0 0</inkml:trace>
  <inkml:trace contextRef="#ctx0" brushRef="#br6" timeOffset="1715">1939 1103 8003,'10'21'175,"-8"-7"1,5-1 307,-5 3 1,5 3-1,0 1 1,-3 1 0,1-3 0,-1-2 0,3-2 400,-2 2 0,-3-4-151,-2 1 1,-2-10-580,-5-3 1,5-10 0,-5-12-1,5-6-284,2-6 0,2-5 0,5-3 1,4 1-347,1 0 0,13 0 0,-4 2 0,4 4-790,5 8 1,-5 4 1265,9 2 0,0 1 0,8-1 0</inkml:trace>
  <inkml:trace contextRef="#ctx0" brushRef="#br7" timeOffset="2414">3321 814 8016,'-32'0'155,"2"-2"1,10-2 0,-1-3 273,0 2 0,1 12 0,2 7 0,-1 6 239,-1 8 0,6 4 0,-9 9 0,9 3-429,5 4 1,-5-5 0,7 5 0,3-6-635,1-8 1,13-4 0,3-9 0,6-3 97,1-4 0,1-5 0,0-11 0,-1-5 104,1-7 0,-7-4 1,-1-5-1,1-3 161,-2-1 0,4-7 0,-10 6 0,1 1 384,3-3 1,-8 5 0,7-8 251,0 4 0,-4 1 0,6 8-135,-2-1 1,1 9 0,-4 8-390,8 8 1,-2 8 0,-1 11 0,-2 2-118,-4 3 0,4 8 0,0-4 0,0 3-165,0-1 1,1-9 0,-6 3 0,3-5-198,-2-3 1,-3 1 589,-2 0 1,-2-10-55,-5-4 1,5-14 0,-5-7 0,2-4 12,-2-3 1,5 1 0,-5-1-33,5 0 1,2 8 0,0-1-267,0-2 1,9 7 0,5 2-586,4 5 0,5 2-259,4 0 0,-1 0 0,6 0 0,-3 2-1193,-3 5 2185,-13-5 0,6 16 0,-8-6 0</inkml:trace>
  <inkml:trace contextRef="#ctx0" brushRef="#br8" timeOffset="3606">3857 938 8016,'21'-9'131,"-9"-2"1,-3-8 735,0 5 0,-7-4 0,3 7 55,-10-1 1,1 3 0,-10 9 0,-2 0-136,-3 0 1,1 2-1,0 7 1,2 10-576,0 6 0,-7 9 0,11-4 0,-1 0-260,-1 0 0,9 4 0,-2-4 0,5 0-303,2 0 1,2-5 0,5-9 0,9-5-613,10-2 1,-1-2-1,9-9 1,3-5 42,2-7 0,2-13 0,-2-8 1,-5-3 362,-6-4 0,-5-6 0,-3-2 1,-1-3 410,-6-4 0,-3-1 1,-10-1-1,0-1 148,0-4 0,-10-9 0,-3 2 0,-6 0 38,-1 0 0,-1 2 0,0 7 0,1 2 469,-1 5 1,7 16-135,1 19 1,8 27 0,-2 23-1,5 15 78,2 17 1,9 9 0,5 14 0,2 2-100,-2 3 0,4 1 0,-4-1 1,2 6-454,-9-46 0,0 1 0,1 3 0,0 2 0,-4 0 1,1 0-160,1 1 1,-1 1-1,-2 0 1,-1 0 0,2 4-1,1 0 1</inkml:trace>
  <inkml:trace contextRef="#ctx0" brushRef="#br9" timeOffset="3731">227 2918 8072,'12'12'728,"-3"-1"-16,-9-4 1,2-5 249,5 5-761,-4-5 1,13-11 0,-10-4-1,-1-6-78,-3-1 1,5-10 0,0-5 0,-2-4-125,-3-2 0,5 0 0,0 0 0,0-1-146,2 1 0,-7 0 1,7 2-1,-2 5-25,0 6 1,9 14-1,-5 10 211,1 8 1,4 17-1,-7 16 1,0 6 166,0 5 0,1 7 0,-6-7 1,5 1-97,3 1 0,-8-6 1,6 4-1,-4-7-20,1-7 1,0-4 0,-7-9 129,0-1 0,0-11 0,0-9-107,0-11 1,0-10 0,0-6 0,0-7-221,0-5 0,0-3 0,0 1 0,0-2-103,0-6 0,3 6 0,3-3 0,8 7 32,4 5 0,3 8 1,0-1-1,-1 6 52,1 8 1,0 3-1,2 13 1,2 4 203,2 6 1,1 8 0,-10 4 0,-2 5 47,-2 2 1,0 0 0,4 5-1,-4-5 4,-7-2 0,-5-1 1,0-3-1,3 1-142,2-2 0,-1-2 0,-8-2-27,-5 0 1,-4-3 0,-10-4 69,1-7 1,6-7 0,2-7-1,3-9 41,5-10 0,-1 1 0,0-7 0,-1 0-125,1 0 1,3 0 0,4-5 0,3 5 42,1 2 0,11 5 0,-4 9 0,6 2 29,1-2 1,-4 7-1,3 5 1,4 6-41,-1 5 0,1 16 1,-2 0-1,0 4-412,-1 3 1,1 6 0,-1-1 0,-1 2-1014,-5-3 1,4-2 1445,-4-5 0,4-4 0,3 7 0</inkml:trace>
  <inkml:trace contextRef="#ctx0" brushRef="#br10" timeOffset="3997">1403 2671 8062,'-2'-28'187,"-3"1"0,-4 4 820,-2 7 0,4 0 0,-7 9-188,-2 2 0,-2 3 0,-3 2 0,0 5 98,1 8 1,1 1-1,3 14 1,3-3-888,-3 2 0,6 3 0,4 7 1,3-5-579,3-2 1,0-3-1,0-6 1,3-1-595,3 1 1,6-7 0,8-3-1,1-2 522,0-4 1,6-3-1,1-4 1,-3-3 530,-2-2 0,-3-6 1,1 4 395,0-3 1,-1 7 0,-1-4 0,-3 2 795,-3 1 0,1-1-949,7 7 0,-1 2 1,1 3-755,0 1 0,-1 1 1,1-7 599,0 0 0,-1 9 0,1 3 0</inkml:trace>
  <inkml:trace contextRef="#ctx0" brushRef="#br11" timeOffset="5610">1733 1681 8827,'0'20'626,"0"1"1,2 11 0,5 9 0,5 14-132,-1 12 0,8 6 0,-6 12 0,6 4-354,1 7 1,-10-46 0,-1-1-1,4 47 1,-4-6-728,1-6 0,-8-1 0,5-1 0,-5-4-2419,-2-9 3005,0-18 0,-9-22 0,-3-8 0</inkml:trace>
  <inkml:trace contextRef="#ctx0" brushRef="#br12" timeOffset="6260">1382 2341 9142,'0'20'-254,"0"-6"1,3-2 1141,4-3 1,6 4-1,15-6 1,6-2-252,5-3 0,5-4 0,2-5 0,4-4-670,3-1 0,-5-6 0,7 4 0,0-2-805,-2 2 0,-3-4 0,-11 6 0,-2 1-426,-3 4 1,-16-2-1,3 2-267,-3 2 1531,-9 3 0,-9 11 9,-13 5 1,4 4-1,2 3 1,4 0 293,3-1 0,0 3 0,0 5 0,0 6 306,0 5 0,7 5 0,2 1 0,1 6-100,-1 2 1,4-5 0,-6 7-1,0 0-84,2-3 0,-6-1 0,4-10 1,-5-2 650,-2-5-898,0-13 0,0-21 0,0-16 0,0-9-196,0-10 1,0-4 0,0-2-1,0-2-465,0-5 1,7 4 0,0-4 0,-3 4-259,-2 3 1,5 7 0,3 2 0,-1 2 115,0 5 1,0 4-1,-4 5 1,4 4 448,2 3 1,-4 2-1,7 7 191,2 0 0,0 3 1,0 4-1,-5 6 273,-1 6 1,-1 1-1,-5 1 1,6 2 551,1 4 1,-6-4-1,4 7 1,-2-2-328,-1-1 1,4 7-1,-6-4 1,5 0-758,3 0 0,-8-3 1,6-6-1,-4 0-1609,1-1 1853,0 1 0,2-10 0,3-2 0</inkml:trace>
  <inkml:trace contextRef="#ctx0" brushRef="#br13" timeOffset="6261">2434 2382 8001,'-20'-30'167,"-1"7"0,3-4 0,2 6 3069,2 7-3170,9-4 1,-1 9-67,12-5 0,6 5 0,8 9 0</inkml:trace>
  <inkml:trace contextRef="#ctx0" brushRef="#br14" timeOffset="6262">2867 2238 7911,'0'13'925,"0"1"-405,0 2 0,-6 12 1,-1 6-1,2 5-56,3 2 0,2 3 0,-2 4 1,-3 7-393,-2 4 0,0 1 0,5-3 0,-3-2-434,-2 3 1,-6-8 0,6-4 0,0-9 361,-2-10 0,-3-13 0,-8-5 0</inkml:trace>
  <inkml:trace contextRef="#ctx0" brushRef="#br15" timeOffset="6263">2558 2320 7911,'14'9'618,"-3"5"1,1 7 83,-1 6 0,10 7 0,9 15 0,2 8-50,4 9 0,13 8 0,3 6 0,3-4-760,0-8 1,-7-6 0,5-7 0,-3-7 107,-4-4 0,-2-12 0,-3-2 0</inkml:trace>
  <inkml:trace contextRef="#ctx0" brushRef="#br16" timeOffset="6531">3899 2650 8124,'0'21'107,"0"2"0,-3 2 150,-3 2 0,3 10 0,-4-5 0,5 2 16,2 1 1,0-3 0,0 2-1,0-6 611,0-5-624,0-3 1,0-11-1,0-9 1,2-13-238,5-12 0,-4-8 1,6-8-1,-2 0-109,-1 0 0,4-7 0,-6-3 0,3 1-17,-2-1 1,-1-6 0,1 4 0,2-2-47,-3 0 1,5 9 0,1-2-1,-1 7-113,0 7 0,7 9 246,-2 18 0,2 18 0,-2 23 0,-5 8 80,0 6 1,-5 2 0,8 8 0,-1-3 1,1 2 1,-8-7 0,6-2-1,-4-6-122,1-8 1,0 3 0,-7-10 244,0-2-37,0-11 1,-7-9 0,-2-17 0,0-8-105,0-3 0,2-9 1,7-3-1,0-4-14,0-2 0,0 0 0,0 2 1,2 2-79,5 3 0,-2 2 0,8-3 0,4 10 63,1 9 0,2 0 0,1 9 0,0 5 114,-1 6 1,-6 15 0,0 11 0,0 4 90,-3 10 0,5-3 0,-7 5 1,0-7 42,1-5 0,-4 0 1,-3 5-1,1-2-188,3-3 1,0-8 0,-7 1 0,0-4 66,0-2 1,-9-10-72,-5-4 0,3-14 0,-1-7 1,3-6-104,5-8 1,1-4 0,3-9 0,0 0-199,0-1 1,0-1-1,3-3 1,3-2-48,8 2 0,4 2 1,3 5-1,0 5 230,-1 7 0,-6 13 0,0 7 0,2 7 176,2 7 1,-4 13 0,-3 15 0,1 4-91,-1 2 1,-6 0-1,2 1 1,-3-1-500,3 0 1,-4-2-1,3-2 1,-1-5-1114,2-2 1,-3-3 589,10-6 0,-7-10 979,7-4 0,-10-14 0,6-4 0</inkml:trace>
  <inkml:trace contextRef="#ctx0" brushRef="#br17" timeOffset="7114">4662 2547 8104,'0'-39'0,"0"5"292,0 6 1,0-2 0,0 3 1350,0 2-1139,-9 11 1,0 7-1,-5 14 1,7 9-188,5 9 0,2 7 1,0 9-1,0 1-199,0-1 0,2 0 0,2 0 0,6-2-234,1-4 1,1 1 0,4-6 0,-3 0-56,3 0 0,3-10 0,1-8 1,1-3-39,0-4 1,-1-3 0,1-4-1,-1-8-58,1-10 0,-3-3 0,-2-11 1,-4-5 211,-3-7 0,0 2 0,-4-6 0,2 2 101,-3 0 1,-1-1-1,-3 10 1,0 5 716,0 7 1,-3 6-530,-4 7 0,3 14 0,-8 16 1,3 9-107,5 10 0,1-1 0,3 5 1,0 5-381,0-1 1,3 1-1,4-3 1,4 0-213,0 1 0,8-1 1,-5-2-1,4-3 115,2-1 1,1-10 0,0 3 236,-1-6 0,1-10 728,0-5 0,-1-7 0,1-9-130,-1-12 0,-8-2 0,-3-11 1,0-3-102,5-2 0,-3-4 1,1-3-1,-1-5-275,1-1 1,-8-3-1,6-7 1,-4-2-227,1-5 1,0 2 0,-7-6 0,0 0-227,0-1 1,-2 8 0,-3-3 0,-6 7-259,-7 7 1,8 7 0,-10 16-1,1 9 301,1 7 0,4 14 0,3 2 0,-1 14 428,1 11 1,4 16-1,-4 14 1,1 5 218,6 1 1,2 4 0,2 1-1,0 5 54,0 2 1,0-6 0,2 2 0,5-5-493,7-2 0,6-10 1,8-1-1,6-5-788,5-5 1,2-4-1,0-19 1,1-4 877,-1-7 0,0-14 0,0-5 0</inkml:trace>
  <inkml:trace contextRef="#ctx0" brushRef="#br18" timeOffset="7297">5672 1743 8756,'0'20'729,"0"3"0,0 7 0,0 11-243,0 12 1,0 13-1,3 5 1,1 3-259,3 4 1,9 0 0,-4-3 0,1-6-510,1-5 0,-9-9 1,2 0-1,-5 0-1057,-2-2 1,0-10 1337,0-8 0,-9-10 0,-3 5 0</inkml:trace>
  <inkml:trace contextRef="#ctx0" brushRef="#br19" timeOffset="8722">5425 2299 8059,'-2'-11'877,"-5"4"1,7 5-714,0 2 1,11 0 0,17 0 0,6 0-159,5 0 0,5 0 0,1-2 0,6-3 48,2-2 0,-8 0 0,4 7 0,-6 0 195,-2 0 1,-2 2 0,-4 5 0,-8 9 425,-4 10 1,-9-1 0,-3 9 0,-2 5-2,-4 7 1,4-2-1,-2 4 1,0-3-752,2 4 0,0-6 1,7 5-1,-2-6-678,2-8 0,-4-4 1,-1-10-1,1-1-3527,-1-6 4282,-6-3 0,13-20 0,-7-1 0</inkml:trace>
  <inkml:trace contextRef="#ctx0" brushRef="#br20" timeOffset="8965">6167 2258 8046,'-18'-32'1,"4"5"1,-4 6-635,4 7 633,5-4 0,-9 16 0,6-8 0</inkml:trace>
  <inkml:trace contextRef="#ctx0" brushRef="#br21" timeOffset="8966">6374 2485 8013,'0'14'-81,"0"0"1,0 2 59,0 2 1,2 12 0,3 9-1,4 11 876,2 12 0,10 7 1,6-1-1,1 10-352,2 9 1,-7-2 0,4 5 0,-4-6-784,-2-1 1,-10-3 0,-4-2 0,-5-7-428,-2-7 0,-2-11 1,-5-23-1,-7-12 163,-4-6 0,-3-8 0,1-13 1,-1-12 543,1-11 0,-1-9 0,-2-7 0,-2-7 0,-3-5 0,1-4 0,6-5 0,0-4 0,1-9 0</inkml:trace>
  <inkml:trace contextRef="#ctx0" brushRef="#br22" timeOffset="8967">6312 2423 8013,'20'-25'230,"1"4"1,0 8 0,-1-1-1,3 7 461,5 5 1,-3 4 0,7 5 0,0 9-242,0 9 1,-7-2 0,3 5 0,-5-6-199,-2-1 1,-10 0 0,-4 2 0,-5 2-210,-2 2 1,-9 1 0,-7-8 0,-9 1-189,-10 0 0,-4-1 0,-2-1 1,0-6-731,0-6 1,-1 2 0,1-2-1,2-2-456,5-3 1,4-4 1330,9-5 0,1-14 0,-1-11 0</inkml:trace>
  <inkml:trace contextRef="#ctx0" brushRef="#br23" timeOffset="8968">6786 1825 8082,'0'14'490,"0"0"0,3 4 46,3 7 0,-3 7 1,6 12-1,-2 6 70,0 12 1,0 0 0,-5 9 0,2 0-343,3 5 0,0 2 0,-7-3 0,0-6-765,0-5 1,0-11 0,0-3 0,0-4-583,0-5 1,-7-4 1082,0-16 0,1-10 0,6-2 0</inkml:trace>
  <inkml:trace contextRef="#ctx0" brushRef="#br24" timeOffset="8969">6951 2341 8013,'0'-21'1401,"3"10"-575,3 4 1,-1 14 0,9 6 0,0 8-295,-3 6 0,7-1 0,-4 8 0,4 3-817,3 2 1,2-5 0,2-2 0,3-2-776,-3-5 1,-2-2 0,-3-5 1059,1-4 0,0-5 0,-1-9 0</inkml:trace>
  <inkml:trace contextRef="#ctx0" brushRef="#br25" timeOffset="8970">7240 2114 8013,'-9'-39'280,"-5"4"0,-4 6 1,-3 10 342,1 6 0,1 6-623,5 14 0,-4 13 0,7 12 0</inkml:trace>
  <inkml:trace contextRef="#ctx0" brushRef="#br26" timeOffset="9467">7735 2217 8004,'0'-21'292,"0"-6"1,0-1-1,-2 3 152,-5 2 0,5 9 1,-8 3 22,1 2 1,-2 4-1,-10 12-47,1 7 0,-1 6 1,0 8-1,3 6-204,4 5 1,-4 9-1,6 1 1,-1-1-532,-1 2 0,9 1 1,-2 6-1,5-4-418,2-3 0,0 5 1,2-5-1,8-2-124,10-4 0,3-7 0,14-19 0,4-4 857,5-7 0,2-7 0,-7-10 0,3-10-151,4-12 1,-11-7-1,4-5 1,-4-2 409,-5-2 0,2-2 1,-11 4-1,-7-2 520,-5 2 0,-4 3 0,-7 4 0,0 4-120,0 8 1,-9 6 0,-5 5 0,-6 5-85,-8 1 1,5 13-1,-6 10 1,1 8 65,1 7 0,-8 4 0,8 9 0,1-2-757,4-5 1,10 3 0,3-7 0,2 0-439,0-1 0,9-3 1,12-10-1,5-5-374,1-2 1,10-2 0,4-7-1,5 0 519,3 0 1,-8-2 0,-2-3 0,0-2 550,0 3 0,-7 1 0,3 3 0,-5 0 263,-3 0 1,1 0 0,0 0 0,-1 0-636,1 0 1,0 7 0,-1 0 0,1 0-2042,-1 2 2271,-8-6 0,15 6 0,-4-9 0</inkml:trace>
  <inkml:trace contextRef="#ctx0" brushRef="#br27" timeOffset="9597">8457 1578 8368,'14'18'0,"-3"0"358,-2 3 0,7-3 1,-4 19-1,4 6 32,4 10 1,-10 9 0,10 7-1,-1 6-93,-1 6 0,3 3 1,-1 1-1,-2 0-346,-4-5 0,-5-9 0,-9 3 0,0-1-1414,0 0 0,-6-18 1463,-1-7 0,-9-13 0,4-15 0</inkml:trace>
  <inkml:trace contextRef="#ctx0" brushRef="#br28" timeOffset="9880">8148 2011 8004,'20'0'9,"-6"0"1,0 0 0,2 0-59,2 0 0,5 0 0,2 0-84,3 0 0,8 0 0,-4 0 1,5 0 187,4 0 0,-4 0 0,11 0 0,-4 0 464,-3 0 0,-2 2 0,-2 3 0,-5 4 358,-3 2 1,6-4-1,-8 7 1,-2 2-120,-2 2 1,-2 12 0,0 2 0,-1 2-450,1 1 0,-7-1 0,-1 10 0,1 2-323,-2 2 0,4 0 0,-9-9 0,-3-5-1377,-2-6 1,-2-5-419,0-3 1809,0-8 0,0-3 0</inkml:trace>
  <inkml:trace contextRef="#ctx0" brushRef="#br29" timeOffset="9997">9034 1928 7993,'-13'0'-943,"-1"0"943,9 0 0,-13 0 0,7 0 0</inkml:trace>
  <inkml:trace contextRef="#ctx0" brushRef="#br30" timeOffset="10647">9509 2279 7869,'-21'0'158,"1"0"1,-1 0 399,0 0 0,1 0 0,-1 0 0,0 0 613,1 0 1,-3 2-1,-2 5-590,-3 7 0,8 4 0,8 3 1,1-1-563,-1 1 1,8 2-1,-3 2-348,4 3 1,6-3-1,4-11 1,6-8-123,6-3 0,8-3 0,1-3 0,-3-3 95,-2-8 1,4-5 0,1 1 0,-3 2 614,-2 2 1,-9 3 0,-1-3 0,3 7 230,3 5 0,-5 2 1,-1 0-1,1 2-274,-3 5 1,8 5 0,-8 8 0,1 3-261,-5 5 1,-3-3 0,1 7 0,2 0-278,-3 0 1,-1-7-1,-3 3-205,0-5 0,-10-5 480,-3-4 1,3-10 0,4-15 0,3-12 51,3-7 0,0-6 0,3-10 0,3-5 31,8-1 0,7-1 0,4-4 1,5 6 59,2 8 0,2-1 0,8 19 0,-1 7 297,0 8 0,-2 20 1,-2 12-1,-5 15-292,-2 9 0,-5 11 0,-9-2 0,-5 3-355,-2-3 1,-2 2-1,-7-9 1,-2-5 252,-5-6 0,-14-7 0,-11-9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26:09.096"/>
    </inkml:context>
    <inkml:brush xml:id="br0">
      <inkml:brushProperty name="width" value="0.06" units="cm"/>
      <inkml:brushProperty name="height" value="0.06" units="cm"/>
      <inkml:brushProperty name="color" value="#DA0C07"/>
      <inkml:brushProperty name="inkEffects" value="lava"/>
      <inkml:brushProperty name="anchorX" value="-3.03984E7"/>
      <inkml:brushProperty name="anchorY" value="-3.27302E7"/>
      <inkml:brushProperty name="scaleFactor" value="0.5"/>
    </inkml:brush>
    <inkml:brush xml:id="br1">
      <inkml:brushProperty name="width" value="0.06" units="cm"/>
      <inkml:brushProperty name="height" value="0.06" units="cm"/>
      <inkml:brushProperty name="color" value="#DA0C07"/>
      <inkml:brushProperty name="inkEffects" value="lava"/>
      <inkml:brushProperty name="anchorX" value="-3.0403E7"/>
      <inkml:brushProperty name="anchorY" value="-3.27438E7"/>
      <inkml:brushProperty name="scaleFactor" value="0.5"/>
    </inkml:brush>
    <inkml:brush xml:id="br2">
      <inkml:brushProperty name="width" value="0.06" units="cm"/>
      <inkml:brushProperty name="height" value="0.06" units="cm"/>
      <inkml:brushProperty name="color" value="#DA0C07"/>
      <inkml:brushProperty name="inkEffects" value="lava"/>
      <inkml:brushProperty name="anchorX" value="-3.04077E7"/>
      <inkml:brushProperty name="anchorY" value="-3.27569E7"/>
      <inkml:brushProperty name="scaleFactor" value="0.5"/>
    </inkml:brush>
    <inkml:brush xml:id="br3">
      <inkml:brushProperty name="width" value="0.06" units="cm"/>
      <inkml:brushProperty name="height" value="0.06" units="cm"/>
      <inkml:brushProperty name="color" value="#DA0C07"/>
      <inkml:brushProperty name="inkEffects" value="lava"/>
      <inkml:brushProperty name="anchorX" value="-3.04127E7"/>
      <inkml:brushProperty name="anchorY" value="-3.27705E7"/>
      <inkml:brushProperty name="scaleFactor" value="0.5"/>
    </inkml:brush>
    <inkml:brush xml:id="br4">
      <inkml:brushProperty name="width" value="0.06" units="cm"/>
      <inkml:brushProperty name="height" value="0.06" units="cm"/>
      <inkml:brushProperty name="color" value="#DA0C07"/>
      <inkml:brushProperty name="inkEffects" value="lava"/>
      <inkml:brushProperty name="anchorX" value="-3.04175E7"/>
      <inkml:brushProperty name="anchorY" value="-3.27834E7"/>
      <inkml:brushProperty name="scaleFactor" value="0.5"/>
    </inkml:brush>
    <inkml:brush xml:id="br5">
      <inkml:brushProperty name="width" value="0.06" units="cm"/>
      <inkml:brushProperty name="height" value="0.06" units="cm"/>
      <inkml:brushProperty name="color" value="#DA0C07"/>
      <inkml:brushProperty name="inkEffects" value="lava"/>
      <inkml:brushProperty name="anchorX" value="-3.0423E7"/>
      <inkml:brushProperty name="anchorY" value="-3.27964E7"/>
      <inkml:brushProperty name="scaleFactor" value="0.5"/>
    </inkml:brush>
  </inkml:definitions>
  <inkml:trace contextRef="#ctx0" brushRef="#br0">454 821 7956,'-21'-20'320,"1"-1"1,6 0 0,0 3-1,-2 2 1,-2 5 0,-5 1-1,-2 6 1,-3 2 645,3 2-1,-5 2 1,0 5 0,1 9-380,-1 9 1,0 2 0,5 12 0,0 5-420,6-1 1,1 1-1,11-3 1,2 1-297,3-1 0,2-2 1,0-5-1,2-6-20,5-5 0,5-12 1,11-4-1,2-7-206,2-7 1,3-7-1,-5-13 1,3-8 52,-3-4 1,-2-4 0,-2-3 0,-3-4 210,-4-3 0,2-2 0,-7-7 0,0 0-75,0 0 0,-2-6 0,-7-4 0,0-3-84,0-10 1,-2 12 0,-5-3-1,-4 12 55,-1 9 1,-4 14 0,7 15 336,-3 10 0,8 12 0,-3 18 0,5 13 278,2 10 0,0 13 0,0 7 0,0 8 8,0 3 1,7 10 0,2-2 0,0 2-284,0-3 1,7 6-1,-4-6 1,1 6-767,1 1 1,0 1-1,4-6 1,-2-6-196,-2-9 0,0-20 1,6-3-1,1-7 128,0-7 0,-8-9 0,1-5 324,2-1 1,2 3 0,3-8 320,0-7 1,-8-1 0,1-10 0,0-4 36,-3-1 1,8-2-1,-8-3 1,3-5 213,0-6 0,-3 2 0,5-3 1,-4-1 138,-3-3 1,5-3 0,-8 1 0,-1 2 63,-3 5 0,-2-3 0,0 10 0,0 1 17,0 4 1,-9-4 0,-5 3-1,-4 7-17,-3 5 0,1 4 1,-3 7-1,-2 0 198,-3 0 1,8 0 0,6 2 0,0 5-177,3 7 0,-5 4 0,9 5 0,2 5-211,3 6 1,2 5 0,0 2 0,0-2-152,0-4 0,7 4 0,4-7 1,5 2-322,7 0 0,9-8 0,-2-1 1,2-7-721,5-4 0,2-10 1,2 3-1,0-4-180,0-3 1,1-7 0,-3-2 0,-5-3 1149,-7-4 0,6-11 0,-1-5 0</inkml:trace>
  <inkml:trace contextRef="#ctx0" brushRef="#br1" timeOffset="518">1114 904 8000,'0'20'135,"0"1"0,0 0 320,0-1 1,0-6-1,0 0 1,0 2 111,0 2 1,2 0 0,3-1 0,2-4-91,-3 3 0,-1 3 1,-3 1 167,0 1-575,0 0 0,0-12 1,0-9-57,0-12 1,0-8-1,0-8 1,0-6-434,0-5 1,0-2 0,0-1-1,2 1-804,5 0 0,-3 2 1,8 2 1222,-3 3 0,16-1 0,-2-6 0</inkml:trace>
  <inkml:trace contextRef="#ctx0" brushRef="#br2" timeOffset="650">1382 863 8000,'0'20'794,"2"1"31,5-1 0,-5 1 0,5 0-431,-4-1 1,-3 8-1,2-3 1,3-4-520,1-5 1,1-3 0,-7 8-1,3 0-1790,3-1 0,-3-6 1915,4 0 0,-5-10 0,-2 6 0</inkml:trace>
  <inkml:trace contextRef="#ctx0" brushRef="#br3" timeOffset="801">1320 450 8000,'-11'-27'32,"2"1"1,2 6 625,0 4-55,0 2-918,7 2 0,7 12 0,0 14 0,0 5-296,2 1 0,-5-6 1,8 0 610,-3 2 0,7 2 0,-5 3 0</inkml:trace>
  <inkml:trace contextRef="#ctx0" brushRef="#br4" timeOffset="1795">1465 801 8000,'0'20'-307,"0"1"1,0 0 0,0-1 413,0 1 0,2 2 0,2 2 0,3 2 310,-2-1 1,6-3 0,1-3-1,2 1 73,-1-1 0,1 1 0,7 0 1,-1-1 219,1 1 0,0-10 0,-1-4-134,1-4 1,-1-13-1,-1-6 1,-3-7-46,-2-4 1,-8-10-1,6 3 1,-3-5-457,-4-2 1,4-1 0,-2 1 0,-3 0-946,-1 0 1,3-1 0,1 3-1,0 5-400,2 7 0,-4 4 0,6 2 0,1 3-1939,-1 4 3209,3 5 0,7 9 0,-1 0 0</inkml:trace>
  <inkml:trace contextRef="#ctx0" brushRef="#br5" timeOffset="2102">1960 677 12893,'0'21'589,"0"-1"1,-7 3 0,-3 2 0,-1 7-229,-5 7 1,5 0 0,-1 14 0,1-3-475,-1-4 0,8-2 1,-3-5-1,7-5-360,7-6 1,-3-8-1,10-6 1,2-9 73,2-10 0,3-6 0,0-12 0,-1-5 4,1-6 0,-1-5 1,1-2-1,0 2 370,-1 4 0,-6-1 0,0 8 0,0 3 532,-3 2 0,5 2 0,-7 3-156,3 4 0,-8 7 0,5 14 0,-2 7-79,0 4 0,2 10 1,-4 2-1,4 2-506,3 4 0,-6 1 0,8 0 0,0-5-639,-3-2 1,5-3-1,-6-9 1,-1-2 872,0-2 0,7-9 0,-5 4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26:15.068"/>
    </inkml:context>
    <inkml:brush xml:id="br0">
      <inkml:brushProperty name="width" value="0.06" units="cm"/>
      <inkml:brushProperty name="height" value="0.06" units="cm"/>
      <inkml:brushProperty name="color" value="#DA0C07"/>
      <inkml:brushProperty name="inkEffects" value="lava"/>
      <inkml:brushProperty name="anchorX" value="-3.04288E7"/>
      <inkml:brushProperty name="anchorY" value="-3.281E7"/>
      <inkml:brushProperty name="scaleFactor" value="0.5"/>
    </inkml:brush>
    <inkml:brush xml:id="br1">
      <inkml:brushProperty name="width" value="0.06" units="cm"/>
      <inkml:brushProperty name="height" value="0.06" units="cm"/>
      <inkml:brushProperty name="color" value="#DA0C07"/>
      <inkml:brushProperty name="inkEffects" value="lava"/>
      <inkml:brushProperty name="anchorX" value="-3.04349E7"/>
      <inkml:brushProperty name="anchorY" value="-3.28236E7"/>
      <inkml:brushProperty name="scaleFactor" value="0.5"/>
    </inkml:brush>
    <inkml:brush xml:id="br2">
      <inkml:brushProperty name="width" value="0.06" units="cm"/>
      <inkml:brushProperty name="height" value="0.06" units="cm"/>
      <inkml:brushProperty name="color" value="#DA0C07"/>
      <inkml:brushProperty name="inkEffects" value="lava"/>
      <inkml:brushProperty name="anchorX" value="-3.04414E7"/>
      <inkml:brushProperty name="anchorY" value="-3.28368E7"/>
      <inkml:brushProperty name="scaleFactor" value="0.5"/>
    </inkml:brush>
    <inkml:brush xml:id="br3">
      <inkml:brushProperty name="width" value="0.06" units="cm"/>
      <inkml:brushProperty name="height" value="0.06" units="cm"/>
      <inkml:brushProperty name="color" value="#DA0C07"/>
      <inkml:brushProperty name="inkEffects" value="lava"/>
      <inkml:brushProperty name="anchorX" value="-3.04478E7"/>
      <inkml:brushProperty name="anchorY" value="-3.28495E7"/>
      <inkml:brushProperty name="scaleFactor" value="0.5"/>
    </inkml:brush>
    <inkml:brush xml:id="br4">
      <inkml:brushProperty name="width" value="0.06" units="cm"/>
      <inkml:brushProperty name="height" value="0.06" units="cm"/>
      <inkml:brushProperty name="color" value="#DA0C07"/>
      <inkml:brushProperty name="inkEffects" value="lava"/>
      <inkml:brushProperty name="anchorX" value="-3.04546E7"/>
      <inkml:brushProperty name="anchorY" value="-3.28623E7"/>
      <inkml:brushProperty name="scaleFactor" value="0.5"/>
    </inkml:brush>
    <inkml:brush xml:id="br5">
      <inkml:brushProperty name="width" value="0.06" units="cm"/>
      <inkml:brushProperty name="height" value="0.06" units="cm"/>
      <inkml:brushProperty name="color" value="#DA0C07"/>
      <inkml:brushProperty name="inkEffects" value="lava"/>
      <inkml:brushProperty name="anchorX" value="-3.04619E7"/>
      <inkml:brushProperty name="anchorY" value="-3.28755E7"/>
      <inkml:brushProperty name="scaleFactor" value="0.5"/>
    </inkml:brush>
    <inkml:brush xml:id="br6">
      <inkml:brushProperty name="width" value="0.06" units="cm"/>
      <inkml:brushProperty name="height" value="0.06" units="cm"/>
      <inkml:brushProperty name="color" value="#DA0C07"/>
      <inkml:brushProperty name="inkEffects" value="lava"/>
      <inkml:brushProperty name="anchorX" value="-3.04666E7"/>
      <inkml:brushProperty name="anchorY" value="-3.28865E7"/>
      <inkml:brushProperty name="scaleFactor" value="0.5"/>
    </inkml:brush>
    <inkml:brush xml:id="br7">
      <inkml:brushProperty name="width" value="0.06" units="cm"/>
      <inkml:brushProperty name="height" value="0.06" units="cm"/>
      <inkml:brushProperty name="color" value="#DA0C07"/>
      <inkml:brushProperty name="inkEffects" value="lava"/>
      <inkml:brushProperty name="anchorX" value="-3.04754E7"/>
      <inkml:brushProperty name="anchorY" value="-3.28999E7"/>
      <inkml:brushProperty name="scaleFactor" value="0.5"/>
    </inkml:brush>
    <inkml:brush xml:id="br8">
      <inkml:brushProperty name="width" value="0.06" units="cm"/>
      <inkml:brushProperty name="height" value="0.06" units="cm"/>
      <inkml:brushProperty name="color" value="#DA0C07"/>
      <inkml:brushProperty name="inkEffects" value="lava"/>
      <inkml:brushProperty name="anchorX" value="-3.04848E7"/>
      <inkml:brushProperty name="anchorY" value="-3.29138E7"/>
      <inkml:brushProperty name="scaleFactor" value="0.5"/>
    </inkml:brush>
    <inkml:brush xml:id="br9">
      <inkml:brushProperty name="width" value="0.06" units="cm"/>
      <inkml:brushProperty name="height" value="0.06" units="cm"/>
      <inkml:brushProperty name="color" value="#DA0C07"/>
      <inkml:brushProperty name="inkEffects" value="lava"/>
      <inkml:brushProperty name="anchorX" value="-3.04895E7"/>
      <inkml:brushProperty name="anchorY" value="-3.29288E7"/>
      <inkml:brushProperty name="scaleFactor" value="0.5"/>
    </inkml:brush>
    <inkml:brush xml:id="br10">
      <inkml:brushProperty name="width" value="0.06" units="cm"/>
      <inkml:brushProperty name="height" value="0.06" units="cm"/>
      <inkml:brushProperty name="color" value="#DA0C07"/>
      <inkml:brushProperty name="inkEffects" value="lava"/>
      <inkml:brushProperty name="anchorX" value="-3.04948E7"/>
      <inkml:brushProperty name="anchorY" value="-3.29439E7"/>
      <inkml:brushProperty name="scaleFactor" value="0.5"/>
    </inkml:brush>
    <inkml:brush xml:id="br11">
      <inkml:brushProperty name="width" value="0.06" units="cm"/>
      <inkml:brushProperty name="height" value="0.06" units="cm"/>
      <inkml:brushProperty name="color" value="#DA0C07"/>
      <inkml:brushProperty name="inkEffects" value="lava"/>
      <inkml:brushProperty name="anchorX" value="-3.05003E7"/>
      <inkml:brushProperty name="anchorY" value="-3.29589E7"/>
      <inkml:brushProperty name="scaleFactor" value="0.5"/>
    </inkml:brush>
    <inkml:brush xml:id="br12">
      <inkml:brushProperty name="width" value="0.06" units="cm"/>
      <inkml:brushProperty name="height" value="0.06" units="cm"/>
      <inkml:brushProperty name="color" value="#DA0C07"/>
      <inkml:brushProperty name="inkEffects" value="lava"/>
      <inkml:brushProperty name="anchorX" value="-3.05062E7"/>
      <inkml:brushProperty name="anchorY" value="-3.29731E7"/>
      <inkml:brushProperty name="scaleFactor" value="0.5"/>
    </inkml:brush>
    <inkml:brush xml:id="br13">
      <inkml:brushProperty name="width" value="0.06" units="cm"/>
      <inkml:brushProperty name="height" value="0.06" units="cm"/>
      <inkml:brushProperty name="color" value="#DA0C07"/>
      <inkml:brushProperty name="inkEffects" value="lava"/>
      <inkml:brushProperty name="anchorX" value="-3.05126E7"/>
      <inkml:brushProperty name="anchorY" value="-3.29882E7"/>
      <inkml:brushProperty name="scaleFactor" value="0.5"/>
    </inkml:brush>
    <inkml:brush xml:id="br14">
      <inkml:brushProperty name="width" value="0.06" units="cm"/>
      <inkml:brushProperty name="height" value="0.06" units="cm"/>
      <inkml:brushProperty name="color" value="#DA0C07"/>
      <inkml:brushProperty name="inkEffects" value="lava"/>
      <inkml:brushProperty name="anchorX" value="-3.05198E7"/>
      <inkml:brushProperty name="anchorY" value="-3.30027E7"/>
      <inkml:brushProperty name="scaleFactor" value="0.5"/>
    </inkml:brush>
    <inkml:brush xml:id="br15">
      <inkml:brushProperty name="width" value="0.06" units="cm"/>
      <inkml:brushProperty name="height" value="0.06" units="cm"/>
      <inkml:brushProperty name="color" value="#DA0C07"/>
      <inkml:brushProperty name="inkEffects" value="lava"/>
      <inkml:brushProperty name="anchorX" value="-3.05277E7"/>
      <inkml:brushProperty name="anchorY" value="-3.30177E7"/>
      <inkml:brushProperty name="scaleFactor" value="0.5"/>
    </inkml:brush>
    <inkml:brush xml:id="br16">
      <inkml:brushProperty name="width" value="0.06" units="cm"/>
      <inkml:brushProperty name="height" value="0.06" units="cm"/>
      <inkml:brushProperty name="color" value="#DA0C07"/>
      <inkml:brushProperty name="inkEffects" value="lava"/>
      <inkml:brushProperty name="anchorX" value="-3.05359E7"/>
      <inkml:brushProperty name="anchorY" value="-3.30325E7"/>
      <inkml:brushProperty name="scaleFactor" value="0.5"/>
    </inkml:brush>
  </inkml:definitions>
  <inkml:trace contextRef="#ctx0" brushRef="#br0">1456 1087 8142,'0'-42'-119,"0"8"1,0 0 323,0-3 1,0 5 0,0-3 0,0 1 239,0 2 0,-7-7 1,0 7-1,2-2-68,3-1 0,2 10 0,0-3 0,0 6 1735,0 1-1774,0 9 0,7 6 1,2 12-1,0 10-114,0 10 1,5 8 0,-5 12 0,0 4-59,1 3 0,3 2 1,-4 7-1,1 0-216,-1 0 1,-2 6 0,-5 3-1,3 0-696,1 1 0,1-4 0,-7-6 0,3 0-1957,3 0 1,-3-16 2702,4-5 0,-23-23 0,-7 1 0</inkml:trace>
  <inkml:trace contextRef="#ctx0" brushRef="#br1" timeOffset="655">1187 1148 11632,'21'0'676,"0"0"0,2 0 0,4 0-322,7 0 1,8 0 0,6 0-1,7 0-203,4 0 0,3 0 1,-2 3-1,-3 1-199,-2 3 0,-9 2 0,2-2 0,-7 7-222,-6 4 0,-12 3 1,-12 0-2765,-2-1-121,-2 1 3155,-7-1 0,-9-8 0,-2-3 0</inkml:trace>
  <inkml:trace contextRef="#ctx0" brushRef="#br2" timeOffset="656">1806 880 8142,'-9'-11'226,"4"-8"0,-8 6 1412,-3-6 1,6 6-275,4-1-1592,3 9 1,12-2 0,5 14-314,5 7 541,1-5 0,1 10 0,-1-8 0</inkml:trace>
  <inkml:trace contextRef="#ctx0" brushRef="#br3" timeOffset="657">1909 880 8142,'0'32'147,"7"0"0,2-6 0,3 3 319,4 4 0,2 8 0,3 7 0,-1 0 48,1 2 0,0-6 0,2 4 0,2-4 5,2-3 1,1-7-1,-8-4-146,1-7 0,0-7 1,-3-18-1,-4-5-169,-7-7 0,-5-20 0,-2-8 0,0-3-881,0-6 0,0 5 0,0-6 0,0 1-625,0 5 0,0-4 0,0 2 0,0 4-691,0 8 1993,0-3 0,9 16 0,3-7 0</inkml:trace>
  <inkml:trace contextRef="#ctx0" brushRef="#br4" timeOffset="658">2281 1087 8142,'0'38'69,"0"-3"1,0 4 0,0-7 0,2 2 240,5 1 1,-5-3 0,7 2 0,0-4-179,5 0 0,-2-14 0,1 4 0,3-4-99,3-4 1,1-3-1,1-9 1,0-2-77,-1-5 0,-6-5 0,-3-11 0,1-2 91,-1-2 1,-6-3-1,2 2 1,-5-4 68,-2 0 1,0-4 0,0 6 0,-2 0-32,-5 0 1,-2-4 0,-7 6 0,2 5 327,-2 7 1,4 0 0,-1 10-1,-3 1 111,-3 3 1,6 11-1,1 7 1,3 9-371,4 9 1,3 8 0,2 4 0,0 4-451,0 3 1,9-8 0,5 4 0,7-8-417,6-7 0,7 1 0,12-15 0,5-8-1493,1-8 0,1-15 2204,2-10 0,5-18 0,-8-13 0</inkml:trace>
  <inkml:trace contextRef="#ctx0" brushRef="#br5" timeOffset="659">3002 1025 8093,'-2'-21'-673,"-5"3"848,-7 4 0,-4 2 0,-2 8 0,-1-3 1107,0 2 0,1 12 1,-1 7-1,3 4-710,4 3 1,5 9 0,9 2 0,0 2-552,0 1 1,9 6-1,5 7 1,4-2-100,3-3 1,-1-1 0,1-1 0,2-2 21,4-5 1,-6 5-1,2-7 1,-9 0 185,-5-4 0,-5-5 1,-11-3-36,-6 1 1,-8-10-1,-6-4 1,-5-4-709,-1-3 0,-3 0 0,8-3 0,3-4-2520,2-6 3133,12-6 0,-8-10 0,8-3 0</inkml:trace>
  <inkml:trace contextRef="#ctx0" brushRef="#br6" timeOffset="750">3745 1210 7952,'0'-20'58,"0"-1"1,-2 3 0,-3 2 614,-2 2 0,-2 7 0,2-4 90,-7 1 0,3 4 0,-3 6-268,-2 0 0,0 11 0,0 7 0,5 10-171,1 4 0,1 2 0,5 8 0,-3-1-551,2 0 0,3-2 0,2-5 1,2-4-450,5 0 1,-2-9-1,8 1 382,3-5 1,3-13 0,1 1 0,-1-10 109,-5-9 0,4-13 0,-7-8 0,1-3 361,-5-4 0,2 1 1,0 2-1,0 2 491,0 3 1,5 2 0,-5-5-131,3 3 1,-5 11 0,6 2-235,3 12 0,3 18 0,-1 12 0,-2 9-266,-2 2 0,-7 14 1,4-5-1,1 2-34,-1 1 1,-6-3 0,2 1 0,-5-1-356,-2 0 0,0-9 0,0-4 0,0-5-670,0-3 0,0-6 347,0 0 1,-7-19-1,0-2 173,2-9 0,3-11 0,2-1 1,0 3 281,0 2 0,0 2 0,0 1 1,0-1 261,0 1 1,7-1-1,2 3 498,3 4 1,1-2 127,8 9 0,0 0 1,-1 7-30,1 0 0,-3 2 1,-2 3-1,-4 4-249,-3 3 0,7 1 0,-5 8 0,3 0-385,0-1 0,-9-6 1,4 0-1,-2 2-458,-1 2 1,4 3 0,-6-1-2345,3 1-293,0-10 3089,2-1 0,3-10 0,8 0 0</inkml:trace>
  <inkml:trace contextRef="#ctx0" brushRef="#br7" timeOffset="1012">4487 1231 8725,'-2'-18'0,"-2"2"1171,-3 2 1,-9 7 0,2-5-80,-4 3 0,4 2 1,0 7-1,-2 0-482,-2 0 0,-3 0 0,3 3 0,2 4-451,2 6 1,7 6 0,-4 4 0,1 4-435,6 7 0,2-1 0,2 1 0,2 0-168,5-2 0,4-2 0,10-9 1,2-1-350,4 1 1,-2-7 0,10-3 0,-1-4 347,-2-9 0,7-10 1,-4-15-1,4-10 258,2-9 1,-2-9 0,-5-13 0,-6-8 8,-5-4 0,-5-5 1,-2-2-1,-5-5 164,-1-2 0,-4-2 0,-6 45 0,-2-1 0,-1 1 0,-1 1-123,-9-46 0,-8 0 0,-7 11 1,-4 11-172,0 15 0,2 15 0,10 31 0,1 10 637,6 15 0,4 20 0,9 27 0,0 12 126,0 12 1,9 15 0,-3-46-1,1 0 1,2 3 0,1 2-62,0 0 0,0 0 0,1 1 0,-1-1 0,0-2 0,1 0 0,-1 3 0,0 1-666,0 1 1,1 1 0,2 8 0,1 0 0,0 0 0,-2-1 270,-3-1 0,0-1 0,1 2 0,-2 0 0,-2-1 0,0 1 0,2 2 0,2 2 0,3 2 0</inkml:trace>
  <inkml:trace contextRef="#ctx0" brushRef="#br8" timeOffset="2868">115 2675 8883,'-18'9'1556,"4"5"1,7 4-442,5 3 0,2 6 0,0 3 0,0 2-970,0 5 0,9-1 0,2 1 0,3-5-809,0-2 1,-7-3 0,6-6 663,3 0 0,3-1 0,1 1 0</inkml:trace>
  <inkml:trace contextRef="#ctx0" brushRef="#br9" timeOffset="3381">53 2200 8090,'-18'-13'0,"2"-1"874,2-2-708,9 7 0,5-1 0,14 13-502,4 4 0,3 4 1,0 12-1,2 2 124,4 3 0,-4 8 1,4-1-1,-4 4 136,-2 2 0,2 2 0,2 3 1,3 5 180,-3 1 1,-5 1-1,-3 2 1,-4-4 163,3-1 1,-4-9-1,-1 3 1,-2-10 328,-4-4 0,-3-9 1,-2-8-14,0 3 0,-2-6 0,-3-6 0,-4-8-236,-2-10 0,-1-5 0,-1-3 1,3-6-326,1-6 0,7-5 1,-5-3-1,5 1 59,2 0 1,0 2-1,0 2 1,2 5 39,5 2 1,4 5 0,10 11-1,0 8-90,-1 3 0,10 15 0,2 8 0,3 12-269,-1 7 1,-9 12 0,3 6-1,-5 7-613,-3 5 0,-2 0 0,-1-10 849,-4-4 0,1 5 0,7-7 0</inkml:trace>
  <inkml:trace contextRef="#ctx0" brushRef="#br10" timeOffset="3382">816 2221 8526,'7'14'0,"0"-1"423,-3 3 1,8 12 0,-1 6 0,3 5 172,0 3 0,0 8 1,6 5-1,1 5-457,0 1 0,-3 1 0,-2 0 1,-5-2-736,-1-5 1,3 4-1,-6-4 596,-2 5 0,-3-7 0,-2-3 0</inkml:trace>
  <inkml:trace contextRef="#ctx0" brushRef="#br11" timeOffset="3383">692 2633 8101,'0'-20'284,"0"-1"1,0 1-1,3-1 312,4 0 1,6 1 0,15-1-1,8 0-593,10 1 0,9-1 1,12 1-1,4 1-1174,2 5 0,-6-2 1171,1 10 0,6-10 0,-1 4 0</inkml:trace>
  <inkml:trace contextRef="#ctx0" brushRef="#br12" timeOffset="3384">1600 3025 8047,'18'-41'75,"-2"0"0,-4 2 348,-3 4 1,0-3-1,-4 5 1,2-1 140,-3 0 1,-11 8-1,-7-1 1,-6 6 53,-8 8 0,-4-6 1,-9 8-1,0-1-24,0 5 1,6 5 0,1 7 0,-1 6 104,3 10 0,-2 20 0,11 3 0,5 6-378,-1 7 1,10 5 0,2 5 0,5 1-408,2-1 1,9-3 0,5-2 0,7-2-589,6-5 0,5-7 1,12-16-1,2-12-533,2-10 1,9-8 0,-4-4 0,-1-5-638,-4-7 1,-4-11 1843,-3-3 0,1-18 0,-1 3 0</inkml:trace>
  <inkml:trace contextRef="#ctx0" brushRef="#br13" timeOffset="3511">1992 2840 8047,'0'-21'587,"-3"0"0,-1 1 446,-3-1 1,-9 3-1,2 4-443,-4 7 0,-3 5 1,1 2-1,-1 2-196,0 5 0,1 7 0,-1 11 1,1 5-419,-1 2 1,7 2-1,3 5 1,2-2-653,4-3 0,3-8 0,4-1 21,5-9 0,4-7 1,12-11-1,2-5 281,3-7 0,6-11 0,-4-3 1,0 3 834,0 2 0,4 12 0,-6 4 0,-3 5 367,-2 2 0,4 9 0,1 7 0,-3 11-187,-2 15 1,-3 10 0,1 15 0,0 6-215,-1 7 0,-1 0 0,-6 14 0,-6 0-248,-4 0 1,-6 3-1,1-47 1,-3 0-1,-8 44-178,-6-11 0,-1-21 1,-1-21-1,0-14-349,1-10 0,6-13 0,0-18 1,1-15-405,1-15 1,-4-11 0,7-16 0,0-9 205,0-7 1,2 37 0,0-1 0,2 1 0,1-1 0,-1-4 0,0 0 218,1-2 1,-1-1-1,1 4 1,1 1-1,3-2 1,0 0-1,0 2 1,0 0 76,0 1 1,0 1-1,10-36 1,6 9-1,7 14 372,4 18 0,7 21 0,-4 20 0,2 10 316,5 9 1,-7 13-1,-3 8 1,-4 6 319,-2 7 1,-1-2 0,1 7 0,-3-3-291,-4-4 0,2-3 0,-9-4 0,-2-2-28,-3-3 0,-2-2 1,0 3-82,0-8 1,-9-13-25,-5-7 1,-2-23 0,0-12 0,4-8-301,3-6 1,0-1 0,5-3 0,-3-2-173,2 2 1,5 0-1,5 0 1,4-2-383,2 2 0,10 10 0,9 4 0,-1 2-909,1 5 1,7 4 0,-3 7 0,5 7-89,3 5 1,-4 2 1515,-3 0 0,4 9 0,-7 3 0</inkml:trace>
  <inkml:trace contextRef="#ctx0" brushRef="#br14" timeOffset="3778">2837 2654 8006,'14'0'4356,"0"0"-3096,-10 0 0,3 7 0,-14 2 0,-6 3-122,-6 4 0,-4 11 0,-2 7 0,-2 5-810,2 3 0,2 8 0,2 3 1,3 2-656,4 0 1,5-12 0,9-1 0,0-13-123,0-6 1,11-11 0,8-8 0,8-8-617,5-10 0,0-13 0,5-10 0,-3-7 786,3-4 1,-5 2 0,0 12 0,-2 6 600,-5 6 0,-9 1 1,-2 3-1,2 4 59,2 7 1,3 7-1,0 7-335,-1 7 1,-6 4 0,0 3 0,2-1-1203,2 1 0,-4-1 0,0 1-2948,2 0 4104,2-1 0,3 1 0,-1 0 0</inkml:trace>
  <inkml:trace contextRef="#ctx0" brushRef="#br15" timeOffset="4109">3229 3108 7982,'14'7'367,"0"0"1,-7-1 0,4-8 19,-2-5 0,0-4 0,-2-10 0,5-2 76,-1-4 0,8-5 0,-8-12 0,3-4-19,0-7 1,-1-5 0,6-4 0,-6-2-84,-6-3 1,2-9 0,-2 0 0,-2-9-517,-3-9 0,-11 4 1,-2 3-1,-3 6-619,0 8 0,0 4 0,-4 13 0,2 10 688,2 14 0,7 18 0,-4 14 0,2 13 70,4 16 1,-4 19 0,2 9 0,2 5 592,3 2 0,2 9 0,0 2 0,0 3 246,0-1 0,0-6 0,2 5 1,3-1-791,2 0 1,9-6-1,-5-1 1,3-6-567,0-5 0,7-9 1,8-1-1,1-6-507,0-4 1,4-19-1,-4-3 1,2-8-577,5-5 0,0-5 1616,-3-8 0,5-10 0,-7-18 0</inkml:trace>
  <inkml:trace contextRef="#ctx0" brushRef="#br16" timeOffset="4311">3848 2633 7978,'12'-27'444,"-6"-1"0,4-6 0,-4 4 0,-1 0 213,-3 1 1,-2 1 0,-2 10 0,-5 2 491,-7 2 0,-4 9 0,-5 1 0,-2 6-307,-3 5 0,1 16 1,9 0-1,2 7-1099,2 6 1,9 10 0,-2 5 0,7-1-280,7 0 1,5 5 0,11-6 0,2-1-18,2 2 1,8-6 0,-6 4 0,1-7 501,0-7 1,-2 3-1,-8-9 1,1-1 1130,-1 3 0,-8-7 0,-8 4 0,-10-4-650,-15-2 0,-9-1 0,-13 1 0,-5-3-2551,-7-4 1,2 2 2120,-2-9 0,0 0 0,-7-7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26:39.845"/>
    </inkml:context>
    <inkml:brush xml:id="br0">
      <inkml:brushProperty name="width" value="0.06" units="cm"/>
      <inkml:brushProperty name="height" value="0.06" units="cm"/>
      <inkml:brushProperty name="color" value="#CC912C"/>
      <inkml:brushProperty name="inkEffects" value="gold"/>
      <inkml:brushProperty name="anchorX" value="-3.05534E7"/>
      <inkml:brushProperty name="anchorY" value="-3.30552E7"/>
      <inkml:brushProperty name="scaleFactor" value="0.5"/>
    </inkml:brush>
  </inkml:definitions>
  <inkml:trace contextRef="#ctx0" brushRef="#br0">1032 125 7690,'-3'-19'-1075,"-1"3"1112,-3 2 0,0 8-102,7-8 159,0 9 1,2-4 0,3 7 102,2-5 0,2 5-56,-2-5 0,4 4-101,10 3 1,-1 0 0,1 0-29,0 0 0,-1-6 0,1-1 0,2 2-9,4 3 0,-4 2 1,7 0-1,-2 0 20,-1 0 1,7 0 0,-4 0 0,0 0 6,0 0 0,4 0 0,-4 0 0,0 0 0,0 0 0,6 0 0,-4 2 0,0 3-17,-4 2 0,2 2 0,-3-5 1,-2 5 32,-2 3 0,-2-8 1,0 6-1,-1-3-20,1-1 0,-1 8 0,1-7 0,-3 0 72,-4 2 0,2-4 1,-7 6-1,1 1 3,-1-1 0,-2-4 0,-5 7 44,5 2 0,-5 2 0,5 3-91,-5-1 1,-2-6 0,0 0 0,0 2-25,0 2 0,0 3 0,0-1 43,0 1 1,0 0 0,0-1 0,0 1 22,0 0 0,0-1 1,0 1-1,-2-1-49,-5 1 1,5 2-1,-7 2 1,2 3-66,0-3 0,-2-2 1,4 0-1,-4 2 5,-3 2 1,6 1-1,-6-7 1,1-1-5,-1 1 0,1 6 0,-5 1 1,4-3 26,3-2 0,-7 0 0,5 2 1,-3 3-16,0-3 1,3-2-1,-5-3 1,2 1-42,-2 0 1,4-1-1,-1-2 1,-1-1 0,2-4 0,-6 1 0,4 7 0,-2-1 55,2 1 1,-4-3 0,4-2-1,-4-2 18,-3 2 1,8 2 0,-1 3-1,-2-3-38,-2-4 1,-3 4 0,3-4-1,2 5-19,2 1 0,0 1 0,-7-1 0,-1 1 71,-6 0 1,5-1-1,-4 1 1,4 0 72,2-1 1,0 8 0,1-1 0,-3 1-102,-5 1 1,5-6 0,-4 7 0,2 0-64,-3 4 0,5-2 0,-4 1 0,2-1 1,-3 0 1,3-5 0,-7 5 0,0 0 13,0 0 0,4 3 0,-4 4 0,0 0 39,0 2 0,0-4 0,-5 11 1,5-5-3,2-1 1,-6 1 0,4 3 0,-1 2-67,6-2 0,-3-3 0,3 1 0,1 2-13,4 2 1,-6 0 0,1-7 0,1 1 21,3-1 0,3 0 1,-1 0-1,3 1 44,4-1 1,-4 7 0,4 0 0,-2 0 23,2 3 1,-4-8-1,6 5 1,-1-4 5,-1-3 1,7 3-1,-4 1 1,-1 4 7,1-4 0,6-8 1,-2-3-1,5 3-22,2 2 1,-7-5-1,0-1 1,3-1 13,1 0 1,3-5-1,3 5 1,1 0 32,3 0 0,0 1 0,-5 3 0,3-1 77,2 1 1,2-4-1,-5 3 1,6 1 18,1 3 1,-4-2 0,4 0-1,1 2-64,-1-3 1,1-6 0,4 2-1,-2 0-53,2 0 1,2-4 0,3 4 0,-1-2-41,1-5 1,-1-2 0,1-3 0,0 1 11,-1 0 0,1 2 1,0 0-1,-1 2 47,1 0 0,-1-7 0,1 7 0,0-6-6,-1-5 1,1-1 0,0 6 0,-1-3-42,1-3 1,-1-6 0,3 5-1,3-1-38,1 1 0,1-5 0,-8 4 0,1 0-1,-1 1 0,3-5 0,3 4 0,1-2 48,-2-4 0,-2 0 1,-2-1-1,2 3 15,4-2 1,-4-1 0,5 1 0,-3 2 34,2-3 1,-4-1 0,7-3-1,-2 0-33,-1 0 0,3 0 1,-5 0-1,3 0-31,-3 0 0,5 0 1,-3 0-1,1 0 16,1 0 0,-6 0 1,7-3-1,-2-1 16,-1-3 0,3-2 0,-5 4 0,5-2-23,2 3 1,-7-6 0,5 1 0,-3 0-18,1 0 1,-1 2-1,-4 5 1,3-3-12,1-2 0,1 0 0,-8 7 0,1-2 10,-1-5 1,1 5 0,0-5-1,-1 5 4,1 2 1,0 0-1,1 0 1,4 0 7,1 0 0,1 0 0,-8 0 0,1 0 14,0 0 1,-1 0 0,1 0 0,2 0-11,4 0 0,-4 0 1,5 0-1,-5 0 13,-3 0 0,8 0 1,-1 0-1,1 0-20,1 0 0,-6 0 0,5 0 1,-3 0 37,3 0 1,-3 0-1,7 0 1,-2 0 25,-5 0 0,5 0 0,-1 0 0,1 0-69,0 0 0,4 2 1,-4 5-1,0 4-30,0 1 0,0 4 0,-5-7 1,5 3 54,2 4 1,-7-5-1,5 3 1,-3 2 34,1 2 1,6-4-1,-4-3 1,0 1 50,-1-1 1,6 1 0,-5 4 0,-1-2-59,1 2 0,5 2 1,-6 0-1,1-2-31,0-2 1,4 0 0,-6 6-1,-3 1 49,-2 0 1,0-1-1,2 1 1,3 0-20,-3-1 1,0-6-1,0 0 1,3 4-70,-3 7 0,-2-6 1,-3 6-1,1 0-29,0-2 0,-1 2 0,1 0 0,0 3 102,-1-3 1,-1 7-1,-3 0 1,-3 3 69,3-1 1,0-2 0,0 5 0,-2-3-65,2 3 1,-4 2 0,-1 2-1,1 0-34,-1 0 1,-4-6 0,4-1-1,1 3 30,-1 2 0,-6 2 0,2 0 1,-5 1 77,-2-1 0,7 0 0,0 0 0,-3 1-67,-1-1 1,-1 0 0,3 3 0,1 1-47,-1 4 0,-3-1 0,-2-7 0,3 2-19,4 6 0,-5-6 0,5 8 0,-5-3-43,-2 0 1,0 0 0,0-5-1,0 3 56,0 2 1,0 7-1,0-4 1,0-1 5,0 1 0,-2 6 0,-3-2 0,-2 5 1,3 1 0,-1-1 1,0-3-1,-1 1-14,1 6 0,-4-9 1,2 4-1,2-4-10,3-2 1,-5 2 0,0 7-1,0 0 0,-2 0 0,7 0 1,-5-1-1,5 4-4,2 3 1,0-10-1,0 4 1,0-3 5,0 1 0,0-5 0,0 0 0,2 0 7,5-3 0,-2 1 0,6-7 0,1 4 67,-1 3 1,0-5-1,5 5 1,-2-3 47,2-4 1,3 5-1,1-3 1,1-2-44,-1-3 0,3-4 1,3-2-1,3-3 5,3 3 0,-6-7 0,3-3 0,-1-4 2,-1-2 1,10 6 0,-2 1 0,1-3-22,-1-2 1,4-3 0,-5 1 0,5 2-42,2 4 0,-7-4 0,1 3 0,2-8-25,1-4 0,6-1 0,0 6 1,1-3 40,1-3 0,-7-8 1,9 2-1,-4-2 43,-3 1 1,0-3 0,1 4 0,-1-5-4,0-2 0,3 0 1,1 0-1,4 0-58,-4 0 1,-1 0 0,0 0-1,1 0-42,3 0 0,7-7 1,-6 0-1,-1 3-48,2 1 1,-4-4-1,7 0 1,-3 3 44,-4 2 0,-3-5 0,1 0 1,2 0 17,2-2 0,2 7 0,-4-8 1,2 3-13,-2 1 0,5-4 1,-1 6-1,0-5 26,1-3 0,-1 5 0,-4-4 0,5-1 68,1 1 1,-6 6 0,4-4-1,-1 2-21,-1 0 1,2-6-1,-4 4 1,2-1-38,-2 1 1,4-5 0,-2 5 0,1 0-13,1 0 0,-6-5 0,6 5 1,-2 0-15,0 0 0,7-7 0,-4 4 0,-1-2-39,0 1 1,5 1 0,-4-4 0,2 5 31,4 2 0,-7-5 1,1 5-1,-3 0 11,0-1 1,9 1-1,-4 5 1,2-3 50,0 2 0,-7-4 0,7 2 0,2 0-79,3-2 0,0 7 0,-3-5 0,-2 5 22,2 2 1,-4-7-1,2 0 1,0 2 19,-2 3 1,6 2-1,-4 0 1,5 0-1,2 0 1,-3 0 0,-2 2 0,-2 3 5,3 2 0,1 2 0,3-5 0,0 3-2,0-2 1,0 4 0,0 0 0,0 0 24,-1 1 1,1 3-1,0-3 1,0 1-51,0 5 1,0-5 0,0 3 0,0 2-47,-1 3 0,1 1 0,0 1 0,0 2 38,0 4 0,-2-4 1,-3 5-1,-4-5 18,-3-3 0,0 8 0,-4 2 0,5-1 131,1 1 0,-6 0 0,2-5 0,-2 5 15,2 2 1,-4 0 0,6 5 0,-2-5-137,1-2 1,1 6 0,-4-4 0,2 3-27,-2-1 0,-3-6 1,-1 6-1,1 0-95,5-2 0,-11 7 0,4-7 0,-2 3 83,0-1 1,-5 1 0,1 6-1,1 0 141,3 0 1,-4 1 0,-1-1-1,3 0-38,2 0 0,2 1 1,0-1-1,1 0-33,-1 0 0,2 1 1,3-1-1,5-2-40,1-5 1,-4 5-1,7-4 1,3 1 24,1-1 1,3 4 0,0-7 0,0 2 74,0 0 0,2-6 0,2 4 0,5 0 5,3 0 0,4-7 1,9 3-1,7-5-86,-44-13 1,1 0 0,40 11 0,-40-11 0,1-2 0,0 1 0,-1-2-42,3 1 1,0-2 0,0-2 0,0-1 0,4 3 0,1 2 0,-1-1 0,1-1 10,-2 1 1,0-2 0,4 0 0,0-1 0,-3-2 0,1-2 0,1 2 0,1 1 39,1 0 0,0 1 0,0 0 0,0-1 0,-1-3 0,1 0 0,1 0 0,0 0-83,3 0 1,-1 0 0,-1 0 0,0 0 0,4 0 0,-1 0 0,1 0-1,0 0 48,-1 0 1,1 0 0,-3-1 0,1-1 0,1 0 0,1-2 0,0-3 0,1 0 19,3-2 0,-2-1 1,-4 0-1,-1 0 1,4 1-1,-1 0 1,-2 0-1,-1-1 33,0 0 1,1 0-1,-1 2 1,0 0-1,4-6 1,0 0-1,-1 2 1,-1 1 38,-3 1 0,-2-1 0,-1-2 0,0-1 1,0 0-1,1 0 0,1 2 0,0-1-93,3 2 1,-1-1 0,-6-1 0,-1-1 0,1 0 0,-1 0 0,-5 2-1,-1 1-51,44-5 1,-4-2 0,-12 4 0,-4-2-20,-7 3 0,-5-4 0,-5 8 0,-4-2 92,-6-5 1,-8 7-1,-5 2 1,-3 2-504,-4-2 1,-8 5-3477,-7-5 2571,-10 5 0,-1 4 0,-13 3 1395,-1 2 0,-12-1 0,-9-6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26:54.262"/>
    </inkml:context>
    <inkml:brush xml:id="br0">
      <inkml:brushProperty name="width" value="0.06" units="cm"/>
      <inkml:brushProperty name="height" value="0.06" units="cm"/>
      <inkml:brushProperty name="color" value="#0B868D"/>
      <inkml:brushProperty name="inkEffects" value="ocean"/>
      <inkml:brushProperty name="anchorX" value="-3.05833E7"/>
      <inkml:brushProperty name="anchorY" value="-3.30794E7"/>
      <inkml:brushProperty name="scaleFactor" value="0.5"/>
    </inkml:brush>
    <inkml:brush xml:id="br1">
      <inkml:brushProperty name="width" value="0.06" units="cm"/>
      <inkml:brushProperty name="height" value="0.06" units="cm"/>
      <inkml:brushProperty name="color" value="#0B868D"/>
      <inkml:brushProperty name="inkEffects" value="ocean"/>
      <inkml:brushProperty name="anchorX" value="-3.05931E7"/>
      <inkml:brushProperty name="anchorY" value="-3.31037E7"/>
      <inkml:brushProperty name="scaleFactor" value="0.5"/>
    </inkml:brush>
    <inkml:brush xml:id="br2">
      <inkml:brushProperty name="width" value="0.06" units="cm"/>
      <inkml:brushProperty name="height" value="0.06" units="cm"/>
      <inkml:brushProperty name="color" value="#0B868D"/>
      <inkml:brushProperty name="inkEffects" value="ocean"/>
      <inkml:brushProperty name="anchorX" value="-3.06032E7"/>
      <inkml:brushProperty name="anchorY" value="-3.3128E7"/>
      <inkml:brushProperty name="scaleFactor" value="0.5"/>
    </inkml:brush>
    <inkml:brush xml:id="br3">
      <inkml:brushProperty name="width" value="0.06" units="cm"/>
      <inkml:brushProperty name="height" value="0.06" units="cm"/>
      <inkml:brushProperty name="color" value="#0B868D"/>
      <inkml:brushProperty name="inkEffects" value="ocean"/>
      <inkml:brushProperty name="anchorX" value="-3.06137E7"/>
      <inkml:brushProperty name="anchorY" value="-3.31525E7"/>
      <inkml:brushProperty name="scaleFactor" value="0.5"/>
    </inkml:brush>
    <inkml:brush xml:id="br4">
      <inkml:brushProperty name="width" value="0.06" units="cm"/>
      <inkml:brushProperty name="height" value="0.06" units="cm"/>
      <inkml:brushProperty name="color" value="#0B868D"/>
      <inkml:brushProperty name="inkEffects" value="ocean"/>
      <inkml:brushProperty name="anchorX" value="-3.06246E7"/>
      <inkml:brushProperty name="anchorY" value="-3.31767E7"/>
      <inkml:brushProperty name="scaleFactor" value="0.5"/>
    </inkml:brush>
    <inkml:brush xml:id="br5">
      <inkml:brushProperty name="width" value="0.06" units="cm"/>
      <inkml:brushProperty name="height" value="0.06" units="cm"/>
      <inkml:brushProperty name="color" value="#0B868D"/>
      <inkml:brushProperty name="inkEffects" value="ocean"/>
      <inkml:brushProperty name="anchorX" value="-3.06357E7"/>
      <inkml:brushProperty name="anchorY" value="-3.32E7"/>
      <inkml:brushProperty name="scaleFactor" value="0.5"/>
    </inkml:brush>
    <inkml:brush xml:id="br6">
      <inkml:brushProperty name="width" value="0.06" units="cm"/>
      <inkml:brushProperty name="height" value="0.06" units="cm"/>
      <inkml:brushProperty name="color" value="#0B868D"/>
      <inkml:brushProperty name="inkEffects" value="ocean"/>
      <inkml:brushProperty name="anchorX" value="-3.0647E7"/>
      <inkml:brushProperty name="anchorY" value="-3.32237E7"/>
      <inkml:brushProperty name="scaleFactor" value="0.5"/>
    </inkml:brush>
    <inkml:brush xml:id="br7">
      <inkml:brushProperty name="width" value="0.06" units="cm"/>
      <inkml:brushProperty name="height" value="0.06" units="cm"/>
      <inkml:brushProperty name="color" value="#0B868D"/>
      <inkml:brushProperty name="inkEffects" value="ocean"/>
      <inkml:brushProperty name="anchorX" value="-3.06585E7"/>
      <inkml:brushProperty name="anchorY" value="-3.32479E7"/>
      <inkml:brushProperty name="scaleFactor" value="0.5"/>
    </inkml:brush>
    <inkml:brush xml:id="br8">
      <inkml:brushProperty name="width" value="0.06" units="cm"/>
      <inkml:brushProperty name="height" value="0.06" units="cm"/>
      <inkml:brushProperty name="color" value="#0B868D"/>
      <inkml:brushProperty name="inkEffects" value="ocean"/>
      <inkml:brushProperty name="anchorX" value="-3.06674E7"/>
      <inkml:brushProperty name="anchorY" value="-3.32689E7"/>
      <inkml:brushProperty name="scaleFactor" value="0.5"/>
    </inkml:brush>
    <inkml:brush xml:id="br9">
      <inkml:brushProperty name="width" value="0.06" units="cm"/>
      <inkml:brushProperty name="height" value="0.06" units="cm"/>
      <inkml:brushProperty name="color" value="#0B868D"/>
      <inkml:brushProperty name="inkEffects" value="ocean"/>
      <inkml:brushProperty name="anchorX" value="-3.06768E7"/>
      <inkml:brushProperty name="anchorY" value="-3.32906E7"/>
      <inkml:brushProperty name="scaleFactor" value="0.5"/>
    </inkml:brush>
    <inkml:brush xml:id="br10">
      <inkml:brushProperty name="width" value="0.06" units="cm"/>
      <inkml:brushProperty name="height" value="0.06" units="cm"/>
      <inkml:brushProperty name="color" value="#0B868D"/>
      <inkml:brushProperty name="inkEffects" value="ocean"/>
      <inkml:brushProperty name="anchorX" value="-3.06891E7"/>
      <inkml:brushProperty name="anchorY" value="-3.33146E7"/>
      <inkml:brushProperty name="scaleFactor" value="0.5"/>
    </inkml:brush>
    <inkml:brush xml:id="br11">
      <inkml:brushProperty name="width" value="0.06" units="cm"/>
      <inkml:brushProperty name="height" value="0.06" units="cm"/>
      <inkml:brushProperty name="color" value="#0B868D"/>
      <inkml:brushProperty name="inkEffects" value="ocean"/>
      <inkml:brushProperty name="anchorX" value="-3.07028E7"/>
      <inkml:brushProperty name="anchorY" value="-3.33386E7"/>
      <inkml:brushProperty name="scaleFactor" value="0.5"/>
    </inkml:brush>
    <inkml:brush xml:id="br12">
      <inkml:brushProperty name="width" value="0.06" units="cm"/>
      <inkml:brushProperty name="height" value="0.06" units="cm"/>
      <inkml:brushProperty name="color" value="#0B868D"/>
      <inkml:brushProperty name="inkEffects" value="ocean"/>
      <inkml:brushProperty name="anchorX" value="-3.07176E7"/>
      <inkml:brushProperty name="anchorY" value="-3.33627E7"/>
      <inkml:brushProperty name="scaleFactor" value="0.5"/>
    </inkml:brush>
    <inkml:brush xml:id="br13">
      <inkml:brushProperty name="width" value="0.06" units="cm"/>
      <inkml:brushProperty name="height" value="0.06" units="cm"/>
      <inkml:brushProperty name="color" value="#0B868D"/>
      <inkml:brushProperty name="inkEffects" value="ocean"/>
      <inkml:brushProperty name="anchorX" value="-3.07326E7"/>
      <inkml:brushProperty name="anchorY" value="-3.33868E7"/>
      <inkml:brushProperty name="scaleFactor" value="0.5"/>
    </inkml:brush>
    <inkml:brush xml:id="br14">
      <inkml:brushProperty name="width" value="0.06" units="cm"/>
      <inkml:brushProperty name="height" value="0.06" units="cm"/>
      <inkml:brushProperty name="color" value="#0B868D"/>
      <inkml:brushProperty name="inkEffects" value="ocean"/>
      <inkml:brushProperty name="anchorX" value="-3.07482E7"/>
      <inkml:brushProperty name="anchorY" value="-3.34108E7"/>
      <inkml:brushProperty name="scaleFactor" value="0.5"/>
    </inkml:brush>
    <inkml:brush xml:id="br15">
      <inkml:brushProperty name="width" value="0.06" units="cm"/>
      <inkml:brushProperty name="height" value="0.06" units="cm"/>
      <inkml:brushProperty name="color" value="#0B868D"/>
      <inkml:brushProperty name="inkEffects" value="ocean"/>
      <inkml:brushProperty name="anchorX" value="-3.0761E7"/>
      <inkml:brushProperty name="anchorY" value="-3.34317E7"/>
      <inkml:brushProperty name="scaleFactor" value="0.5"/>
    </inkml:brush>
    <inkml:brush xml:id="br16">
      <inkml:brushProperty name="width" value="0.06" units="cm"/>
      <inkml:brushProperty name="height" value="0.06" units="cm"/>
      <inkml:brushProperty name="color" value="#0B868D"/>
      <inkml:brushProperty name="inkEffects" value="ocean"/>
      <inkml:brushProperty name="anchorX" value="-3.07739E7"/>
      <inkml:brushProperty name="anchorY" value="-3.34534E7"/>
      <inkml:brushProperty name="scaleFactor" value="0.5"/>
    </inkml:brush>
    <inkml:brush xml:id="br17">
      <inkml:brushProperty name="width" value="0.06" units="cm"/>
      <inkml:brushProperty name="height" value="0.06" units="cm"/>
      <inkml:brushProperty name="color" value="#0B868D"/>
      <inkml:brushProperty name="inkEffects" value="ocean"/>
      <inkml:brushProperty name="anchorX" value="-3.07895E7"/>
      <inkml:brushProperty name="anchorY" value="-3.34773E7"/>
      <inkml:brushProperty name="scaleFactor" value="0.5"/>
    </inkml:brush>
    <inkml:brush xml:id="br18">
      <inkml:brushProperty name="width" value="0.06" units="cm"/>
      <inkml:brushProperty name="height" value="0.06" units="cm"/>
      <inkml:brushProperty name="color" value="#0B868D"/>
      <inkml:brushProperty name="inkEffects" value="ocean"/>
      <inkml:brushProperty name="anchorX" value="-3.08057E7"/>
      <inkml:brushProperty name="anchorY" value="-3.35015E7"/>
      <inkml:brushProperty name="scaleFactor" value="0.5"/>
    </inkml:brush>
    <inkml:brush xml:id="br19">
      <inkml:brushProperty name="width" value="0.06" units="cm"/>
      <inkml:brushProperty name="height" value="0.06" units="cm"/>
      <inkml:brushProperty name="color" value="#0B868D"/>
      <inkml:brushProperty name="inkEffects" value="ocean"/>
      <inkml:brushProperty name="anchorX" value="-3.08223E7"/>
      <inkml:brushProperty name="anchorY" value="-3.35255E7"/>
      <inkml:brushProperty name="scaleFactor" value="0.5"/>
    </inkml:brush>
    <inkml:brush xml:id="br20">
      <inkml:brushProperty name="width" value="0.06" units="cm"/>
      <inkml:brushProperty name="height" value="0.06" units="cm"/>
      <inkml:brushProperty name="color" value="#0B868D"/>
      <inkml:brushProperty name="inkEffects" value="ocean"/>
      <inkml:brushProperty name="anchorX" value="-3.08389E7"/>
      <inkml:brushProperty name="anchorY" value="-3.35488E7"/>
      <inkml:brushProperty name="scaleFactor" value="0.5"/>
    </inkml:brush>
    <inkml:brush xml:id="br21">
      <inkml:brushProperty name="width" value="0.06" units="cm"/>
      <inkml:brushProperty name="height" value="0.06" units="cm"/>
      <inkml:brushProperty name="color" value="#0B868D"/>
      <inkml:brushProperty name="inkEffects" value="ocean"/>
      <inkml:brushProperty name="anchorX" value="-3.08534E7"/>
      <inkml:brushProperty name="anchorY" value="-3.35703E7"/>
      <inkml:brushProperty name="scaleFactor" value="0.5"/>
    </inkml:brush>
    <inkml:brush xml:id="br22">
      <inkml:brushProperty name="width" value="0.06" units="cm"/>
      <inkml:brushProperty name="height" value="0.06" units="cm"/>
      <inkml:brushProperty name="color" value="#0B868D"/>
      <inkml:brushProperty name="inkEffects" value="ocean"/>
      <inkml:brushProperty name="anchorX" value="-3.08711E7"/>
      <inkml:brushProperty name="anchorY" value="-3.35943E7"/>
      <inkml:brushProperty name="scaleFactor" value="0.5"/>
    </inkml:brush>
    <inkml:brush xml:id="br23">
      <inkml:brushProperty name="width" value="0.06" units="cm"/>
      <inkml:brushProperty name="height" value="0.06" units="cm"/>
      <inkml:brushProperty name="color" value="#0B868D"/>
      <inkml:brushProperty name="inkEffects" value="ocean"/>
      <inkml:brushProperty name="anchorX" value="-3.0889E7"/>
      <inkml:brushProperty name="anchorY" value="-3.36184E7"/>
      <inkml:brushProperty name="scaleFactor" value="0.5"/>
    </inkml:brush>
    <inkml:brush xml:id="br24">
      <inkml:brushProperty name="width" value="0.06" units="cm"/>
      <inkml:brushProperty name="height" value="0.06" units="cm"/>
      <inkml:brushProperty name="color" value="#0B868D"/>
      <inkml:brushProperty name="inkEffects" value="ocean"/>
      <inkml:brushProperty name="anchorX" value="-3.09073E7"/>
      <inkml:brushProperty name="anchorY" value="-3.36423E7"/>
      <inkml:brushProperty name="scaleFactor" value="0.5"/>
    </inkml:brush>
    <inkml:brush xml:id="br25">
      <inkml:brushProperty name="width" value="0.06" units="cm"/>
      <inkml:brushProperty name="height" value="0.06" units="cm"/>
      <inkml:brushProperty name="color" value="#0B868D"/>
      <inkml:brushProperty name="inkEffects" value="ocean"/>
      <inkml:brushProperty name="anchorX" value="-3.09229E7"/>
      <inkml:brushProperty name="anchorY" value="-3.3663E7"/>
      <inkml:brushProperty name="scaleFactor" value="0.5"/>
    </inkml:brush>
    <inkml:brush xml:id="br26">
      <inkml:brushProperty name="width" value="0.06" units="cm"/>
      <inkml:brushProperty name="height" value="0.06" units="cm"/>
      <inkml:brushProperty name="color" value="#0B868D"/>
      <inkml:brushProperty name="inkEffects" value="ocean"/>
      <inkml:brushProperty name="anchorX" value="-3.09421E7"/>
      <inkml:brushProperty name="anchorY" value="-3.36871E7"/>
      <inkml:brushProperty name="scaleFactor" value="0.5"/>
    </inkml:brush>
    <inkml:brush xml:id="br27">
      <inkml:brushProperty name="width" value="0.06" units="cm"/>
      <inkml:brushProperty name="height" value="0.06" units="cm"/>
      <inkml:brushProperty name="color" value="#0B868D"/>
      <inkml:brushProperty name="inkEffects" value="ocean"/>
      <inkml:brushProperty name="anchorX" value="-3.09557E7"/>
      <inkml:brushProperty name="anchorY" value="-3.37125E7"/>
      <inkml:brushProperty name="scaleFactor" value="0.5"/>
    </inkml:brush>
    <inkml:brush xml:id="br28">
      <inkml:brushProperty name="width" value="0.06" units="cm"/>
      <inkml:brushProperty name="height" value="0.06" units="cm"/>
      <inkml:brushProperty name="color" value="#0B868D"/>
      <inkml:brushProperty name="inkEffects" value="ocean"/>
      <inkml:brushProperty name="anchorX" value="-3.09698E7"/>
      <inkml:brushProperty name="anchorY" value="-3.37384E7"/>
      <inkml:brushProperty name="scaleFactor" value="0.5"/>
    </inkml:brush>
    <inkml:brush xml:id="br29">
      <inkml:brushProperty name="width" value="0.06" units="cm"/>
      <inkml:brushProperty name="height" value="0.06" units="cm"/>
      <inkml:brushProperty name="color" value="#0B868D"/>
      <inkml:brushProperty name="inkEffects" value="ocean"/>
      <inkml:brushProperty name="anchorX" value="-3.09806E7"/>
      <inkml:brushProperty name="anchorY" value="-3.37656E7"/>
      <inkml:brushProperty name="scaleFactor" value="0.5"/>
    </inkml:brush>
    <inkml:brush xml:id="br30">
      <inkml:brushProperty name="width" value="0.06" units="cm"/>
      <inkml:brushProperty name="height" value="0.06" units="cm"/>
      <inkml:brushProperty name="color" value="#0B868D"/>
      <inkml:brushProperty name="inkEffects" value="ocean"/>
      <inkml:brushProperty name="anchorX" value="-3.09916E7"/>
      <inkml:brushProperty name="anchorY" value="-3.37929E7"/>
      <inkml:brushProperty name="scaleFactor" value="0.5"/>
    </inkml:brush>
    <inkml:brush xml:id="br31">
      <inkml:brushProperty name="width" value="0.06" units="cm"/>
      <inkml:brushProperty name="height" value="0.06" units="cm"/>
      <inkml:brushProperty name="color" value="#0B868D"/>
      <inkml:brushProperty name="inkEffects" value="ocean"/>
      <inkml:brushProperty name="anchorX" value="-3.10029E7"/>
      <inkml:brushProperty name="anchorY" value="-3.382E7"/>
      <inkml:brushProperty name="scaleFactor" value="0.5"/>
    </inkml:brush>
    <inkml:brush xml:id="br32">
      <inkml:brushProperty name="width" value="0.06" units="cm"/>
      <inkml:brushProperty name="height" value="0.06" units="cm"/>
      <inkml:brushProperty name="color" value="#0B868D"/>
      <inkml:brushProperty name="inkEffects" value="ocean"/>
      <inkml:brushProperty name="anchorX" value="-3.10146E7"/>
      <inkml:brushProperty name="anchorY" value="-3.38467E7"/>
      <inkml:brushProperty name="scaleFactor" value="0.5"/>
    </inkml:brush>
    <inkml:brush xml:id="br33">
      <inkml:brushProperty name="width" value="0.06" units="cm"/>
      <inkml:brushProperty name="height" value="0.06" units="cm"/>
      <inkml:brushProperty name="color" value="#0B868D"/>
      <inkml:brushProperty name="inkEffects" value="ocean"/>
      <inkml:brushProperty name="anchorX" value="-3.1027E7"/>
      <inkml:brushProperty name="anchorY" value="-3.38739E7"/>
      <inkml:brushProperty name="scaleFactor" value="0.5"/>
    </inkml:brush>
    <inkml:brush xml:id="br34">
      <inkml:brushProperty name="width" value="0.06" units="cm"/>
      <inkml:brushProperty name="height" value="0.06" units="cm"/>
      <inkml:brushProperty name="color" value="#0B868D"/>
      <inkml:brushProperty name="inkEffects" value="ocean"/>
      <inkml:brushProperty name="anchorX" value="-3.10407E7"/>
      <inkml:brushProperty name="anchorY" value="-3.3901E7"/>
      <inkml:brushProperty name="scaleFactor" value="0.5"/>
    </inkml:brush>
    <inkml:brush xml:id="br35">
      <inkml:brushProperty name="width" value="0.06" units="cm"/>
      <inkml:brushProperty name="height" value="0.06" units="cm"/>
      <inkml:brushProperty name="color" value="#0B868D"/>
      <inkml:brushProperty name="inkEffects" value="ocean"/>
      <inkml:brushProperty name="anchorX" value="-3.10548E7"/>
      <inkml:brushProperty name="anchorY" value="-3.39281E7"/>
      <inkml:brushProperty name="scaleFactor" value="0.5"/>
    </inkml:brush>
    <inkml:brush xml:id="br36">
      <inkml:brushProperty name="width" value="0.06" units="cm"/>
      <inkml:brushProperty name="height" value="0.06" units="cm"/>
      <inkml:brushProperty name="color" value="#0B868D"/>
      <inkml:brushProperty name="inkEffects" value="ocean"/>
      <inkml:brushProperty name="anchorX" value="-3.10692E7"/>
      <inkml:brushProperty name="anchorY" value="-3.39552E7"/>
      <inkml:brushProperty name="scaleFactor" value="0.5"/>
    </inkml:brush>
    <inkml:brush xml:id="br37">
      <inkml:brushProperty name="width" value="0.06" units="cm"/>
      <inkml:brushProperty name="height" value="0.06" units="cm"/>
      <inkml:brushProperty name="color" value="#0B868D"/>
      <inkml:brushProperty name="inkEffects" value="ocean"/>
      <inkml:brushProperty name="anchorX" value="-3.1084E7"/>
      <inkml:brushProperty name="anchorY" value="-3.39824E7"/>
      <inkml:brushProperty name="scaleFactor" value="0.5"/>
    </inkml:brush>
    <inkml:brush xml:id="br38">
      <inkml:brushProperty name="width" value="0.06" units="cm"/>
      <inkml:brushProperty name="height" value="0.06" units="cm"/>
      <inkml:brushProperty name="color" value="#0B868D"/>
      <inkml:brushProperty name="inkEffects" value="ocean"/>
      <inkml:brushProperty name="anchorX" value="-3.10992E7"/>
      <inkml:brushProperty name="anchorY" value="-3.40095E7"/>
      <inkml:brushProperty name="scaleFactor" value="0.5"/>
    </inkml:brush>
    <inkml:brush xml:id="br39">
      <inkml:brushProperty name="width" value="0.06" units="cm"/>
      <inkml:brushProperty name="height" value="0.06" units="cm"/>
      <inkml:brushProperty name="color" value="#0B868D"/>
      <inkml:brushProperty name="inkEffects" value="ocean"/>
      <inkml:brushProperty name="anchorX" value="-3.11148E7"/>
      <inkml:brushProperty name="anchorY" value="-3.40366E7"/>
      <inkml:brushProperty name="scaleFactor" value="0.5"/>
    </inkml:brush>
    <inkml:brush xml:id="br40">
      <inkml:brushProperty name="width" value="0.06" units="cm"/>
      <inkml:brushProperty name="height" value="0.06" units="cm"/>
      <inkml:brushProperty name="color" value="#0B868D"/>
      <inkml:brushProperty name="inkEffects" value="ocean"/>
      <inkml:brushProperty name="anchorX" value="-3.11302E7"/>
      <inkml:brushProperty name="anchorY" value="-3.40631E7"/>
      <inkml:brushProperty name="scaleFactor" value="0.5"/>
    </inkml:brush>
    <inkml:brush xml:id="br41">
      <inkml:brushProperty name="width" value="0.06" units="cm"/>
      <inkml:brushProperty name="height" value="0.06" units="cm"/>
      <inkml:brushProperty name="color" value="#0B868D"/>
      <inkml:brushProperty name="inkEffects" value="ocean"/>
      <inkml:brushProperty name="anchorX" value="-3.11465E7"/>
      <inkml:brushProperty name="anchorY" value="-3.40902E7"/>
      <inkml:brushProperty name="scaleFactor" value="0.5"/>
    </inkml:brush>
    <inkml:brush xml:id="br42">
      <inkml:brushProperty name="width" value="0.06" units="cm"/>
      <inkml:brushProperty name="height" value="0.06" units="cm"/>
      <inkml:brushProperty name="color" value="#0B868D"/>
      <inkml:brushProperty name="inkEffects" value="ocean"/>
      <inkml:brushProperty name="anchorX" value="-3.11608E7"/>
      <inkml:brushProperty name="anchorY" value="-3.41144E7"/>
      <inkml:brushProperty name="scaleFactor" value="0.5"/>
    </inkml:brush>
    <inkml:brush xml:id="br43">
      <inkml:brushProperty name="width" value="0.06" units="cm"/>
      <inkml:brushProperty name="height" value="0.06" units="cm"/>
      <inkml:brushProperty name="color" value="#0B868D"/>
      <inkml:brushProperty name="inkEffects" value="ocean"/>
      <inkml:brushProperty name="anchorX" value="-3.11784E7"/>
      <inkml:brushProperty name="anchorY" value="-3.41419E7"/>
      <inkml:brushProperty name="scaleFactor" value="0.5"/>
    </inkml:brush>
    <inkml:brush xml:id="br44">
      <inkml:brushProperty name="width" value="0.06" units="cm"/>
      <inkml:brushProperty name="height" value="0.06" units="cm"/>
      <inkml:brushProperty name="color" value="#0B868D"/>
      <inkml:brushProperty name="inkEffects" value="ocean"/>
      <inkml:brushProperty name="anchorX" value="-3.1194E7"/>
      <inkml:brushProperty name="anchorY" value="-3.4166E7"/>
      <inkml:brushProperty name="scaleFactor" value="0.5"/>
    </inkml:brush>
    <inkml:brush xml:id="br45">
      <inkml:brushProperty name="width" value="0.06" units="cm"/>
      <inkml:brushProperty name="height" value="0.06" units="cm"/>
      <inkml:brushProperty name="color" value="#0B868D"/>
      <inkml:brushProperty name="inkEffects" value="ocean"/>
      <inkml:brushProperty name="anchorX" value="-3.12126E7"/>
      <inkml:brushProperty name="anchorY" value="-3.4193E7"/>
      <inkml:brushProperty name="scaleFactor" value="0.5"/>
    </inkml:brush>
    <inkml:brush xml:id="br46">
      <inkml:brushProperty name="width" value="0.06" units="cm"/>
      <inkml:brushProperty name="height" value="0.06" units="cm"/>
      <inkml:brushProperty name="color" value="#0B868D"/>
      <inkml:brushProperty name="inkEffects" value="ocean"/>
      <inkml:brushProperty name="anchorX" value="-3.12316E7"/>
      <inkml:brushProperty name="anchorY" value="-3.42192E7"/>
      <inkml:brushProperty name="scaleFactor" value="0.5"/>
    </inkml:brush>
    <inkml:brush xml:id="br47">
      <inkml:brushProperty name="width" value="0.06" units="cm"/>
      <inkml:brushProperty name="height" value="0.06" units="cm"/>
      <inkml:brushProperty name="color" value="#0B868D"/>
      <inkml:brushProperty name="inkEffects" value="ocean"/>
      <inkml:brushProperty name="anchorX" value="-3.12507E7"/>
      <inkml:brushProperty name="anchorY" value="-3.42461E7"/>
      <inkml:brushProperty name="scaleFactor" value="0.5"/>
    </inkml:brush>
    <inkml:brush xml:id="br48">
      <inkml:brushProperty name="width" value="0.06" units="cm"/>
      <inkml:brushProperty name="height" value="0.06" units="cm"/>
      <inkml:brushProperty name="color" value="#0B868D"/>
      <inkml:brushProperty name="inkEffects" value="ocean"/>
      <inkml:brushProperty name="anchorX" value="-3.12707E7"/>
      <inkml:brushProperty name="anchorY" value="-3.42728E7"/>
      <inkml:brushProperty name="scaleFactor" value="0.5"/>
    </inkml:brush>
  </inkml:definitions>
  <inkml:trace contextRef="#ctx0" brushRef="#br0">225 805 8922,'0'-7'1943,"3"12"-1331,4 13 0,-5 17 0,5-1 0,-5 7-263,-2 7 0,7 5 0,2 9 0,0 2-283,0 5 0,5-5 0,-7 3 0,0-10-514,2-9 1,-7-5-1,5-4-2984,-4-4 2573,-3-15 1,0-13-1,0-14 1,-3-6 858,-4-6 0,-4-10 0,-10-4 0</inkml:trace>
  <inkml:trace contextRef="#ctx0" brushRef="#br1" timeOffset="366">19 743 8167,'0'-13'55,"0"-1"1,-2 0 566,-5 3 1,5-8-158,-5 6 0,7 3 0,7 4-70,6 3 0,8 10 1,4 2-1,5 3-196,2 4 0,3 2 0,6 0 0,0-2-255,0-2 1,7-9 0,1 2 0,-4-5-13,-1-2 1,-5 0 0,-2 0-1,-5-2-60,-3-5 1,-8 2 0,-9-9 0,-3-2 13,-5-2 0,-1-5 0,-3-2 0,-3-3 77,-4 3 0,-4 2 0,-10 3 0,1-1-8,-1 0 0,0 3 0,1 2 0,-1 5 87,1 1 0,6 4 0,0 8 123,-2 5 1,7 11-1,2 12 1,5 2 265,2 5 0,0 11 1,0 7-1,0 4-170,0 3 1,0 7 0,0 2 0,2 5-640,5 8 0,-3-1 1,10 4-1,2-9-551,3-9 1,-6-7-1,1-10 1,2-10-541,2-13 1,3-15 1468,0-7 0,8-5 0,4-2 0</inkml:trace>
  <inkml:trace contextRef="#ctx0" brushRef="#br2" timeOffset="716">865 1259 8128,'0'-32'29,"0"4"1,-2-1-1,-3 1 1,-4 5 489,-3 7 0,5 7 1,-6 9-1,-3 2 450,-3 5 0,-1 5 0,-1 11 1,0 4-189,1 7 1,6 5 0,3 3 0,-1-1-738,1 0 1,6 0-1,-2-2 1,5-2-522,2-3 0,2-8 0,3 1 0,4-6-55,2-8 1,5-1 0,10-8 0,1 1-347,-2-7 1,-2-7 0,-2-14 0,0-3 414,-1-1 1,1-10-1,-1 5 1,-1-2 373,-5-1 1,4 3 0,-7-2 0,1 7 1071,-5 4 0,2 2 171,-2 0 0,0 14-432,-7 14 1,2 5 0,2 18 0,3-1-594,-2 6 1,-3-3 0,-2 2 0,2 1-379,5-3 0,-4 4 0,6-8 0,-2-3-1025,0-2 1,2 4-1,-5 1 1274,3-3 0,9-2 0,-4-2 0</inkml:trace>
  <inkml:trace contextRef="#ctx0" brushRef="#br3" timeOffset="965">1257 599 8483,'0'21'0,"0"-1"396,0 1 0,0 6 0,0 3 1,0 2 294,0 5 1,2 9 0,3 2 0,4 0-336,2 2 0,1 1 0,4 4 1,-3-7-691,3-5 0,-4 6 0,-1-1 1,1-5-1568,-1-6 0,-6-7 1901,2-10 0,4-8 0,1-3 0</inkml:trace>
  <inkml:trace contextRef="#ctx0" brushRef="#br4" timeOffset="1215">1030 908 8068,'-9'-9'1054,"9"-5"1,9-4 0,14-3-1,4 1-610,8-1 1,-3 1 0,4-1 0,6 0-416,3 1 0,4-1 1,-6 3-1,3 2-617,2 2 1,0 7 0,-9-4 0,-4 1 587,-8 6 0,5 11 0,0 4 0</inkml:trace>
  <inkml:trace contextRef="#ctx0" brushRef="#br5" timeOffset="1600">1710 1073 8321,'0'21'0,"3"0"539,4-1 0,-5 8 0,5 2 1,-5-1 113,-2 1 1,0 7 0,0-5-1,0 2 83,0 1 1,0-8 0,0 5 895,0-2-1198,0-12 0,0-13 1,0-17-445,0-8 1,0-12 0,2 2 0,3-2-399,2-5 1,0-2 0,-7-2-1,2 0-293,5-1 0,-5 4 1,7 1-1,-2 5-37,0 2 0,7 2 0,-7 8 0,0 2-1580,2 4 2318,2 5 0,1 9 0,-3 0 0</inkml:trace>
  <inkml:trace contextRef="#ctx0" brushRef="#br6" timeOffset="1798">2020 1156 10207,'0'20'1185,"2"1"1,3 0 0,2-1-859,-3 1 1,1 0 0,-1-1 0,5 1-936,3-1 1,-5 8-1,7-1 608,2-1 0,2-3 0,3-3 0</inkml:trace>
  <inkml:trace contextRef="#ctx0" brushRef="#br7" timeOffset="1914">1999 785 7783,'-11'0'-510,"-8"0"1,8 0 0</inkml:trace>
  <inkml:trace contextRef="#ctx0" brushRef="#br8" timeOffset="2148">2535 785 8507,'-11'2'1459,"4"5"0,5 4 0,2 12 0,0 2-1322,0 3 0,0 9 1,0-1-1,0 8-323,0 4 1,0 2 0,0-4 0,0 5-687,0 1 0,0-6 0,0 0 1,0-9-3161,0-10 4032,-9-4 0,-3-12 0,-8-1 0</inkml:trace>
  <inkml:trace contextRef="#ctx0" brushRef="#br9" timeOffset="2298">2350 970 7986,'-19'-20'231,"6"-1"0,4 0 803,-1 1 1,10 8-462,0 5 1,10 5 0,12 4 0,6 5-250,6 7 0,-2 11 0,3 5 0,1 2-258,3 5 1,3 2-1,-1 2 1,0-2-1311,0-5 0,-2 5 1244,-4-4 0,4 4 0,-7 2 0</inkml:trace>
  <inkml:trace contextRef="#ctx0" brushRef="#br10" timeOffset="4144">3567 1280 7822,'-12'-10'441,"3"-1"1,9-12 0,0-4-527,0-8 0,7-4 0,0-2 0,0-3-35,2-4 1,-5-2 0,8-7-1,-1 6 157,1 8 0,-5-1 219,6 17 0,-6 8 0,5 17 0,-1 13 143,1 17 0,-5 11 0,4 7 0,0 2-111,1-2 1,-1 4 0,5-2 0,-4-2-299,-3-2 1,7 1 0,-4-1 0,-1-7-432,-4-5 1,2-5 469,-2-6 1,0-14 43,-7-14 1,0-7 0,-2-18-1,-3 0-161,-2 0 1,0-3 0,7-6 0,0 0-3,0 0 0,2 2 0,3 2 0,4 5 109,3 2 1,-1 3 0,5 8 0,-2 6 103,2 6 0,0 7 0,0 7 0,-2 6 133,2 6 1,2 8 0,1 3-1,-3 0 24,-3 0 0,-6 6 0,5-4 0,-3 3-198,-5-1 0,-1-9 0,-3 3 0,0-5-179,0-3 1,0 1 0,-3-3 26,-3-4 0,1-7 0,-7-14 42,3-7 0,2-11 1,7-5-1,0-2-11,0-4 1,0-3-1,0 0 1,0 2 224,0 3 1,3 8-1,4 1 96,6 9 1,6 7-1,1 9 1,1 2-164,0 5 0,-3 7 0,-2 13 1,-2 5-454,2 1 1,2 3 0,3-6 0,-1 0-1935,1 0 1,0-3 2267,-1-6 0,1 9 0,-1 2 0</inkml:trace>
  <inkml:trace contextRef="#ctx0" brushRef="#br11" timeOffset="4255">4392 950 8020,'0'-14'-286,"0"0"1134,0-2-251,0 7 1,0 2 0,0 14-14,0 7 0,0 6 1,0 5-1,0 5-216,0 2 0,0 0 0,2 5 0,3-5-237,1-2 0,4 4 0,-4-6-143,8-3 1,-2-4-1,1-8-267,3-6 1,3-4 0,-1-6 0,-2-6-201,-2-11 1,-7-3 0,4-9 0,-2-1 142,-4 1 1,4-2 0,-2-5-1,-2 2 210,-3 3 1,-2 9-1,0-3 1,0 5 494,0 3 1,-2 1-192,-5 6 1,4 6 0,-3 14 0,3 6 219,3 6 1,0 4 0,0 2-1,3 5 13,3 2 1,-1 0 0,7 4 0,-1-3-14,0-4 0,1-1 1,4-8-1,-2 1-95,2 0 0,2-1 1,3-1-1,-1-6-65,1-6 0,0-4 0,-1-3 0,1-3-108,-1-4 1,1-6 0,0-15 0,-1-6-221,1-5 0,0-5 0,-1-2 1,1-4-189,-1-3 0,-8-2 1,-3-7-1,-2 3-80,0 4 1,-3-5 0,-10 8 0,-8-3-137,-5 0 1,-1 9 0,-3 0 0,-2 9-62,-3 10 1,1 6 0,6 7 0,0 10 363,1 8 0,1 10 0,3 16 0,5 11 292,2 12 1,-5 6 0,7 3-1,3 0 48,1 0 1,6 7 0,3 0 0,8-3-141,5-2 0,3-4 0,6-3 0,6-4-444,5-3 1,5-4-1,2-12 1,4-6-329,3-5 1,-5-5-1,5-4 1,-3-7 762,-4-5 0,-12-2 0,-4 0 0</inkml:trace>
  <inkml:trace contextRef="#ctx0" brushRef="#br12" timeOffset="4483">5402 496 8020,'0'14'891,"0"-1"-231,0 3 0,0 5 0,0 7 0,3 6-196,4 5 1,-3 4 0,8 6 0,-1 3-330,0 1 1,-4 9-1,7-3 1,0 8-850,-3-1 1,1-4 0,-8-7 0,3-9-2301,-2-9 3014,-3-8 0,7-26 0,3-6 0</inkml:trace>
  <inkml:trace contextRef="#ctx0" brushRef="#br13" timeOffset="4698">5196 661 8018,'-18'2'2342,"4"5"-1657,7 7 0,7 4 0,7 3 0,9-1-518,9 1 1,3 0 0,11-1 0,7 1-160,4-1 0,-4-6 0,4-2 0,-2-3-83,0-5 0,7-1 0,-6-3 1,-4 0-59,-1 0 1,-12 0 0,-4 0 0,-6 0 511,-1 0 0,0 0 3,-1 0 1,-8 2 0,-5 5 0,-5 7 185,-2 4 1,7 5 0,0 2 0,0 5-466,2 2 0,0 0 0,7 5 0,-2-3-949,2 3 0,-5-7 0,3-3 0,0-4-2144,-3-2 1,8-10 2989,-6-4 0,6-5 0,1-2 0</inkml:trace>
  <inkml:trace contextRef="#ctx0" brushRef="#br14" timeOffset="4823">5980 681 8017,'-21'0'16,"3"-2"-330,4-5 314,5 5 0,0-7 0,-3 9 0</inkml:trace>
  <inkml:trace contextRef="#ctx0" brushRef="#br15" timeOffset="5164">6165 1115 7957,'0'27'0,"0"3"101,0 2 1,7 2 0,3 8 0,1 3 667,5 10 0,-5 0 0,3 14 0,2-2-403,3 1 1,1 8 0,-1 11 0,-3 2-743,-3-1 1,-8-13-1,2-8 1,-5-10-1180,-2-9 1,-2-25 1095,-5-16 0,-5-16 1,-8-19-1,-3-6 459,-5-5 0,6-12 0,-6-4 0,3-6 0,-3-8 0,3-5 0,-7-8 0,2-1 0,-6-8 0,3-3 0</inkml:trace>
  <inkml:trace contextRef="#ctx0" brushRef="#br16" timeOffset="5347">6021 1135 8068,'21'-52'0,"2"3"436,4 6 0,-4 11 0,5 7 0,-3 9 195,2 9 0,-2 4 1,8 6-1,-1 4-107,0 6 0,0 6 1,4 1-1,-1 1-128,2-1 1,-10 3 0,-4 3 0,-9 1-289,-5-2 0,-2 5 1,-12 0-1,-6 0-435,-10-1 1,-6 1 0,1-5 0,-3 3-100,-4-3 0,6-4 0,-5-5 0,0-5-571,0-2 1,7-2 0,-3-9 0,5-7-125,2-12 0,3-4 1121,4-16 0,5 4 0,9-13 0</inkml:trace>
  <inkml:trace contextRef="#ctx0" brushRef="#br17" timeOffset="5548">6537 558 7945,'11'-9'253,"8"4"0,-6-6 0,6 1 349,1 6 0,-6 1 1,0 3-1,-1 3 31,-1 4 0,6 11 0,-4 12 0,4 2-230,3 5 1,0 4 0,-1 5 0,1 4-233,-1 3 1,-6-5-1,0 7 1,0 2-436,-3 3 1,-2-5-1,-9-3 1,0-1-605,0-5 0,-7-3 0,-2-4 0,-2-4 868,-5-8 0,-3-4 0,-1-2 0</inkml:trace>
  <inkml:trace contextRef="#ctx0" brushRef="#br18" timeOffset="5950">6990 1011 7914,'12'-2'1732,"-5"-5"0,-3 5 1,1-3-1181,2 10 0,9 2 0,-5 11 0,3 5-435,0 0 0,0 2 1,4 0-1,-2 3-1136,-2-3 0,-3-2 1019,3-2 0,4 9 0,-6 2 0</inkml:trace>
  <inkml:trace contextRef="#ctx0" brushRef="#br19" timeOffset="6081">7094 640 7914,'0'-20'744,"-3"6"0,-1 0-678,-3-2-1495,0 7 1429,16 0 0,-7 9 0,8 0 0</inkml:trace>
  <inkml:trace contextRef="#ctx0" brushRef="#br20" timeOffset="6590">7692 702 7939,'-14'-21'367,"0"3"0,-2 2 260,-2 2 1,-3 10 0,1-3-1,-1 5 84,0 2 0,1 9 1,-1 5-1,0 6-229,1 8 0,-1-3 0,3 9 0,2 1-409,2-3 0,10 7 0,-3-5 0,4 7-778,3 7 1,0-4 0,3 4 0,4-4-242,6-3 0,15-9 0,8-5 1,8-6 945,4-7 0,9-5 0,-4-9 0</inkml:trace>
  <inkml:trace contextRef="#ctx0" brushRef="#br21" timeOffset="6764">7960 929 7939,'0'-21'236,"0"1"0,0-1 0,-2 0 377,-5 1 0,-5 8 0,-8 6 0,-1 3 153,0 3 0,-2 3 0,-2 6 0,-2 9-24,2 7 0,2 12 1,2-5-1,3 0-834,4-4 0,-2 1 0,9-1-276,2-3 1,12-2-1,7-5-45,4-4 0,10-5 1,-1-9-1,1 3 111,2 3 1,-5-3 0,7 6 0,0-2 161,0 0 1,-4 2 0,6-5 0,0 6-446,-2 1 1,5-6-1,-9 4 1,-1-2 584,3-1 0,-7 1 0,7-7 0</inkml:trace>
  <inkml:trace contextRef="#ctx0" brushRef="#br22" timeOffset="6981">8310 1 7939,'12'9'0,"-3"5"170,0 4 1,-4 5-1,6 7 1,1 11 456,-1 12 1,-4 16-1,5 4 1,-1 5-197,0 4 0,-4-2 0,5 17 0,-3-1-711,-4-2 0,-3 4 0,-2-8 0,0-3-724,0-2 0,0-17 0,2-15 1004,5-23 0,-5-25 0,7-17 0</inkml:trace>
  <inkml:trace contextRef="#ctx0" brushRef="#br23" timeOffset="7247">8001 702 8657,'9'-11'507,"-4"-5"0,9 9 1,4 0-353,7-2 1,0 6 0,10-6 0,1 2 110,3 0 1,3 1 0,-1 6 0,2 0 224,6 0 1,-6 9 0,5 5-1,-4 4 196,-3 2 1,-2 8-1,-2 2 1,-5 2-132,-3 5 1,-1 1 0,-7 1 0,-3-2-725,-4-3 1,2-1-1,-7 3 1,0-4-308,0-2 0,-2-2 0,-7-8-1840,0 1 2315,0-1 0,-9-8 0,-3-3 0</inkml:trace>
  <inkml:trace contextRef="#ctx0" brushRef="#br24" timeOffset="7380">8805 599 7939,'-13'-2'228,"-1"-3"0,0-4-132,3-3 0,-5 6-96,9-8 0,0 0 0,7-7 0</inkml:trace>
  <inkml:trace contextRef="#ctx0" brushRef="#br25" timeOffset="7948">9074 702 8491,'-21'0'1576,"0"2"0,1 3 0,-1 2-337,0-3 0,1 8 1,-1 2-1,3 6-633,4 8 1,-2 4-1,7 9 1,0 0-800,0 1 0,2-1 0,9-2 0,5-3-488,7-1 0,6-17 0,5 1 0,3-8-329,-3-6 1,5-5-1,-3-10 1,1-8 357,2-7 0,-7-5 1,4 5-1,-6-3 847,-7 3 0,2-5 1,-7 3-1,0 2 1424,0 2 0,0 9-737,-2 0 1,-2 10-1,6 1-499,-2 15 1,-2 4 0,-7 16 0,3 0-343,3 0 1,-3-4 0,4 4 0,-5 0 58,-2 0 0,0-7 0,0 3 0,-2-6-46,-5-1 0,4-7 0,-6-3-132,0-2 1,4-11-1,-6-12 1,2-6-366,4-8 0,5-6 0,7-12 1,7-2-120,4 2 0,5 3 1,2-1-1,5 1 646,2 1 1,0 6-1,5 17 1,-3 6 515,3 6 1,2 16-1,2 11 1,-2 15-479,-4 11 0,-6-1 1,-8 10-1,-3 3-1060,-4 1 0,-5-4 0,-9-2 938,0-3 0,-9-1 0,-2-8 0</inkml:trace>
  <inkml:trace contextRef="#ctx0" brushRef="#br26" timeOffset="9311">3629 2455 8103,'-19'-20'618,"3"1"0,2 6 111,-2 6 0,5 4 0,-3 3 0,-2 0 39,-2 0 0,-5 19 1,-2 6-1,-3 7-507,3 2 0,9 1 0,4 6 0,3 0-396,5 0 1,1-2-1,3-2 1,3-5-274,4-2 0,4-5 0,12-11 0,2-7-649,3-5 1,8-4 0,-4-7 0,3-10 544,-1-6 0,-9-5 1,3 3-1,-7-5 507,-8 0 0,6 0 0,-8 6 0,1-1 461,-6 2 0,4 2 0,-4 2 0,-1 0 2099,-3 1-1706,-2 8 0,0 6 0,0 12-724,0 8 1,7 7-1,0 4 1,-2 2-100,-3-1 1,5-1 0,0 0 0,-3 3-123,-1-3 1,-3-2-1,0-3 1,0 1-320,0 0 0,0-1 459,0 1 1,0-12 0,0-11 127,0-17 1,0-1 0,0-10 0,0 0-205,0-4 1,0-3-1,2 3 1,2 4 204,3 0 0,9 10 0,-2-3 0,4 9 15,3 5 0,0 2 1,-1 7-1,1 2-268,0 5 1,6 4 0,1 12 0,-1 3-1153,3 1 1,-7 7 1231,4-6 0,5 9 0,0-5 0</inkml:trace>
  <inkml:trace contextRef="#ctx0" brushRef="#br27" timeOffset="9446">4371 2476 8103,'-21'-7'1753,"1"0"1,6-7-1,0 7-6,-2 3 1,0 4-1,2 9-1312,8 12 0,3 2 0,3 9 0,0 0-456,0 0 1,3 0 0,3 5 0,8-5-817,5-3 1,8-1 0,3-10 0,0-2-328,-1-2 0,1-9 0,-5-1 0,3-11 273,-3-13 1,3-3-1,-5-12 1,-5-1 298,0-3 0,-6-12 0,-1-4 1,-2-4 520,-4-3 0,-3-9 0,-4-7 0,-3-9 123,-2-9 0,0 46 1,-2-1-1,2-2 0,-2 0 1,-1 0-1,-3-1 82,0-2 1,-1 2-1,-3 3 1,0 1 0,-11-37-1,3 13 82,2 19 1,11 26-1,6 29 1,3 16 128,3 16 1,9 14-1,5 22 1,5 10 155,1 9 0,1 10 0,-11-43 1,0 2-1,1 1 0,-1 0-250,1 0 1,-1 1 0,-1 3 0,0 2 0,-1-3 0,0 1-1,-1 4 1,0 1-535,1 2 0,0-1 0,-2-8 0,-1-1 1,1-3-1,0-3 283,3 36 0,-2-6 0,-7-11 0,0-4 0,0-8 0</inkml:trace>
  <inkml:trace contextRef="#ctx0" brushRef="#br28" timeOffset="11924">720 3651 8038,'-2'-20'184,"-5"-1"336,5 10 1,-7 13-1,9 19 1,2 11 16,5 7 0,-2 11 0,6 5 0,0 5-247,1 2 1,-5 2 0,4 2-1,1 3-562,-1-3 1,-6 5 0,2-4 0,-5-7-236,-2-10 1,0-16-1,-2-8 81,-5-10 0,-5-12 0,-6-15 1,2-15 98,2-10 1,3-3-1,-5-16 1,2-2 321,-2-3 0,4-4 0,-1-5 0,-1-7 23,2-4 0,-4-5 1,10-2-1,1-2 47,3 2 1,11 11-1,5 10 1,4 11 161,3 14 1,6 11 0,1 16 0,-3 9-34,-2 10 1,2 9 0,-2 13 0,-5 8 80,0 4 1,1 4-1,1 3 1,-1 2-199,-5-2 0,2-3 0,-10 1 0,-1 4-205,-3 7 0,-2-2 0,-2 0 0,-3-1-108,-1 1 0,-10-5 1,2 5-1,-5-5 140,-1-9 0,6-2 0,0-15 0,-2-5 682,-2-6 0,6-6-247,6-12 1,3 2-1,3-9 1,0-2 6,0-2 0,9 7 1,3 1-1,4 3-61,5 1 0,-5-1 0,11 9 0,-2 5-13,3 7 0,-3 4 1,7 5-1,0 2-164,0 3 1,-4 6 0,4-4-1,0 0-847,0-1 1,-7 3-1,3-9 1,-5-7-1099,-3-4 1,1-5 505,0-7 1,-3-9 1330,-4-5 0,4-14 0,-7-4 0</inkml:trace>
  <inkml:trace contextRef="#ctx0" brushRef="#br29" timeOffset="12768">1422 4188 8038,'0'-32'12,"0"2"0,0 0 113,0-4 1,0-3-1,0 3 1,-3 4 176,-3 0 0,3 7 0,-6-2 0,2 7 481,0 4 1,-2 9-361,2-2 1,3 7-1,-8 7 1,3 7 260,4 4 1,3 12-1,0 5 1,-3 3-207,-2 4 0,1-1 0,6 0 1,0 0-457,0 1 0,2-1 0,2-2 1,6-2-540,1-3 1,-4-7 0,7 6-1,-1-4-274,-1-3 0,6-4 1,-4-3-1,4-5-2542,3-8 3333,0-3 0,8-12 0,3-3 0</inkml:trace>
  <inkml:trace contextRef="#ctx0" brushRef="#br30" timeOffset="12769">1731 4064 8038,'12'-21'-359,"-6"1"1,-1 1-1,0 3 2152,1 3-933,1-1 1,-9 5-433,-5 9 0,3 9 0,-8 14 0,3 4 109,4 8 0,-4-3 0,0 2 0,0 3-292,0 2 1,2-5 0,7-2 0,0 0-550,0 0 0,7-6 1,2 1-1,2-4-1890,5-2 0,3-8 2194,1 1 0,1-9 0,0 4 0</inkml:trace>
  <inkml:trace contextRef="#ctx0" brushRef="#br31" timeOffset="12770">2247 4064 8010,'0'-21'146,"0"1"234,0-1 1,-3 3 0,-1 2 44,-3 2 0,-2 9 0,2-1-52,-7 3 1,3 3 0,-1 3 0,1 3-113,-1 8 0,5 11 1,-4 5-1,2 2-140,4 5 1,3 2-1,2 4 1,0 3 29,0 2 1,2 0-1,5-9 1,7-2-89,4-3 1,3-8-1,-1-1 1,1-9 187,0-9 0,-1-5 0,1-2 0,0-4-70,-1-10 1,-6-2 0,-3-19 0,-1-1-307,-6-3 0,-2-3 0,-2 4 0,0 1-558,0 2 0,-6 3 0,-4-4 0,-1 1-179,-5-1 1,0 6 0,0 2 861,2 5 0,9 3 0,-4-1 0</inkml:trace>
  <inkml:trace contextRef="#ctx0" brushRef="#br32" timeOffset="12771">2412 4373 7988,'0'21'-100,"0"0"1,0-1-298,0 1 1,0-7 1752,0-1-974,0-8 1,0 2 0,0-14-301,0-7 1,0-4 0,0-3 0,0 1-74,0-1 0,-7-2 0,0-4 1,2-8-159,3-4 0,2-2-1,0 2 1,0 2 10,0 3 1,0 6 0,0-4 0,2 3 214,5 3 0,2 10 0,7 5 0,-2 2-28,2 4 1,3 12-1,1 9 1,1 7 79,-1 4 1,1 10-1,-3-5 1,-2 3-22,-2-1 1,-2-2 0,1 2-1,-3-4-585,-1 0 0,-7-7 363,5 4 0,-7-13 221,-7-7 0,2-14 1,-6-9-1,0-7 81,-1-4 1,7-10-1,-1 3 1,3-5-148,3-3 0,0 10 0,0 5 0,0 4-47,0 2 0,3 3 0,3 4 193,8 7 0,-2 7 1,1 7-1,3 9-24,3 10 0,-5-1 0,-3 7 0,0 0 57,1 0 1,-5-5 0,4 6 0,-2-1-149,-4 0 1,-3-7 0,-2 5 0,0-3-110,0 1 0,0-8 0,-2-6 145,-5 2 0,3-7 0,-10-4-50,-2-10 1,7-8 0,-1-13-1,4-3-188,-1-4 1,0-8-1,7-7 1,2 2 20,5 3 0,-2 1 0,8 4 0,3 3 296,3 8 1,1 6-1,1 7 1,0 7 29,-1 5 1,1 11-1,-3 7 1,-2 7-203,-2 5 0,-3 8 0,5-1 1,-4 4-988,-3 2 0,5-2 1,-5-2 972,2-3 0,-6-9 0,4 5 0</inkml:trace>
  <inkml:trace contextRef="#ctx0" brushRef="#br33" timeOffset="13606">3051 4353 8207,'-11'20'353,"1"1"1,8-3 938,-5-4 117,5 4-1482,-7-15 1,9-3 0,0-14-1,0-7-99,0-6 1,0 2-1,0-10 1,2-1-17,5-3 0,-5-3 1,7 3-1,-2 3 227,0 1 1,7 10 0,-5-2-1,0 4 129,0 2 0,7 10 0,-2 6 29,5 10 0,1 8 0,1 15 1,-1 6 92,1 5 1,-7 2 0,0 1-1,-1-1-209,-1 0 1,-3-2-1,-9-2 1,0-5-28,0-2 1,0-3 0,0-6 253,0-1 1,-9-8-1,-5-7-210,-4-10 1,4-9 0,2-13-1,3-8-223,5-4 1,1-2 0,3 0 0,0 0-114,0-1 1,3 3 0,4 3-1,6 4 154,6 2 0,4 2 0,2 10 0,2 4 156,-1 7 1,-1 7 0,0 7 0,2 9 169,-1 10 0,-3-4 0,-1 8 0,1-2 14,-2-1 0,4 8 0,-13-8 0,-1-2 85,-4-2 0,-5 5 0,-2-1-323,0-2 0,-7-2 0,-2-4 1,-2-3-216,-5-3 0,4-8 0,-1 0 0,-1-10 74,2-9 0,-4-6 1,9-8-1,3-6-54,2-5 0,-5-2 0,0-1 0,2 1 83,3 0 0,9 2 0,2 2 0,2 5 132,5 2 1,-4-2-1,2 9 1,2 7 22,2 5 0,3 4 0,-1 9 1,1 5 160,0 7 0,-1 13 0,-1 8 0,-3 4-111,-3 2 1,-8-2-1,4-2 1,-2-5-284,0-3 1,7 6 0,-5-5 0,2-1-47,5 1 0,-4-9 1,1-10-1,1 1 288,-2-1 0,6-6 0,-4 2 394,4-5 0,3-2 0,-3-2-143,-4-5 1,2-5 0,-7-11-1,0-2-63,0-2 1,5-10 0,-7 3-1,-2-5-295,-3-3 0,5 4 0,0 1 0,-3 2-114,-2-1 0,-8-1 0,-4 3 1,-1 6 434,-5 5 0,-2 3 1,-3 1-1,0 6 188,1 6 0,1 14 0,3 6 1,5 6-192,2 1 0,2 10 0,7 5 0,0 3-810,0 4 1,9-1 0,5 0-1,6-2-752,8-4 1,4 1 0,9-6 0,0 0-879,1 0 0,6-5 2159,0-11 0,9 4 0,-4-7 0</inkml:trace>
  <inkml:trace contextRef="#ctx0" brushRef="#br34" timeOffset="14230">4227 4146 8826,'9'12'630,"-7"6"1,7-4-458,0 4 0,3 10 1,6-1-35,-4-1 1,-3-4-1,-6-1-465,2 0 193,9-1 0,-11-8 0,6-8 0,-2-8 146,-4-10 1,4-13-1,-2-8 1,0-4 9,2-2 0,-5 0 0,8 2 0,-1 2 184,1 3 0,-5 9 1,6-1 160,3 10 0,-4 7 0,2 11 0,-1 8-333,-1 10 0,4 10 0,-7 11 1,0 0-390,0 1 0,5-1 1,-7-2-1,0-2-2235,2-3 2589,-7-9 0,17 5 0,-8-9 0</inkml:trace>
  <inkml:trace contextRef="#ctx0" brushRef="#br35" timeOffset="14379">4969 3940 7997,'-20'-20'184,"-1"1"0,0 3 1,1 5 432,-1 2 0,0-5 1,1 7-1,-1 2 10,1 3 0,-1 14 1,0 6-1,3 9-418,4 5 0,-2 3 1,9 8-1,3 3-184,1 2 1,3 0 0,0-9 0,0-2-225,0-3 0,10-8 1,3-1-1,6-9-294,1-9 1,1-5 0,0-6 0,-1-8 134,1-9 0,-1-13 0,1 0 1,-3-8 198,-4-6 1,2 2 0,-7-9-1,1 0 381,-1 3 0,4-8 1,-6 5-1,-2-4-36,-3-3 0,-2 0 0,0 0 0,-2 2-42,-5 5 1,2 12 0,-6 11 0,0 4-128,-1 10 0,7 9 0,-1 16 0,3 9-98,3 9 1,0 14 0,0 11-1,0 5 44,0 9 0,0 1 0,0 10 0,0 1-193,0-3 1,7 1-1,2-6 1,1 6 229,-1-1 0,16 7 0,-2-7 0</inkml:trace>
  <inkml:trace contextRef="#ctx0" brushRef="#br36" timeOffset="14380">5382 4064 8292,'0'-28'0,"-3"1"804,-3 2 1,-6 4-1,-11 7 98,-4 8 0,4 3 1,-7 6-1,0 6 211,-4 11 1,4 3-1,0 9 1,3 0-665,-1 0 1,3 3 0,11 4 0,7-3-862,5-1 1,4-8-1,5 5 1,7-2-759,4-5 0,10-9 0,2-2 0,2 2-25,4 3 0,1-6 0,0 1 0,-5 0 1195,-2-3 0,6 8 0,-4-8 0</inkml:trace>
  <inkml:trace contextRef="#ctx0" brushRef="#br37" timeOffset="14580">5650 3486 9000,'0'21'270,"0"0"0,7 9 0,0 6 0,-3 12 127,-2 14 1,1 2 0,1 12-1,3 2-824,-2 2 0,-1-4 0,1-3 427,2-2 0,0 7 0,-7-5 0</inkml:trace>
  <inkml:trace contextRef="#ctx0" brushRef="#br38" timeOffset="14830">5423 3837 8044,'9'-11'-30,"3"1"0,8 8 287,1-5 0,2 5 0,2-5 1,5 5 420,2 2 1,-5 7 0,8 2 0,1 5-176,3 9 0,-4-1 0,-3 13 0,0 2-296,0 1 0,-5 4 0,8-1 0,-1 0-276,-2 0 0,-2-2 0,-9-2 0,-1-3-1031,1 3 0,-3-7 1100,-4-3 0,4-4 0,-6-2 0</inkml:trace>
  <inkml:trace contextRef="#ctx0" brushRef="#br39" timeOffset="16648">5939 3981 7997,'-12'-32'318,"-4"-4"1,7 8 0,0 3 803,0 2 0,2 2-1716,7 1 0,9 2 0,5 4 594,4 7 0,3-5 0,-1 1 0</inkml:trace>
  <inkml:trace contextRef="#ctx0" brushRef="#br40" timeOffset="17344">6330 3878 7946,'-13'-11'320,"-1"4"1,-2 5 851,-2 2 1,-1 2 0,3 7 0,2 10-603,-2 6 0,-2 11 1,-3-1-1,3 4-538,4 2 1,5-2-1,9-2 1,0-5-422,0-3 0,9-3 0,5-13 0,7-6-575,6-4 1,-2-6 0,10-4 0,-1-6 324,-2-6 1,0-1-1,-6 1 1,1 3 756,-2 3 1,-9 1 0,-2-2 1327,2 8 1,-4 3-323,1 3 0,-1 9 0,2 5-909,-8 4 0,-3 3 0,-3 0 0,-3-1-41,-3 1 1,1 0-1,-9-1-30,-2 1 0,5-7-373,-3-1 0,3-10 0,-3-3 0,7-12-208,5-6 1,2-10 0,0-1 0,0-1 51,0 0 1,9-4 0,5 4 0,4 0 302,2 0 1,1 3 0,2 8 0,5 6 139,6 6 1,-2 7 0,0 9 0,0 12-71,0 11 1,-7 7 0,5 4 0,-2 3 11,-1 2 0,1 9 0,-8-4 0</inkml:trace>
  <inkml:trace contextRef="#ctx0" brushRef="#br41" timeOffset="17345">8145 3713 7931,'-6'-32'0,"-4"5"0,-1 2 388,-5-3 0,-2 5 0,-5-4 0,-3 4 327,-1 2 0,-10 10 0,3 4 1,-3 4-268,3 3 0,-3 10 0,10 3 0,2 6-293,2 1 1,9 3 0,2 5 0,3 4-221,5 0 1,4 5 0,7-8 0,6 1-259,6 0 0,1-3 1,3-6-1,2 0 288,3-1 1,6 1-1,-6 0 1,-3-1 1176,-2 1 0,-3-1-563,1 1 1,-9 0 0,-10-3 0,-11-2-197,-12-2 1,-22-10-1,-3 6 1,-7-4-747,-2 1 0,-5 0 0,-4-7 1,5 0-1257,-1 0 0,19 0 1,6-2-1,13-7 1619,8-12 0,14 1 0,11-10 0</inkml:trace>
  <inkml:trace contextRef="#ctx0" brushRef="#br42" timeOffset="17346">7919 3755 7931,'18'2'-1556,"-2"2"1994,-2 3 1,-7 0 0,4-4 63,-2 3 1,5-1 0,-5 6-1,0 1-139,0-1 1,8 3 0,-6 7 0,3-3-381,-1-4 0,1 4 0,7-6 1,2 1-227,4 1 1,-4-9-1,5 2 1,-5-5-318,-3-2 1,-1-2 0,-3-5 282,-3-7 1,-6-4 0,5-3 0,-3 0 926,-5 1 0,-4 1 185,-6 6 0,-6 3 1,-9 13-1,3 6 6,4 12 0,-4 11 0,4 16 0,-4 7-332,-3 4 1,1 6 0,-1 1 0,3 5-458,4 2 0,-2 1 0,9 1 0,3-6-1082,1-5 1,3-11 1029,0-5 0,9-4 0,3-3 0</inkml:trace>
  <inkml:trace contextRef="#ctx0" brushRef="#br43" timeOffset="17347">9053 3816 7889,'-9'-32'-91,"4"3"0,-9 6 1,1-3 135,1-1 1,-13-1 0,4 8 0,-1-1 669,-1 1 1,2 8 0,0 5-157,1 5 1,1 13 0,3 8-1,3 8-370,-3 5 0,6 3 0,4 6 0,3-2-16,3-5 0,0 3 0,0-7 0,3 0 60,3-1 0,4 6 0,6-5 1,-3-1 221,3 1 0,0 0 0,0-3 0,-4 5-97,-3 1 1,5-1-1,-7-7 1,-3 2-183,-1-1 1,-13-4 0,-3-3 0,-6-5-780,-1-8 0,-3-3 0,-2-3 1,-3-3-446,3-3 1,2-8-1,2-11 1,3-5 242,4-2 0,5-10 0,9-8 0,0-3-927,0-4 1732,0-3 0,0-20 0,0-5 0</inkml:trace>
  <inkml:trace contextRef="#ctx0" brushRef="#br44" timeOffset="17348">8867 3136 7897,'21'-21'-77,"6"7"0,1 5 531,-3 7 0,-2 11 0,-2 23 0,-1 12 353,1 6 0,-3 8 1,-2 8-1,-2 5-281,2 2 0,-4-2 1,1 7-1,1 0-486,-2-7 0,4 3 1,-7-6-1,0 1-1286,0 2 0,5-16 1,-7 0 1245,-3-9 0,-1-14 0,-3-2 0</inkml:trace>
  <inkml:trace contextRef="#ctx0" brushRef="#br45" timeOffset="17494">8826 3569 8956,'-21'0'521,"10"-2"1,6-3 0,10-2-569,9 3 1,13-6-1,10 1 1,9 0-152,9 0 1,4-5-1,3 5 1,0 0-252,0 0 1,-2 2 0,-5 7 0,-7 0-895,-5 0 1343,-11 0 0,7 9 0,-7 2 0</inkml:trace>
  <inkml:trace contextRef="#ctx0" brushRef="#br46" timeOffset="17495">9424 3940 8029,'0'21'303,"0"-1"0,0 1 1,9-3-1,5-4-223,4-7 0,-1-5 1,1-4-1,5-5-47,0-7 0,0-6 0,-3-5 0,1-5 37,-1-2 1,-6 4-1,-2-4 1,-3 2-19,-5 5 1,-1-5 0,-3 3 0,0 2-65,0 2 1,-9 2 0,-5 3 0,-5 2 370,-1 2 1,-1 9-1,1 1 1,-3 8 560,-5 10 0,5 14 1,-4 6-1,4 5-380,2 2 1,7 0 0,3 1 0,2 1-764,4 5 1,5-6 0,7 1 0,7-8-771,4-6 1,12-1 0,4-10 992,5-4 0,3 4 0,-1-6 0</inkml:trace>
  <inkml:trace contextRef="#ctx0" brushRef="#br47" timeOffset="17763">9754 4291 7998,'0'20'34,"0"-6"490,0 0 0,0-12-176,0-2 0,0-9 1,0-12-1,0 1-127,0-1 0,7-6 1,0-3-1,0-2-196,2-5 0,-7-2 0,7-2 0,-2 0-237,0-1 1,2-6-1,-4 0 1,4 5 122,3 6 1,-1 7 0,5 12 326,-2 4 0,-7 7 0,4 16 0,1 12-34,-1 11 0,-4 9 1,4 5-1,-1 2 126,-6-2 1,5 5-1,-2-6 1,-2-3-120,-3-6 1,-2-4 0,0 3 0,0-8-188,0-4 0,0-9 86,0 0 0,-7-12 0,0-2 0,3-14-69,1-11 0,-3-5 1,-1-6-1,2 1-126,3-1 0,2-3 1,0-3-1,2 1-56,5 0 1,2 6 0,7 3 0,-2 3 188,2 3 1,2 6 0,3 6 6,0 7 0,-1 7 0,1 9 0,-1 10 138,1 6 1,-7 12-1,-3-5 1,1 2 39,-1 0 1,-6-2-1,2 3 1,-5-5 88,-2-1 0,0-6 0,0 5-414,0-5 1,-9-10 0,-5-1 74,-4-3 0,4-4 1,3-12-2,1-7 1,-3-4 0,6-5 0,2-2-33,3-3 0,2 1 0,0 6 1,0 0 97,0 1 1,9-1-1,5 0 1,4 1 9,3-1 1,-1 7-1,3 3 1,2 2-262,3 4 1,6 3-1,-4 2 1,2 0-469,5 0 1,0 2 0,-1 3 0,-4 4-287,-2 2 1,-2 1-1,-8 2 1,-1-5 956,-6 0 0,6-7 0,-8 7 0</inkml:trace>
  <inkml:trace contextRef="#ctx0" brushRef="#br48" timeOffset="18051">10641 3899 7959,'9'-21'-388,"-6"-6"1,6-3-1,-2 0 1211,-1 0 1,1-4-1,-7 4 1,3 1-35,4-1 1,-5-5-1,5 8 170,-5 2 0,-2 13-580,0 12 0,0 12 1,0 15-1,0 10-75,0 9 1,0 6 0,0 10 0,0 0-14,0 0 0,9 0 1,5 0-1,4-3 176,3-4 1,6 3-1,1-10 1,-3-5 781,-2-6 0,-5-7 1,-4-10-292,-7 1 0,-9-10 0,-12-4 0,-16-7-1281,-13-7 1,-3-2 0,-7-9 0,3 0-1105,4-5 0,2-3 0,5 6 0,5-1-2207,6 1 3634,5 8 0,3-15 0,-1 4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28:05.239"/>
    </inkml:context>
    <inkml:brush xml:id="br0">
      <inkml:brushProperty name="width" value="0.06" units="cm"/>
      <inkml:brushProperty name="height" value="0.06" units="cm"/>
      <inkml:brushProperty name="color" value="#FF4E00"/>
      <inkml:brushProperty name="inkEffects" value="rainbow"/>
      <inkml:brushProperty name="anchorX" value="-3.26313E7"/>
      <inkml:brushProperty name="anchorY" value="-3.53185E7"/>
      <inkml:brushProperty name="scaleFactor" value="0.5"/>
    </inkml:brush>
    <inkml:brush xml:id="br1">
      <inkml:brushProperty name="width" value="0.06" units="cm"/>
      <inkml:brushProperty name="height" value="0.06" units="cm"/>
      <inkml:brushProperty name="color" value="#FF4E00"/>
      <inkml:brushProperty name="inkEffects" value="rainbow"/>
      <inkml:brushProperty name="anchorX" value="-3.26623E7"/>
      <inkml:brushProperty name="anchorY" value="-3.53442E7"/>
      <inkml:brushProperty name="scaleFactor" value="0.5"/>
    </inkml:brush>
    <inkml:brush xml:id="br2">
      <inkml:brushProperty name="width" value="0.06" units="cm"/>
      <inkml:brushProperty name="height" value="0.06" units="cm"/>
      <inkml:brushProperty name="color" value="#FF4E00"/>
      <inkml:brushProperty name="inkEffects" value="rainbow"/>
      <inkml:brushProperty name="anchorX" value="-3.26936E7"/>
      <inkml:brushProperty name="anchorY" value="-3.53691E7"/>
      <inkml:brushProperty name="scaleFactor" value="0.5"/>
    </inkml:brush>
    <inkml:brush xml:id="br3">
      <inkml:brushProperty name="width" value="0.06" units="cm"/>
      <inkml:brushProperty name="height" value="0.06" units="cm"/>
      <inkml:brushProperty name="color" value="#FF4E00"/>
      <inkml:brushProperty name="inkEffects" value="rainbow"/>
      <inkml:brushProperty name="anchorX" value="-3.27252E7"/>
      <inkml:brushProperty name="anchorY" value="-3.53947E7"/>
      <inkml:brushProperty name="scaleFactor" value="0.5"/>
    </inkml:brush>
    <inkml:brush xml:id="br4">
      <inkml:brushProperty name="width" value="0.06" units="cm"/>
      <inkml:brushProperty name="height" value="0.06" units="cm"/>
      <inkml:brushProperty name="color" value="#FF4E00"/>
      <inkml:brushProperty name="inkEffects" value="rainbow"/>
      <inkml:brushProperty name="anchorX" value="-3.27568E7"/>
      <inkml:brushProperty name="anchorY" value="-3.54193E7"/>
      <inkml:brushProperty name="scaleFactor" value="0.5"/>
    </inkml:brush>
    <inkml:brush xml:id="br5">
      <inkml:brushProperty name="width" value="0.06" units="cm"/>
      <inkml:brushProperty name="height" value="0.06" units="cm"/>
      <inkml:brushProperty name="color" value="#FF4E00"/>
      <inkml:brushProperty name="inkEffects" value="rainbow"/>
      <inkml:brushProperty name="anchorX" value="-3.27889E7"/>
      <inkml:brushProperty name="anchorY" value="-3.54443E7"/>
      <inkml:brushProperty name="scaleFactor" value="0.5"/>
    </inkml:brush>
    <inkml:brush xml:id="br6">
      <inkml:brushProperty name="width" value="0.06" units="cm"/>
      <inkml:brushProperty name="height" value="0.06" units="cm"/>
      <inkml:brushProperty name="color" value="#FF4E00"/>
      <inkml:brushProperty name="inkEffects" value="rainbow"/>
      <inkml:brushProperty name="anchorX" value="-3.28214E7"/>
      <inkml:brushProperty name="anchorY" value="-3.54697E7"/>
      <inkml:brushProperty name="scaleFactor" value="0.5"/>
    </inkml:brush>
    <inkml:brush xml:id="br7">
      <inkml:brushProperty name="width" value="0.06" units="cm"/>
      <inkml:brushProperty name="height" value="0.06" units="cm"/>
      <inkml:brushProperty name="color" value="#FF4E00"/>
      <inkml:brushProperty name="inkEffects" value="rainbow"/>
      <inkml:brushProperty name="anchorX" value="-3.28542E7"/>
      <inkml:brushProperty name="anchorY" value="-3.54957E7"/>
      <inkml:brushProperty name="scaleFactor" value="0.5"/>
    </inkml:brush>
    <inkml:brush xml:id="br8">
      <inkml:brushProperty name="width" value="0.06" units="cm"/>
      <inkml:brushProperty name="height" value="0.06" units="cm"/>
      <inkml:brushProperty name="color" value="#FF4E00"/>
      <inkml:brushProperty name="inkEffects" value="rainbow"/>
      <inkml:brushProperty name="anchorX" value="-3.28873E7"/>
      <inkml:brushProperty name="anchorY" value="-3.55209E7"/>
      <inkml:brushProperty name="scaleFactor" value="0.5"/>
    </inkml:brush>
    <inkml:brush xml:id="br9">
      <inkml:brushProperty name="width" value="0.06" units="cm"/>
      <inkml:brushProperty name="height" value="0.06" units="cm"/>
      <inkml:brushProperty name="color" value="#FF4E00"/>
      <inkml:brushProperty name="inkEffects" value="rainbow"/>
      <inkml:brushProperty name="anchorX" value="-3.29205E7"/>
      <inkml:brushProperty name="anchorY" value="-3.55457E7"/>
      <inkml:brushProperty name="scaleFactor" value="0.5"/>
    </inkml:brush>
    <inkml:brush xml:id="br10">
      <inkml:brushProperty name="width" value="0.06" units="cm"/>
      <inkml:brushProperty name="height" value="0.06" units="cm"/>
      <inkml:brushProperty name="color" value="#FF4E00"/>
      <inkml:brushProperty name="inkEffects" value="rainbow"/>
      <inkml:brushProperty name="anchorX" value="-3.29541E7"/>
      <inkml:brushProperty name="anchorY" value="-3.55703E7"/>
      <inkml:brushProperty name="scaleFactor" value="0.5"/>
    </inkml:brush>
    <inkml:brush xml:id="br11">
      <inkml:brushProperty name="width" value="0.06" units="cm"/>
      <inkml:brushProperty name="height" value="0.06" units="cm"/>
      <inkml:brushProperty name="color" value="#FF4E00"/>
      <inkml:brushProperty name="inkEffects" value="rainbow"/>
      <inkml:brushProperty name="anchorX" value="-3.29883E7"/>
      <inkml:brushProperty name="anchorY" value="-3.55958E7"/>
      <inkml:brushProperty name="scaleFactor" value="0.5"/>
    </inkml:brush>
  </inkml:definitions>
  <inkml:trace contextRef="#ctx0" brushRef="#br0">310 1178 8126,'-9'-43'0,"-3"-3"0,-1-2 219,-1 2 1,0 12 0,-6 6 0,-1 8 307,0 6 1,-6 5 0,-1 9 0,3 4-370,2 10 0,3 2 0,1 18 1,3 3-91,2 2 1,10 5 0,-3 1 0,5 3-169,2-2 0,0-2 1,0-5-1,2-5 18,5-6 1,-3-8-1,10-6 1,2-7 219,3-5 1,8-11 0,1-9-1,-1-12-17,3-11 1,-7-14-1,4-3 1,-4-6-129,-2-5 0,-1-2 0,1 3 0,0-8-91,-1-4 0,-1-3 0,-3 1 0,-5 2-187,-2 4 0,-2-2 1,-7 9-1,0 5-2,0 7 0,-2 23 182,-5 13 1,2 32 0,-6 12-1,2 19 61,4 13 1,3 6 0,0 8 0,-3 7 28,-2 4 1,-2 12-1,2 4 1,2-46-1,-1 1-9,0 0 0,0 1 1,-10 44-1,9-2 1,3-5-3,1-8 1,6-6 0,6-17 0,9-17 253,7-14 1,12-11 0,0-16 0,6-2 3,5-5 0,1-13 0,-8-15 0,0-6 4,0-7 1,1-3-1,-3-6 1,-5 4 19,-7 3 1,-6 2-1,-5 7 1,-4-1 58,-3 1 1,-2 2 0,-10 2 0,-4 5-87,-6 3 0,-13-3 0,-3 9 0,-1 7 123,0 4 1,-4 5 0,4 7 0,-2 5-17,-5 9 1,5 2 0,0 18 0,2 3-66,5 2 1,2 9-1,5 0 1,4 0-170,7 2 1,5-4 0,4 7 0,5-3-284,7-4 1,13-2-1,8-3 1,6-2-1064,7-5 0,2-6 0,8-12 0,-3-5-2028,2-2 3272,-7-2 0,10-16 0,-7-2 0</inkml:trace>
  <inkml:trace contextRef="#ctx0" brushRef="#br1" timeOffset="146">1053 1343 8126,'0'23'-128,"0"5"0,0-5 0,0 6 0,-3-1 819,-4-1 0,5 3 0,-7-5 1,2 3 481,0-3 0,0-9-861,7-2 1,0-12-1,0-2 1,0-13-283,0-13 1,0-6 0,3-11 0,3-5-323,8-7 1,-2-5-1,1-2 1,3-2-851,3-5 0,1 5 0,1-5 1,2 5 1141,4 2 0,6 0 0,8 0 0</inkml:trace>
  <inkml:trace contextRef="#ctx0" brushRef="#br2" timeOffset="387">1403 828 8126,'0'32'0,"0"-2"259,0-1 1,0-3-1,0 10 1,-2 6 222,-5 3 0,5 3 0,-5-6 1,5-3-241,2-5 0,0 10 0,2-8 0,5-1-339,6-3 1,-1 2 0,2-6 0,2-5-1047,2-7 1143,-6 2 0,6-16 0,-7 7 0</inkml:trace>
  <inkml:trace contextRef="#ctx0" brushRef="#br3" timeOffset="388">1548 972 8126,'-19'-69'0,"3"1"0,2 3 401,-2 8 0,5 0 0,-1 9 1,3 2-91,5 2 0,4 12 0,7 7-721,6 9 1,-1 7 0,2 11 409,2 5 0,2 4 0,3 10 0</inkml:trace>
  <inkml:trace contextRef="#ctx0" brushRef="#br4" timeOffset="582">1692 1034 8161,'-12'14'127,"3"-3"0,2 1 529,1-1 0,-1 5 0,7 12 1,0 6 23,0 5 0,7 5 0,2 1 0,2 6-323,5 1 1,5-6 0,4 0 0,3-7-173,-3-5 1,-2-15 0,0-1-1,2-6 21,2-8 1,-1-13 0,-10-12-1,-3-13-62,3-12 0,-4-4 1,-1-8-1,-2 3-467,-4-2 0,-3 4 0,1 1 0,1 1-862,3 6 1,0 1 0,-7 5 0,2 5-1497,5 6 2681,-5 14 0,17-13 0,-8 4 0</inkml:trace>
  <inkml:trace contextRef="#ctx0" brushRef="#br5" timeOffset="894">2146 1055 8161,'-14'0'1232,"0"0"-559,-2 0 0,5 0 1,-3 0-1,-2 2 657,-2 5 1,-3-3 0,0 10-1,1 2-603,-1 2 0,0 5 1,1 3-1,-1 3-899,1 3 1,8-4-1,5 4 1,7-2-388,7-5 0,11-2 0,12-5 0,2-2-381,5-2 1,-5-9 0,0-1 0,0-6 281,0-5 1,-6-9 0,1 5 826,-4-1 0,-2-4 0,-1 9-289,1 3 0,-7-6 0,-1 4 0,3 1-655,3 3 1,1 2 774,1 0 0,9 0 0,2 0 0</inkml:trace>
  <inkml:trace contextRef="#ctx0" brushRef="#br6" timeOffset="1028">2682 436 8161,'0'-96'-88,"0"4"0,0 7 84,0 12 1,0 25-1,0 18 728,0 18 0,0 47 0,2 27-28,5 4 1,-5 10 0,5-1-1,-4 8-260,-3 6 1,0 5 0,0-43 0,0 1 0,0 0-1,0-1-430,0 1 1,0 0 0,0-1-1,0 1 1,0 0 0,0 1-1,0 2 1,0 0-178,0 3 1,0 1-1,0 1 1,0-1-1,0-1 1,0-1-97,0-5 1,0-1 0,0 43 0,0-12 0</inkml:trace>
  <inkml:trace contextRef="#ctx0" brushRef="#br7" timeOffset="1249">2290 828 12459,'21'0'329,"-1"0"1,10 7 0,4-1 0,5 1-84,3 3 1,-1-8-1,0 7 1,3-2-171,4 0 0,-5 6 0,3-3 0,-7 1-628,-4 5 1,-1-4-1,5 1 1,-5 3-616,-6 3 1,-5 1 0,-3 1 1166,1 0 0,0 8 0,-1 3 0</inkml:trace>
  <inkml:trace contextRef="#ctx0" brushRef="#br8" timeOffset="1432">3053 869 8161,'0'-21'-276,"0"1"0,0-1 0,0 0-8,0 1 1,0-1-1,0 1 184,0-1 1,9 3 99,5 4 0,-5 14 0,0 11 0</inkml:trace>
  <inkml:trace contextRef="#ctx0" brushRef="#br9" timeOffset="1767">3136 1034 8008,'0'34'140,"0"1"1,0-1-1,0 7 1,2 1 961,5-1 0,-3 5 0,8-3 1,-1-4-79,1 0 1,2-9-1,6-3-390,1-4 0,-1-13 1,1-10-1,0-14-321,-1-11 1,1-10 0,0-11 0,-1-4-271,1-3 1,-7-2-1,-3-7 1,0 3-487,1 4 0,-7-7 0,1 5 1,-1-5-1234,2 2 0,-5 10 0,7-3 0,-2 3-533,0 4 0,7 11 2209,-7 8 0,9 4 0,-5 2 0</inkml:trace>
  <inkml:trace contextRef="#ctx0" brushRef="#br10" timeOffset="2050">3445 1158 8008,'0'32'79,"0"7"0,0-7 1,2 0 284,5-5 1,5-4 0,6-2 0,0-3 60,3-4 1,-5-5 0,14-9 0,-3 0-113,1 0 0,6-9 1,-6-5-1,-1-6-179,3-8 0,-7 3 0,2-7 0,-7 0 51,-4 0 0,-2 4 0,1-4 1,-6 2 203,-4 5 0,-3 2 1,0 3 72,0-1 1,-10 10 0,-3 4-242,-6 4 0,6 13 1,-1 6-1,-2 9-395,-3 9 1,8 5 0,4 2 0,5 3-514,2 4 0,0-7 1,2 3-1,7-10-516,12-4 1,9-5-1,13-11 1,3-7 244,2-5 0,10-20 958,-3-10 0,4-27 0,3-9 0</inkml:trace>
  <inkml:trace contextRef="#ctx0" brushRef="#br11" timeOffset="2266">4270 972 8028,'0'-41'0,"0"2"159,0 5 1,0-3 0,-2 9-1,-5 3 217,-7 2 0,-4 12 0,-3 4 1,1 7 99,-1 7 0,3 7 1,2 13-1,4 7-191,3 5 0,-5 3 0,7 1 0,5 5-12,7 7 0,6-2 0,10 0 0,2-3 275,4-4 1,-2 4 0,7-2 0,-2-2 282,-5-2 0,-2-5 1,-4-5-1,-6-4 127,-6 0 0,-14-7 0,-11 2 1,-14-7-598,-16-4 0,-9-9 0,-3 1 0,3-3-906,2-3 0,9-7 1,0-2-1,12-3 703,13-4-158,10-2 0,11-12 0,0-2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28:03.771"/>
    </inkml:context>
    <inkml:brush xml:id="br0">
      <inkml:brushProperty name="width" value="0.06" units="cm"/>
      <inkml:brushProperty name="height" value="0.06" units="cm"/>
      <inkml:brushProperty name="color" value="#FF4E00"/>
      <inkml:brushProperty name="inkEffects" value="rainbow"/>
      <inkml:brushProperty name="anchorX" value="-3.25656E7"/>
      <inkml:brushProperty name="anchorY" value="-3.5273E7"/>
      <inkml:brushProperty name="scaleFactor" value="0.5"/>
    </inkml:brush>
    <inkml:brush xml:id="br1">
      <inkml:brushProperty name="width" value="0.06" units="cm"/>
      <inkml:brushProperty name="height" value="0.06" units="cm"/>
      <inkml:brushProperty name="color" value="#FF4E00"/>
      <inkml:brushProperty name="inkEffects" value="rainbow"/>
      <inkml:brushProperty name="anchorX" value="-3.25982E7"/>
      <inkml:brushProperty name="anchorY" value="-3.52957E7"/>
      <inkml:brushProperty name="scaleFactor" value="0.5"/>
    </inkml:brush>
  </inkml:definitions>
  <inkml:trace contextRef="#ctx0" brushRef="#br0">310 1362 8243,'-41'0'161,"0"-7"1,2 0 0,2 2 700,3 3 0,8 4 0,-1 5 0,6 7-539,7 4 1,-2 10 0,10 2-1,1-1-195,3 1 1,2 7 0,2-5 0,5 2-228,7 1 1,4-10 0,5 2 0,2-6-443,3-7 0,6-5 1,-7-9-1,-1 0 258,-3 0 0,-3-9 0,-1-7 0,-6-7 304,-6-5 0,2-1 0,-2 1 0,-2-4 332,-3 0 1,-2-5 0,0 10 0,-2 2 347,-5 2 0,5 2-330,-5 0-475,4 1 0,3 17 0,0 10 0,3 9-29,4 5 1,-3 0 0,8-1-1,-3 1 57,-5-1 1,1 1 0,0 2-1,1 2 64,-1 3 0,-3-1 0,-2-6 0,0-1-48,0 1 0,-7 0-23,1-1 1,-1-10 0,9-10 126,5-12 1,-3-13 0,10-3 0,2 1 118,3-3 0,8 7 1,1-4-1,-3 6-11,-2 7 1,-3-2 0,3 9 0,2 3-338,3 1 1,2 6 0,-5 4 0,5 6 184,2 6 0,2 1 0,7 1 0</inkml:trace>
  <inkml:trace contextRef="#ctx0" brushRef="#br1" timeOffset="1128">908 1341 8243,'-9'-21'211,"4"1"0,-8 2 598,-3 4 1,4 5-1,-2 11 1,1 5-355,1 7 1,1 13 0,6 7 0,-2 5-333,3 3 0,-5 8 1,2 3-1,2-1-135,3-3 1,11-8-1,5-5 1,4-3-292,3-4 0,2-10 0,4-15 0,5-8-525,0-10 1,7-14 0,-7-8-1,0-8 290,-4-4 1,-5-9 0,-3 0 0,-1-8 362,-5-3 1,2-3-1,-10 4 1,-1-6 169,-3-7 1,-2-8 0,0 37 0,0-1 0,0 1 0,0-1 101,1 1 1,-2-1 0,-2 0 0,-1-1 0,1-2 0,0 0 0,0-2 0,1-1-7,1 0 0,0 2 1,1-38-1,0 23 69,0 18 1,0 34-1,0 38 1,0 27 29,0 27 0,0 16 1,0-37-1,0 2 1,0 1-1,0 2-64,0 4 0,0 2 1,0 3-1,0 1 0,0 5 1,0 2-1,0 3 1,0 0-816,0 5 0,0 1 689,0 8 0,0 1 0,0 0 0,0 0 0,0 4 0,0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28:01.245"/>
    </inkml:context>
    <inkml:brush xml:id="br0">
      <inkml:brushProperty name="width" value="0.06" units="cm"/>
      <inkml:brushProperty name="height" value="0.06" units="cm"/>
      <inkml:brushProperty name="color" value="#FF4E00"/>
      <inkml:brushProperty name="inkEffects" value="rainbow"/>
      <inkml:brushProperty name="anchorX" value="-3.22727E7"/>
      <inkml:brushProperty name="anchorY" value="-3.50501E7"/>
      <inkml:brushProperty name="scaleFactor" value="0.5"/>
    </inkml:brush>
    <inkml:brush xml:id="br1">
      <inkml:brushProperty name="width" value="0.06" units="cm"/>
      <inkml:brushProperty name="height" value="0.06" units="cm"/>
      <inkml:brushProperty name="color" value="#FF4E00"/>
      <inkml:brushProperty name="inkEffects" value="rainbow"/>
      <inkml:brushProperty name="anchorX" value="-3.23011E7"/>
      <inkml:brushProperty name="anchorY" value="-3.50732E7"/>
      <inkml:brushProperty name="scaleFactor" value="0.5"/>
    </inkml:brush>
    <inkml:brush xml:id="br2">
      <inkml:brushProperty name="width" value="0.06" units="cm"/>
      <inkml:brushProperty name="height" value="0.06" units="cm"/>
      <inkml:brushProperty name="color" value="#FF4E00"/>
      <inkml:brushProperty name="inkEffects" value="rainbow"/>
      <inkml:brushProperty name="anchorX" value="-3.23301E7"/>
      <inkml:brushProperty name="anchorY" value="-3.50962E7"/>
      <inkml:brushProperty name="scaleFactor" value="0.5"/>
    </inkml:brush>
    <inkml:brush xml:id="br3">
      <inkml:brushProperty name="width" value="0.06" units="cm"/>
      <inkml:brushProperty name="height" value="0.06" units="cm"/>
      <inkml:brushProperty name="color" value="#FF4E00"/>
      <inkml:brushProperty name="inkEffects" value="rainbow"/>
      <inkml:brushProperty name="anchorX" value="-3.23593E7"/>
      <inkml:brushProperty name="anchorY" value="-3.51192E7"/>
      <inkml:brushProperty name="scaleFactor" value="0.5"/>
    </inkml:brush>
    <inkml:brush xml:id="br4">
      <inkml:brushProperty name="width" value="0.06" units="cm"/>
      <inkml:brushProperty name="height" value="0.06" units="cm"/>
      <inkml:brushProperty name="color" value="#FF4E00"/>
      <inkml:brushProperty name="inkEffects" value="rainbow"/>
      <inkml:brushProperty name="anchorX" value="-3.23889E7"/>
      <inkml:brushProperty name="anchorY" value="-3.51414E7"/>
      <inkml:brushProperty name="scaleFactor" value="0.5"/>
    </inkml:brush>
    <inkml:brush xml:id="br5">
      <inkml:brushProperty name="width" value="0.06" units="cm"/>
      <inkml:brushProperty name="height" value="0.06" units="cm"/>
      <inkml:brushProperty name="color" value="#FF4E00"/>
      <inkml:brushProperty name="inkEffects" value="rainbow"/>
      <inkml:brushProperty name="anchorX" value="-3.24186E7"/>
      <inkml:brushProperty name="anchorY" value="-3.51638E7"/>
      <inkml:brushProperty name="scaleFactor" value="0.5"/>
    </inkml:brush>
    <inkml:brush xml:id="br6">
      <inkml:brushProperty name="width" value="0.06" units="cm"/>
      <inkml:brushProperty name="height" value="0.06" units="cm"/>
      <inkml:brushProperty name="color" value="#FF4E00"/>
      <inkml:brushProperty name="inkEffects" value="rainbow"/>
      <inkml:brushProperty name="anchorX" value="-3.24486E7"/>
      <inkml:brushProperty name="anchorY" value="-3.51868E7"/>
      <inkml:brushProperty name="scaleFactor" value="0.5"/>
    </inkml:brush>
    <inkml:brush xml:id="br7">
      <inkml:brushProperty name="width" value="0.06" units="cm"/>
      <inkml:brushProperty name="height" value="0.06" units="cm"/>
      <inkml:brushProperty name="color" value="#FF4E00"/>
      <inkml:brushProperty name="inkEffects" value="rainbow"/>
      <inkml:brushProperty name="anchorX" value="-3.24785E7"/>
      <inkml:brushProperty name="anchorY" value="-3.52091E7"/>
      <inkml:brushProperty name="scaleFactor" value="0.5"/>
    </inkml:brush>
    <inkml:brush xml:id="br8">
      <inkml:brushProperty name="width" value="0.06" units="cm"/>
      <inkml:brushProperty name="height" value="0.06" units="cm"/>
      <inkml:brushProperty name="color" value="#FF4E00"/>
      <inkml:brushProperty name="inkEffects" value="rainbow"/>
      <inkml:brushProperty name="anchorX" value="-3.25063E7"/>
      <inkml:brushProperty name="anchorY" value="-3.52296E7"/>
      <inkml:brushProperty name="scaleFactor" value="0.5"/>
    </inkml:brush>
    <inkml:brush xml:id="br9">
      <inkml:brushProperty name="width" value="0.06" units="cm"/>
      <inkml:brushProperty name="height" value="0.06" units="cm"/>
      <inkml:brushProperty name="color" value="#FF4E00"/>
      <inkml:brushProperty name="inkEffects" value="rainbow"/>
      <inkml:brushProperty name="anchorX" value="-3.25372E7"/>
      <inkml:brushProperty name="anchorY" value="-3.52527E7"/>
      <inkml:brushProperty name="scaleFactor" value="0.5"/>
    </inkml:brush>
  </inkml:definitions>
  <inkml:trace contextRef="#ctx0" brushRef="#br0">142 810 8340,'-9'-35'361,"-5"1"303,5 9 1,2 7 0,12 20 0,2 16-196,-3 14 0,5 7 1,-2 2-1,-2 1-221,-3-1 0,-2 7 1,0 0-1,2 0-530,5 3 1,-4-8 0,4 5-1,-5-6-172,-2-8 0,0-4 1,2-10 72,5 1 0,-5-19 0,5-11 0,-5-16-89,-2-16 1,0-3 0,0-11 0,0-4 353,0-8 0,0-2 0,0-11 1,-2-7 200,-5-5 0,-4-6 0,1 44 0,-1 0 1,1-2-1,0 0 115,-1-2 1,1 1 0,-11-39 0,1 9 221,-1 21 0,3 33 0,4 29-167,7 20 0,12 21 0,4 13 0,0 5-168,0 9 1,7-2 0,0 7 0,7-5-275,5-2 0,1 0 0,-3-3 0,3-4-88,4-7 0,-6-15 0,5-13 0,0-11 157,0-6 0,-6-6 1,1-6-1,-4-9 225,-2-7 1,-3-12-1,-2 3 1,-5-5 79,-1-3 1,-4-6 0,-3 0-1,1 2-64,3 3 0,0 1 0,-7 1 0,0 0-31,0 0 1,-7 2-1,0 4 43,3 8 1,-1 18 0,1 16-27,-3 18 0,0 21 0,7 11 0,-2 9 261,-5 10 0,2 7 0,-6 4 0,1 2-381,6-2 0,-5-2 0,2-3 0,2 3-1080,3 5 0,9-6 0,4 3 772,8-9 1,-3 3 0,13-8 0</inkml:trace>
  <inkml:trace contextRef="#ctx0" brushRef="#br1" timeOffset="177">947 1037 8312,'-23'-14'0,"-3"0"155,-1-2 1,-3 7 0,5 2 0,-5 5 930,-2 2 0,0 9 0,-5 7 0,5 9-475,2 10 1,3-3 0,9 0 0,4-2-864,7-5 1,5-2-1,2-3 1,2-1-289,5-6 1,11 3 0,12-9-1,0-2 70,0-3 0,-1-2 0,-3-2 1,1-5-16,-2-7 0,-2-4 0,-2-3 1,-1 1 681,1-1 0,-3 0 0,-2 1 0,-2 2 625,2 4 1,-4-2 0,1 9-599,3 2 1,-4 5 0,2 7-1,-1 7-325,-1 4 1,6 12-1,-6 4 1,1 5-721,1 3 0,0-8 0,7-2 821,-1-2 0,1 7 0,-1-5 0</inkml:trace>
  <inkml:trace contextRef="#ctx0" brushRef="#br2" timeOffset="393">1359 356 8308,'0'48'0,"0"3"114,0 1 1,0-1-1,0 8 1,0 6 263,0-1 0,0 2 0,0 1 1,0 4-579,0 2 1,0 0 0,2 1 0,3-12-1576,2-12 1775,0-16 0,-7 5 0,0-7 0</inkml:trace>
  <inkml:trace contextRef="#ctx0" brushRef="#br3" timeOffset="610">885 645 8194,'0'-14'409,"0"0"1,4 10 0,8-3 0,8 5 384,3 2 0,12-7 1,4 0-1,11 2-555,10 3 1,-3 2 0,12 0 0,-5 0-488,-2 0 0,0 0 1,-1 0-1,-1 0-1528,-5 0 1,-11 2 1775,-10 5 0,-9-5 0,5 8 0</inkml:trace>
  <inkml:trace contextRef="#ctx0" brushRef="#br4" timeOffset="927">1730 975 8083,'-2'41'44,"-5"0"0,5 1 0,-7-1 1,2 0 446,0 0 1,0-6 0,7-3 0,0-2 72,0-5 1,-2-5 0,-3-4-120,-2-2 0,0-11 0,7-3-148,0-12 1,0-9-1,0-6 1,3-7-358,4-5 0,-5-3 0,7 1 0,-2 0-673,0 0 0,7-1 0,-5 1 0,0 0-2003,0 0 2736,7 9 0,-4-7 0,8 6 0</inkml:trace>
  <inkml:trace contextRef="#ctx0" brushRef="#br5" timeOffset="1077">1957 1057 8117,'0'32'126,"0"-4"0,0-3 0,0 0 0,0 3 284,0-3 0,7-2 0,2 0-421,3 4 1,-1-4-1,5 3 1,-2-8-1008,2-4 0,-5-10 1018,3 3 0,0-14 0,7-4 0</inkml:trace>
  <inkml:trace contextRef="#ctx0" brushRef="#br6" timeOffset="1209">2081 995 8117,'0'-48'-137,"0"0"1,0 0 0,0 7 0,0 0-258,0-1 1,0 3 0,0 5 261,0 7 0,2 15 135,5 12-3,-5 9 0,8 12 0,-10-1 0</inkml:trace>
  <inkml:trace contextRef="#ctx0" brushRef="#br7" timeOffset="1427">2493 810 8124,'-20'-9'0,"-1"-3"628,1 1 1,-1-5-1,0 9 1,1 2 297,-1 3 0,0 11 1,1 5-1,-1 7-412,1 6 1,-1 1 0,0 10 0,3 8-360,4 5 1,-2-3 0,9 7 0,3 0-272,1-2 1,6 6-1,6-6 1,9-3-725,7-8 0,12-4 1,-3-12-1,5-6 840,3-4 0,8-11 0,3 4 0</inkml:trace>
  <inkml:trace contextRef="#ctx0" brushRef="#br8" timeOffset="1726">2638 1243 8124,'-21'7'0,"1"0"19,-1-3 1,7 5-1,3 1 1,2 1 226,4 5 0,3-4 0,4 1-245,5 3 0,7-6 1,11-4-1,2-3 3,-1-3 1,3 0 0,-1-3 0,-3-3 320,-2-8 0,4-5 1,1-1-1,-3-1 108,-2 1 1,-9-8 0,-3-2 0,1 1 26,-1-1 0,-6-7 0,2 5 0,-5-2-295,-2-1 0,-9 8 1,-5-3-1,-4 5 172,-3 6 0,-6 13 0,-1-1 0,3 4-326,2 3 1,2 10 0,3 6 0,2 9-360,2 9 0,10 12 0,-3 4 1,4 1-227,3-1 0,12 5 1,9-7-1,13-2-50,12-2 0,0-12 0,9-5 624,2-4 0,12-11 0,4-3 0</inkml:trace>
  <inkml:trace contextRef="#ctx0" brushRef="#br9" timeOffset="1943">3422 872 8124,'-42'7'0,"3"-1"0,3 1 422,1 3 1,12 1 0,0 10 0,10 2-123,4 4 1,2-2 0,7 10 0,2-1-166,5-2 0,4 5 1,10-10-1,0 1 356,-1 2 0,-6-8 1,-3 6-85,-1-5 0,-4-9 1,-8-3-1,-5-2 1,-6-4 1,-13-3 0,-3-2 0,-4 0-928,-3 0 0,4-7 0,0-2-2380,2-2 2899,2-3 0,17-7 0,2 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4:42.931"/>
    </inkml:context>
    <inkml:brush xml:id="br0">
      <inkml:brushProperty name="width" value="0.08571" units="cm"/>
      <inkml:brushProperty name="height" value="0.08571" units="cm"/>
    </inkml:brush>
  </inkml:definitions>
  <inkml:trace contextRef="#ctx0" brushRef="#br0">41 1159 7993,'3'-23'0,"2"0"-280,2 1 0,14-11 0,-1-5 0,10-8 641,6-7 1,1-8 0,12-14 0,1-6 75,3 0 1,-2-5 0,-11 10 0,-4 2-232,-3 3 0,-3-2 0,-10 5 0,-5 12-260,-7 13 1,-8 10-1,-8 13 4,-7 5 0,-5 7 1,0 16-1,2 10 51,3 9 1,0 19 0,-8 17 0,0 11 89,0 9 1,13-35-1,0 3 1,1 2-1,0 2 1,3 4 0,0 1-49,1 4 1,0 1-1,-3 2 1,1 1-1,2 1 1,2 1-1,1 1 1,1 2-317,3 2 1,1 2 0,3 3 0,4 2 0,4-2 0,5-1 0,1-5 0,3-1 112,0-5 0,4-2 0,3-10 0,1-3 0,-4-10 0,2-3 1,26 18 293,1-22 0,-6-19 1,-12-24-1,-7-11 462,-6-10 1,-12 0-1,-6-12 1,-4-6 5,-3-4 0,0-3 0,-3 5 1,-4-3-489,-8-2 1,-8 0 0,-8 7-1,-7 1-522,-5-1 0,-10 1 0,-2 2 0,-4 2-176,-4 3 0,5 18 0,-3-3 0,1 5 523,1 6 0,-1 4 0,12 16 1,7 7 416,6 5 0,7 6 0,13 1 1,10 6 45,10 3 1,10-9-1,15 4 1,8-6-625,5-2 1,3-10 0,2-6 0,2-4-2948,4-3 3169,9 0 0,-15-10 0,7-3 0</inkml:trace>
  <inkml:trace contextRef="#ctx0" brushRef="#br0" timeOffset="251">1453 590 11325,'-8'15'0,"1"0"220,2 3 0,-6 12 0,4 8 0,-1 3-404,-2-3 0,5 7 1,-8-2-1,1 8-1076,-1-1 1,6-4 1259,-9-8 0,11 5 0,-5-8 0</inkml:trace>
  <inkml:trace contextRef="#ctx0" brushRef="#br0" timeOffset="453">1202 590 8004,'8'15'0,"0"0"0,-1 0 571,3-2 1,0 7-1,11-2 1,-1 7-99,5 6 0,6 9 1,-1-2-1,5 2-342,1-2 1,4 5 0,-7-5-1,0 3-380,0-3 0,-3-3 1,-7-9-1,-3-1-893,-5-5 1142,6-2 0,-19 5 0,8-1 0</inkml:trace>
  <inkml:trace contextRef="#ctx0" brushRef="#br0" timeOffset="736">1453 66 8045,'-31'0'112,"1"0"0,-3 10 0,5 5 0,-2 6 298,2 1 0,3 14 1,0 7-1,-3 10-29,-3 5 1,1 5 0,10 11 0,2 4-95,3 3 1,10 5-1,-3 13 1,7-48 0,0 2-207,1-2 0,0 1 0,0 2 0,0-1 0,2 40 1,6-9-90,7-11 1,15-5 0,8-25 0,5-15-371,3-15 1,-1-3 0,4-3 0,1-4-610,3-8 1,-2-10 0,-11-13 986,-2-2 0,0-21 0,8 3 0</inkml:trace>
  <inkml:trace contextRef="#ctx0" brushRef="#br0" timeOffset="954">1863 362 8041,'12'23'51,"6"0"0,-8-1 0,0 4 578,0 4 1,8 5 0,-3 13-1,3 6 183,-3 6 1,3 14 0,-8 4 0,0 3-547,0 5 0,-2 3 0,-8 2 0,-3-3-539,-4-4 1,-3-16-1,-8-17 1,5-8-8,3-5 1,-5-11 279,7 4 0,1-16 0,7-5 0</inkml:trace>
  <inkml:trace contextRef="#ctx0" brushRef="#br0" timeOffset="1254">2455 1091 7933,'-13'0'3011,"5"0"1,16-3-2453,7-4 1,8 4 0,5-5 0,5 6-701,2 2 0,3-8 0,8 1 0,-1-1-431,1-2 1,-1 5-1,1-8 1,-3 1-2100,-5-1 2671,5-2 0,-18-8 0,8 0 0</inkml:trace>
  <inkml:trace contextRef="#ctx0" brushRef="#br0" timeOffset="1455">3092 726 8744,'-30'0'0,"-3"0"844,-2 0 1,4 0-1,-4 0 1,-1 3 368,1 4 0,-3-4 1,-8 5-1,1-3-613,-1 2 1,1-4-1,-3 4 1,-3-4-1490,-2-3 1,10 0 0,10 0-1394,0 0 2282,8 10 0,-8-7 0,10 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3.817"/>
    </inkml:context>
    <inkml:brush xml:id="br0">
      <inkml:brushProperty name="width" value="0.08571" units="cm"/>
      <inkml:brushProperty name="height" value="0.08571" units="cm"/>
    </inkml:brush>
  </inkml:definitions>
  <inkml:trace contextRef="#ctx0" brushRef="#br0">676 22 8130,'-31'0'136,"4"-7"1,-9 0 0,-3 2 612,-2 2 1,-3 3 0,1 0 0,-3 3-483,-5 4 1,-2-2-1,-5 7 1,7-2-373,5-6 105,12 9 0,-7-11 0,7 8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4:41.766"/>
    </inkml:context>
    <inkml:brush xml:id="br0">
      <inkml:brushProperty name="width" value="0.08571" units="cm"/>
      <inkml:brushProperty name="height" value="0.08571" units="cm"/>
    </inkml:brush>
  </inkml:definitions>
  <inkml:trace contextRef="#ctx0" brushRef="#br0">203 20 8072,'0'-12'862,"2"4"0,6 16 1,7 7-75,5 5 1,11 16-1,2 9 1,5 16-241,10 12 1,-10 8 0,-15-35 0,-1 2-1,-2 1 1,-2 3-380,-3 4 0,-2 2 1,2 4-1,-2 2 1,-9 7-1,-3 0 1,-1 0-1,-3 0-201,-1-4 1,-4 0-1,-9-4 1,-4-2 0,-2-7-1,-2-2 1,-2-3 0,-2-2-141,-2-3 0,-1-2 0,-24 24 0,3-23 0,5-18-904,2-15 1,8-7 0,3-3-410,2 0 1,5-13 0,13-10 1484,7-12 0,16 2 0,5 0 0</inkml:trace>
  <inkml:trace contextRef="#ctx0" brushRef="#br0" timeOffset="451">89 498 8223,'-8'23'269,"1"0"1,-1 2 0,6 6 0,-3 9 528,-3 11 1,0 7 0,8 10 0,0 3-269,0 5 1,0 2 0,0 6 0,0-8-521,0-5 1,3-13-1,2-8 1,3-9-107,-3-11 1,0-7 95,2-8 0,6-15 0,10-12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4:46.171"/>
    </inkml:context>
    <inkml:brush xml:id="br0">
      <inkml:brushProperty name="width" value="0.08571" units="cm"/>
      <inkml:brushProperty name="height" value="0.08571" units="cm"/>
    </inkml:brush>
  </inkml:definitions>
  <inkml:trace contextRef="#ctx0" brushRef="#br0">569 661 8377,'-15'0'632,"0"0"0,-3 3-287,-2 4 1,5 8-1,-3 16 1,-5 7-131,-4 5 0,-11 12 0,5 6 0,0 5-167,0 2 0,-5 1 1,8-4-1,2-4-547,2-8 0,4-7 0,-1-8 0,0-8-559,0-5 1,8-12 1057,0-5 0,0-6 0,-8-2 0</inkml:trace>
  <inkml:trace contextRef="#ctx0" brushRef="#br0" timeOffset="199">68 729 8209,'0'23'393,"0"0"1,0 0 0,3 0 0,2 2 236,3 5 1,9 6 0,-2 9-1,6 1-466,1-1 0,9-7 0,2 0 0,0 0-516,0-3 1,7-2 0,-5-10 0,3-3-2012,0-4 2363,-10-6 0,15 0 0,-7 2 0</inkml:trace>
  <inkml:trace contextRef="#ctx0" brushRef="#br0" timeOffset="383">774 1003 8173,'0'22'165,"0"1"1,0 0 399,0 0 0,0 0 1,0 2-1,0 5-364,0 8 1,3-2 0,4-1-1,6 0-595,0 1 0,7-6 0,-7 6 0,2-4-908,0-4 1302,0-13 0,8 6 0,0-9 0</inkml:trace>
  <inkml:trace contextRef="#ctx0" brushRef="#br0" timeOffset="716">979 115 8046,'10'-23'99,"-5"0"0,11 3 0,1 2 228,4 3 0,-6 10 0,0-3 0,3 6 14,2 2 0,-5 0 0,-2 2 0,-1 8-249,1 13 0,-8 0 1,3 10-1,-6-3-5,-2 1 1,-10 9 0,-5-2-1,-5 5-180,-3 3 0,0-1 0,0 1 1,-2-1-29,-5 1 0,4-11 0,-2-5 0,8-4 354,5-3 1,7-3 0,-4-2 17,2-3 0,5-10 0,15 2 0,10-4-303,8-3 0,10-8 0,-5-2 0,2 0-1073,6 0 1125,2 2 0,12-2 0,3-2 0</inkml:trace>
  <inkml:trace contextRef="#ctx0" brushRef="#br0" timeOffset="987">1640 1094 13430,'22'0'0,"1"0"642,0 0 0,10 0 0,5 0 0,5 0-625,2 0 0,3 0 1,3-3-1,0-2-2299,-8-2 2282,2-1 0,-10-2 0,11-3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4:50.190"/>
    </inkml:context>
    <inkml:brush xml:id="br0">
      <inkml:brushProperty name="width" value="0.08571" units="cm"/>
      <inkml:brushProperty name="height" value="0.08571" units="cm"/>
    </inkml:brush>
  </inkml:definitions>
  <inkml:trace contextRef="#ctx0" brushRef="#br0">342 501 8029,'0'-35'101,"0"-5"1,-2 7-1,-4 0 142,-1 0 0,-8 10 0,5 10 1,-3 3 27,-5 5 0,-2 13 0,0 7 0,2 8 149,3 7 0,0 8 0,-8 13 0,0 7 67,0 8 1,1-3 0,-1 15 0,3-2-227,4 0 1,-1 13 0,9-1-1,3 8-310,3 1 1,4-11 0,6-5 0,7-3-614,5-5 1,3-12 0,0-10 0,2-13-297,5-16 1,-4-9 0,4-13 0,-2-2 957,2-6 0,-5-15 0,8-12 0</inkml:trace>
  <inkml:trace contextRef="#ctx0" brushRef="#br0" timeOffset="167">615 797 8029,'0'-15'858,"0"0"1,0 13-394,0 2 1,0 12 0,-2 19-1,-3 7-251,-3 5 1,1 2 0,4 1 0,-2-1-522,-3 1 0,1 7 0,4 3 0,-2-1-1038,-2 1 1,-9-3 1344,9-7 0,-11-11 0,5-2 0</inkml:trace>
  <inkml:trace contextRef="#ctx0" brushRef="#br0" timeOffset="367">410 820 11192,'16'10'510,"-1"6"0,0 4 0,8 5 0,-1 5-377,1 8 0,0 5 0,2 3 0,3 0-311,2-1 1,1 3-1,-8 3 1,-1 2-2353,1-3 2530,-10-1 0,7-4 0,-7 1 0</inkml:trace>
  <inkml:trace contextRef="#ctx0" brushRef="#br0" timeOffset="701">934 1207 8029,'15'-7'0,"-2"-3"264,-3-3 1,8 0-1,-3-4 152,5 1 1,3 9-1,0-6 1,-1 3 17,1 5 1,0 2-1,0 3 1,0 0-231,-1 0 1,-7 3-1,-2 5 1,-3 7-73,-5 5 1,-2 10-1,-3 3 1,-3 3-49,-4 4 0,2 1 1,-11-1-1,-1-2-260,-3 3 1,-1 2-1,4 0 1,4-5-51,3-8 1,-5-5-1,7-2 330,3 0 1,5-11-64,8-4 0,4-8 0,11-8 0,2-7 0,6-5 1,4-5-1,8-3 1,-2-3-954,-3 4 1,-3-1 0,5 0 911,-2-2 0,-10-11 0,5 6 0</inkml:trace>
  <inkml:trace contextRef="#ctx0" brushRef="#br0" timeOffset="968">1617 1 8029,'13'22'346,"5"1"0,-8 2 1,2 6 450,6 7 0,-5 15 1,2 10-1,3 10-256,2 11 1,-5 7-1,-2 8 1,-8-47-1,0 2-286,-2 1 1,-1 1-1,-1 1 1,-2 0-1,-3 1 1,-2 0-1,-3 2 1,-3-1-255,0 2 0,-3 0 0,-5 3 0,-1 1 0,2-4 1,0-1-1,-1-1 0,0-1-488,1-3 0,0-2 0,-17 39 0,9-22 1,-4-11-1590,3-14 1,11-25 2075,1-4 0,4-11 0,-3-5 0,4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4:49.039"/>
    </inkml:context>
    <inkml:brush xml:id="br0">
      <inkml:brushProperty name="width" value="0.08571" units="cm"/>
      <inkml:brushProperty name="height" value="0.08571" units="cm"/>
    </inkml:brush>
  </inkml:definitions>
  <inkml:trace contextRef="#ctx0" brushRef="#br0">44 1605 8084,'-15'13'-158,"2"-3"287,3 0 1,5-10 474,12 0 0,6-13 0,12-17 0,3-11-453,3-9 1,6-1 0,-4-12 0,0-5-120,0-6 0,5-12 0,-8 3 0,-2-6-97,-2-2 1,-14 0 0,-4-3 0,-6-2-194,-2-2 0,-10-1 1,-5 8-1,-8 5-20,-7 10 0,5 5 0,-6 25 458,6 11 1,5 20 0,2 17 0,5 21-110,3 20 0,-5 8 0,7 15 0,3 7 241,3 5 0,2 13 0,0 8 0,0 0-149,0-49 1,0 1 0,0 45 0,0-43 0,0 0-1,1 2 1,0-1-336,3 2 0,0 0 0,0-4 0,2-1 0,4-1 0,0-1 0,11 39-635,4-12 0,5-2 0,-2-26 0,2-13 807,-2-17 0,8-13 0,-1-5 0</inkml:trace>
  <inkml:trace contextRef="#ctx0" brushRef="#br0" timeOffset="250">636 1195 8084,'-10'20'0,"-3"-2"128,0-3 1,-7 0-1,5 8 1,-3 0 295,3 0 1,-3 10 0,8 5 0,0 2-261,0-2 0,2 5 0,8-8 0,3 1-98,5-6 1,4-7 0,11-8 0,2-7 41,6-6 0,-6-4 0,8-8 1,-3-11 9,1-7 0,-1-12 0,-7 2 0,-3-5-63,-5-2 0,3 2 0,-11 2 0,-2 3 13,-2-2 1,-13 7 0,-5 2 0,-6 6-104,-1 2 1,-1 3 0,0 2-1,-2 6-531,-6 2 1,6 2 0,-5 10-2757,5 6 3322,12 5 0,-7 20 0,7 2 0</inkml:trace>
  <inkml:trace contextRef="#ctx0" brushRef="#br0" timeOffset="701">1114 1036 8084,'0'15'389,"0"0"0,-10-10 0,-5 5 0,-6-2 244,-1-1 0,-1 3 0,0-4 0,0 4-310,1 2 0,-1-4 0,0 7-294,0 3 1,11 2-1,4 3-599,6 0 1,4-1 0,6-1 168,7-6 0,-3 5 0,4-5 0,-1 5 454,-2 3 0,7 0 0,-8 2 1,4 3 504,-1 2 1,-10 11 0,2-1 0,-2 11-184,3 10 1,-5 5 0,4 2 0,-4 3-263,-3 5 0,-8-6 1,-2 9-1,-3-3-300,-4 0 1,-4-11 0,-1-14 0,-1-13 14,0-15 1,0-11-1,1-14 1,1-11 71,6-17 1,-3-13 0,11-20 0,2 2 64,2-2 0,6-1 0,2 4 0,7 7-201,9 4 0,-4 6 1,14 3-1,-6 5-514,-2 2 1,10 5 749,5 13 0,5-6 0,2 9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4:52.872"/>
    </inkml:context>
    <inkml:brush xml:id="br0">
      <inkml:brushProperty name="width" value="0.08571" units="cm"/>
      <inkml:brushProperty name="height" value="0.08571" units="cm"/>
    </inkml:brush>
  </inkml:definitions>
  <inkml:trace contextRef="#ctx0" brushRef="#br0">19 1822 8027,'-11'12'664,"9"9"1,-3-19-1,17 6 1,14-6-453,7-2 0,5 0 1,7 0-1,3-2-260,5-6 0,-5-2 0,6-8 0,-6 6-440,-3 1 0,-2-4 1,-5 5 487,-8-2 0,-4-4 0,-3-6 0</inkml:trace>
  <inkml:trace contextRef="#ctx0" brushRef="#br0" timeOffset="201">269 1480 8027,'0'25'221,"0"3"0,-3 5 197,-4 3 0,4 1 0,-4 9 0,4 2-64,3 5 1,0 3 0,0 7 0,0-2-383,0 2 1,3-7-1,2-3 1,5-8-637,3-7 1,-6-12 663,8-11 0,1-10 0,6 5 0</inkml:trace>
  <inkml:trace contextRef="#ctx0" brushRef="#br0" timeOffset="603">1043 1867 8027,'23'23'742,"-8"-10"0,0-6-306,3-4 0,-5-3 0,2-3 0,3-4-137,2-9 0,10-11 1,1-6-1,-4-3-307,-1-4 1,-4-3 0,1-3 0,-3 3-220,-4 5 1,1-2-1,-9 7 1,-3 0-168,-3 0 1,-4 5 0,-6 11-1,-7 4 125,-5 3 1,-3 2 0,0 8 0,1 3 259,-1 4 0,0 14 0,0 11 0,1 4 429,-1 4 0,3 1 0,2-1 0,5-2 197,3 3 1,2 2 0,8 0-1,3-3-153,5-2 1,7-7 0,15 4 0,8-2-388,5-5 0,10-13 0,3-7 0,0-6-476,-1-2 1,6-2 0,-8-6 0,-2-10-2427,-3-10 2825,-13 3 0,8-28 0,-7 5 0</inkml:trace>
  <inkml:trace contextRef="#ctx0" brushRef="#br0" timeOffset="851">1567 706 10346,'15'0'1130,"0"0"1,5 0-1213,8 0 0,0 0 0,8 0 0,-1 0 82,0 0 0,3-10 0,8-3 0</inkml:trace>
  <inkml:trace contextRef="#ctx0" brushRef="#br0" timeOffset="1255">2500 0 8173,'-15'20'730,"3"1"1,-1-1-509,0 5 1,1 13 0,-6 2 0,3 11-99,-3 10 1,-2 5 0,-3 2 0,0-2-463,1-6 0,6 4 0,4-14 0,-1-7-1397,0-10 1735,8-8 0,-15-2 0,7 0 0</inkml:trace>
  <inkml:trace contextRef="#ctx0" brushRef="#br0" timeOffset="1469">2159 137 8191,'20'2'807,"-2"6"-499,-3 7 1,-7-2 0,7 4 0,3 6 208,2 5 1,3 5 0,-1-5 0,1 5-442,0 2 0,7 0 0,1 6 0,-4-6-738,-1-2 1,-4 5-1,1-8 1,0-2 661,0-2 0,0 6 0,-1 4 0</inkml:trace>
  <inkml:trace contextRef="#ctx0" brushRef="#br0" timeOffset="1937">2728 569 7669,'-12'3'1102,"4"4"-834,5-4 1,6 7 0,2-12-54,3-6 1,9 5 0,-2-4-191,6 4 1,1-4-206,1-1 1,-8 3 0,-2 13 58,-3 7 0,-2 5 0,-11 3 1,-4 0 138,-9-1 1,4 1 0,-3 0-1,-3-3 57,-2-5 1,5 3-1,2-8-206,3 3 1,2-6 42,8 9 1,3-11 0,2 5 0,2 0 436,-2 5 0,0-2 0,1 2 0,1 3 563,-2 2 1,-2 3-1,-6-1 1,-4 1-334,-9 0 0,-4 0 0,-3-1 0,-2-1-460,-5-6 0,4-5 0,-6-10 0,1 0-766,1 0 1,-1-3-1,11-4 647,5-8 0,-5-16 0,7-4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4:56.778"/>
    </inkml:context>
    <inkml:brush xml:id="br0">
      <inkml:brushProperty name="width" value="0.08571" units="cm"/>
      <inkml:brushProperty name="height" value="0.08571" units="cm"/>
    </inkml:brush>
  </inkml:definitions>
  <inkml:trace contextRef="#ctx0" brushRef="#br0">501 1 8205,'-22'22'0,"-1"1"340,0 0 1,0 2 0,1 6-1,-1 7-246,0 5 1,-7 2 0,-3 3 0,-3 0-325,-4-2 0,-1 4 0,1-14 230,2-1 0,0-2 0,-8-10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4:57.160"/>
    </inkml:context>
    <inkml:brush xml:id="br0">
      <inkml:brushProperty name="width" value="0.08571" units="cm"/>
      <inkml:brushProperty name="height" value="0.08571" units="cm"/>
    </inkml:brush>
  </inkml:definitions>
  <inkml:trace contextRef="#ctx0" brushRef="#br0">24 69 8498,'-13'2'1407,"5"8"-1024,6 13 1,12 2 0,5 11 0,5-1-498,3 1 0,3-9 0,1 6 1,4-2-598,-3-1 0,-1 0 0,1-7 0,3-3 711,-4-4 0,-1-6 0,-4-10 0</inkml:trace>
  <inkml:trace contextRef="#ctx0" brushRef="#br0" timeOffset="167">342 0 8147,'-22'76'0,"1"3"205,6 2 1,-2 2 0,9 8 0,3 3 36,2 4 1,3-1-1,1-45 1,-2 2 0,1 0-1,-2 1-259,-2 0 1,0 1 0,3 2-1,0 0 1,-3 1 0,0-1-1,2-1 1,2 0-675,-1-5 1,2-1 0,-1 40 165,0-15 1,-10 0 0,-3-18-1</inkml:trace>
  <inkml:trace contextRef="#ctx0" brushRef="#br0" timeOffset="451">707 934 8836,'15'0'349,"0"0"0,0 2 0,8 3 0,0 3-818,0-3 0,7-2 1,3-3 468,2 0 0,3-11 0,8-1 0</inkml:trace>
  <inkml:trace contextRef="#ctx0" brushRef="#br0" timeOffset="600">1253 729 8118,'-25'-3'0,"-3"-2"479,-2-2 0,-3-8 1,3 7-1,-8 3-43,-5 2 1,-3 3 0,1 0 0,-1 0-425,0 0 1,8 0-1,3 0 1,2 0-13,5 0 0,3 0 0,2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5:05.563"/>
    </inkml:context>
    <inkml:brush xml:id="br0">
      <inkml:brushProperty name="width" value="0.08571" units="cm"/>
      <inkml:brushProperty name="height" value="0.08571" units="cm"/>
    </inkml:brush>
  </inkml:definitions>
  <inkml:trace contextRef="#ctx0" brushRef="#br0">320 387 8126,'-23'33'0,"0"3"-302,0-1 1,1 16 0,-1-6 0,0 3 418,0 0 1,1 8 0,-1 7 0,0 8 96,0 5 0,8 10 1,2 3-1,7-40 0,0 3-36,-1 4 0,1 2 1,3 10-1,1 3 0,-2 1 1,0 0-1,3 5 0,0 0-124,1 3 0,0 0 0,1 0 0,0 2 0,2 2 0,2 1 1,2 3-1,1 1 58,2 2 0,0-2 1,1-4-1,1-3 0,0-9 1,2-2-1,-1-3 1,1-2-104,0-4 0,3-2 1,5-1-1,4-2 0,19 32 1,3-16-129,0-15 1,1-10 0,1-2 0,3-3-983,-2-5 0,-13-8 1101,-8-15 0,-10 3 0,3-10 0,5-1 0</inkml:trace>
  <inkml:trace contextRef="#ctx0" brushRef="#br0" timeOffset="451">1185 365 8170,'0'-13'954,"0"28"1,0 18-639,0 5 1,0 5 0,0 8 0,0 2-253,0-3 0,-8 6 0,1 0 1,2-1-645,2 1 1,3-3 579,0-7 0,0-1 0,0 1 0</inkml:trace>
  <inkml:trace contextRef="#ctx0" brushRef="#br0" timeOffset="995">935 1959 8176,'-13'-11'607,"3"-1"-318,10-11 1,2 3 0,3 2-1,8 5 51,7 3 1,-2-5 0,12 5 0,-4 0-83,-4 0 0,9 0 0,-1 5 0,0-3-58,3 3 1,-7 2 0,4 6-239,-5 5 1,-4 4-1,-6 11 1,-8 0 14,-4-1 0,-6 11 0,-4 5 0,-11 5-72,-10 3 1,0-1-1,-7 1 1,-1 0-38,1-1 1,5-2-1,-6-5 1,3-8 186,6-4 0,9-6 75,3-5 1,12-5 0,3-12 52,13-6 0,7 6 0,3-9 1,0 4-144,-1-1 1,9 1 0,-1 7 0,0 0-313,3 0 0,-7 0 0,4 2 1,-5 6 271,-2 7 0,10 5 0,2 3 0</inkml:trace>
  <inkml:trace contextRef="#ctx0" brushRef="#br0" timeOffset="1381">1322 2847 8114,'0'-23'670,"0"0"1,0 0-212,0 1 1,-3 9-1,-5 5 1,-7 6 12,-5 2 1,-3 10 0,-2 8 0,-3 7-336,-2 5 1,-1 11-1,9-1 1,-1 8-143,0 5 1,8 11-1,2-6 1,3 3-83,5-1 1,5 1 0,8 5 0,9-5-175,11-8 1,0-18 0,7-12 0,1-13 396,-1-8 0,3-7 0,8-10 0,-1-18 176,1-15 1,-11-2-1,-4-11 1,-9-2-301,-6-3 1,-6 8 0,-10 5 0,0 5-51,0 2 1,-13 3-1,-7 3 1,-8 4-496,0 3 0,-5 5 0,3 11 533,2 1 0,3-9 0,2-10 0</inkml:trace>
  <inkml:trace contextRef="#ctx0" brushRef="#br0" timeOffset="1850">1982 0 8287,'15'10'-85,"-2"6"235,-3 4 1,10 13 0,0 10 0,11 15 113,4 18 1,-13-23 0,2 3 0,3 6 0,1 2 0,0 7 0,-3 2-81,0 5 1,-1 1 0,1 7-1,-2 3 1,-12-24 0,-2 2-1,-2 1 1,1 2 0,-1 2-1,-1 1-270,-1 5 0,-2 1 1,-1-1-1,-4-4 0,-1 0 1,-2 1-1,-1 3 0,-2 1 1,-1-1-1,-2-2 1,-1 0-1,-1 0 204,0-1 0,-1 0 1,-2 0-1,0 1 0,-3 0 1,1 0-1,1-2 1,-1 0-1,0 0 0,1-2 1,-1-1-1,0-1-94,0-4 1,-1 0 0,0-1 0,-9 28 0,-2-1 0,-3-4 0,-2-2 0,1-2 0,0-1-320,-1 0 1,1-4 0,5-14 0,0-3 0,3-8 0,-1-2 294,-21 31 0,2-7 0,6-12 0,10-21 0,9-18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5:12.512"/>
    </inkml:context>
    <inkml:brush xml:id="br0">
      <inkml:brushProperty name="width" value="0.08571" units="cm"/>
      <inkml:brushProperty name="height" value="0.08571" units="cm"/>
    </inkml:brush>
  </inkml:definitions>
  <inkml:trace contextRef="#ctx0" brushRef="#br0">43 1617 8067,'33'-10'-55,"-5"-5"0,10-13 0,5-5 188,8-2 0,-3-11 0,7-7 0,-1 0 147,-1-3 0,0-4 1,-10-11-1,-3 0 31,-2 5 1,-12 3-1,-4-5 1,-12 2 10,-7 5 0,-3 8 0,-3 15 0,-4 8-40,-8 4 1,-13 3 0,-3 3 0,4 5-119,1 7 1,-4 6 0,0 4 0,2 9-28,3 11 1,2 14 0,0 14 0,0 9 38,0 6 1,8 4-1,3 19 1,-1 8-64,6-45 0,1 0 0,3 1 0,1 2 0,-2 2 0,1 2 1,1 0-1,1 0-54,1 3 1,0 0 0,1-7 0,1 0 0,0 1 0,3-1 0,13 42-447,10-15 0,0-10 0,7-13 0,-2-15-409,-5-17 0,-3-14 1,-2-12-37,0 0 0,-11-12 0,-4-9 0,-6-7-1700,-2 1 2532,-10 1 0,-2-7 0,-11-2 0</inkml:trace>
  <inkml:trace contextRef="#ctx0" brushRef="#br0" timeOffset="134">43 1822 6926,'-10'13'1252,"-5"-6"1,5 6-861,2 2 0,16-2 0,10-1 0,10-1-209,9-6 1,9-3-1,7-2 1,8 0-428,5 0 0,-6-2 244,1-6 0,0-5 0,7-9 0</inkml:trace>
  <inkml:trace contextRef="#ctx0" brushRef="#br0" timeOffset="384">977 0 8747,'0'36'972,"0"14"1,0-1 0,0 4-916,0 2 1,0 9 0,0-4-1,3 4-57,4-4 0,6 6 0,10-8 0</inkml:trace>
  <inkml:trace contextRef="#ctx0" brushRef="#br0" timeOffset="752">1387 911 8044,'10'-12'1126,"-8"12"1,9 15-1,-4 8-694,1 7 0,10-2 0,-3 7 1,5 1-776,3-1 0,7-7 1,0 2-1,1-4-1166,2-4 1509,-8-9 0,18 7 0,-8-7 0</inkml:trace>
  <inkml:trace contextRef="#ctx0" brushRef="#br0" timeOffset="918">1774 843 8044,'-10'25'0,"-3"3"0,1 5 157,4 2 1,-2 3 0,2 10 0,3 6 182,3 6 1,2 6 0,0 2 0,0 1-315,0-1 1,0 0-1,2 1 1,3-1-27,3 0 0,-1 1 0,-7-1 0</inkml:trace>
  <inkml:trace contextRef="#ctx0" brushRef="#br0" timeOffset="1185">1410 524 8044,'-23'23'0,"0"0"119,0-1 1,1 11-1,-1 5 1,0 8 302,0 7 0,0-2 0,1 12 1,1 5-64,6 6 1,5 9-1,10-5 1,0 3-156,0 5 1,3 3-1,4 2 1,8 0-539,6 0 0,1-10 0,4-5 1,2-10-63,2-13 0,8-10 1,-5-23-1,2-5-1271,6-7 1667,2-16 0,12-24 0,4-17 0</inkml:trace>
  <inkml:trace contextRef="#ctx0" brushRef="#br0" timeOffset="1401">2070 547 8044,'13'10'575,"4"-5"0,-4 10 0,5 6-168,7 6 0,3 9 0,-3 12 1,3 5 72,2 8 0,1 12 0,-9 6 0,-1-1 61,-6 0 1,3 6 0,-11-6 0,-4 1-545,-8-1 0,-8-2 0,-10-8 0,-2 3-698,-5 5 0,2-5 0,-8 2 0,1-9 701,-1-11 0,9 5 0,-6 0 0</inkml:trace>
  <inkml:trace contextRef="#ctx0" brushRef="#br0" timeOffset="1569">2799 1594 9492,'0'-15'655,"0"0"1,-11 0 0,-1-8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5:17.463"/>
    </inkml:context>
    <inkml:brush xml:id="br0">
      <inkml:brushProperty name="width" value="0.08571" units="cm"/>
      <inkml:brushProperty name="height" value="0.08571" units="cm"/>
    </inkml:brush>
  </inkml:definitions>
  <inkml:trace contextRef="#ctx0" brushRef="#br0">329 13 8213,'-10'-12'418,"8"14"1,-6 23-1,5 16-113,3 9 1,8 14-1,2-4 1,0 9 70,0 7 0,-2-3 1,-5 11-1,2 2-616,2 2 0,1 3 0,-8-2 0,-3-6-824,-4-7 0,4-15 0,-7-13 1064,0-15 0,7-23 0,-7-23 0</inkml:trace>
  <inkml:trace contextRef="#ctx0" brushRef="#br0" timeOffset="615">56 605 7967,'-23'0'773,"0"0"0,13 0-516,10 0 1,10 8 0,16-1 0,2-2-319,2-2 0,8 5 0,-5-1 0,0-2-44,0-2 1,4-3 0,-6-3 0,-3-2 138,-3-2 1,-2-11-1,0 3 1,2-6 90,5-1 0,-5-4 1,6 1-1,-8 0 190,-8 5 0,5 12 0,-5 0 0,5 6-129,3 2 0,0 10 0,0 5 0,0 8-256,-1 7 0,1-2 0,0 10 0,-3 3-94,-5 2 1,6-5-1,-9-1 1,3 4-65,1 2 0,-11 2 1,2 1-1,-7-3-189,-7-5 1,-6 2-1,-10-9 432,0-3 0,1-13 0,-1-8 1,0-7 145,0-7 1,8-8-1,2-13 1,3-3-52,5 4 1,3-6 0,2 0 0,0 0 89,0 0 0,7 3 0,3 7 0,3 3-108,5 5 0,2-3 0,3 10 0,0 3-128,-1 3 0,9 4 0,2 6 1,0 7 34,-1 5 1,6 11-1,-5 1 1,0 4-66,0 4 1,5-7-1,-8-2 1,-2-6 203,-3-2 1,6-11-1,-1-4 1,-2-6 131,-3-2 1,-2-10 0,-3-5 0,-2-8-30,-3-7 0,-7 2 0,4-10 0,-1 0-160,-6 3 0,0-8 0,0 7 0,2-2-91,-2 1 1,-2-1 0,-3-5-1,-3 2-245,-4 3 0,2 10 0,-10 0 0,-3 11 43,-2 9 1,-3 6 0,0 7 0,0 10 436,1 15 1,-1 21 0,0 10-1,0 4 483,0 4 1,11-1-1,4 0 1,6-2-253,2-5 1,2-3 0,8-10 0,13 0-685,13-5 0,9-23 0,8-4 0,8-11-1584,5-5 1,-1-5 1811,-4-11 0,5-9 0,-8-20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35.084"/>
    </inkml:context>
    <inkml:brush xml:id="br0">
      <inkml:brushProperty name="width" value="0.08571" units="cm"/>
      <inkml:brushProperty name="height" value="0.08571" units="cm"/>
    </inkml:brush>
  </inkml:definitions>
  <inkml:trace contextRef="#ctx0" brushRef="#br0">218 1 7139,'12'0'465,"-2"2"0,-10 5-244,0 8 1,0 11 0,0 6 0,0 4-12,0 10 0,0 0 0,0 15 0,0 4-46,0 5 0,0 10 1,0-5-1,0 2-29,0 6 1,-7-1 0,-3-2 0,0-8-126,1-4 1,-1-12-1,5-5 1,-2-8-42,2-7 0,3-4-296,2-10 1,2-10-789,5-5 0,-4-7-483,4-7 1598,-5 4 0,8-16 0,2 7 0</inkml:trace>
  <inkml:trace contextRef="#ctx0" brushRef="#br0" timeOffset="317">22 1111 8136,'-9'-12'375,"6"2"1,-7 20 0,13 5 0,2 4-164,2 3 0,7 0 0,-4 2 0,0 2-79,-1 3 1,6 8-1,-5-6 1,-1 1-158,1-1 1,5-2-1,-6-10 1,1-2 186,0-2 1,7-10 0,-5 0 0,2-10 12,1-10 0,2-7 1,7-4-1,0-6-247,-5-1 1,-2 3 0,5-3 0,0 1-352,0 6 1,-8 1 0,1 4-2086,2-1 2507,-8 10 0,11 12 0,-8 12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5:15.045"/>
    </inkml:context>
    <inkml:brush xml:id="br0">
      <inkml:brushProperty name="width" value="0.08571" units="cm"/>
      <inkml:brushProperty name="height" value="0.08571" units="cm"/>
    </inkml:brush>
  </inkml:definitions>
  <inkml:trace contextRef="#ctx0" brushRef="#br0">273 137 8097,'-23'0'471,"1"0"1,-1 0 0,0 2-88,0 6 1,1 15 0,-1 17-1,0 11 50,0 9 1,3 16 0,2 8 0,6 4-125,2 3 1,2 1-1,11-1 1,2 0-594,2 0 0,19-13 0,-1-9 0,5-14-440,3-7 0,8-12 0,-4-8 0,6-11-24,3-9 1,0-8 0,-1-10 0,-2-11 746,-5-6 0,3-14 0,-11 3 0,-2-7 0,-3-8 0,-2 4 0,-3-6 0,-2 4-157,-3 6 0,-10-6 1,3 16-1,-6-1 685,-2 6 0,-2 15 0,-6 7 0,-7 8 241,-5 8 1,-3 17 0,0 18 0,0 10-260,1 5 0,1 3 0,6 7 0,7 1-398,6-1 1,2-10 0,5-7-1,8-11-26,9-9 0,16-9 0,0-9 0,8-13 85,7-13 1,-5-20 0,5-12 0,-7-11-177,-8-2 0,-5-8 0,-13 8 0,-5 0-80,-7 5 0,-8 5 0,-8 5 0,-10 7-151,-10 14 1,1 1 0,-9 14 0,3 2-381,6 2 1,1 6 0,3 2 0,1 5-1983,-1 2 2598,10 4 0,-7 17 0,7 2 0</inkml:trace>
  <inkml:trace contextRef="#ctx0" brushRef="#br0" timeOffset="600">1116 1366 8074,'0'23'754,"-8"0"1,-2-3 262,-3-5-802,8 6 1,-5-21 0,10 0-1,0-13-144,0-7 0,0-6 1,0-1-1,0-6-22,0-3 0,0-2 0,0-7 0,3 2-285,4 5 1,-4-5 0,7 5 0,-2-3-32,-1 3 0,8 6 0,-5 9 287,3 0 1,2 3-1,8 7-19,0 13 1,0 18 0,-1 15 0,-1 0-51,-6-1 0,3 6 0,-11-7 1,1-1-114,2 3 1,-8-8 0,8 6 0,-2-6-67,0-2 0,-1-8 0,-7 0 390,0 3 0,-2-8 0,-6-5 0,-5-10 113,1-10 1,-6-13-1,11-5 1,-1-2-6,-2-6 0,7 1 1,-4-1-1,4 3 49,3-2 0,0-1 1,0 3-1,3 8-6,4 5 0,6 12 0,10 5-204,-1 6 0,1 7 1,0 8-1,0 12-47,0 8 1,-3-3 0,-3 8-1,-4 3-33,-3 2 0,5-5 1,-7-3-1,-3 0-145,-2 1 0,-3-8 0,0 2 0,-3-5-211,-4-2 0,1-10 276,-9-6 0,3-14 1,-4-11-1,9-10 24,4-10 1,3 3-1,0-6 1,0-4 38,0-6 0,8 6 0,2 9 0,0 1 178,0-1 1,8 11-1,-3 2-20,5 13 1,3 10-1,0 8 1,-3 9-373,-5 11 0,3 0 0,-8 10 1,0 3-753,0 2 0,6 7 0,-6-2 954,2-5 0,4-2 0,6 4 0</inkml:trace>
  <inkml:trace contextRef="#ctx0" brushRef="#br0" timeOffset="850">2004 911 8044,'0'30'0,"2"3"315,6 3 1,2 2 0,8 7 0,-3 3 348,3 5 1,-1 13-1,1 13 1,-5 2-408,-3 5 1,5 2-1,-7 8 1,-6-46 0,1 1-600,-2 2 0,0 1 1,-1-1-1,0 0 1,0 35-1,0-4-581,0-8 1,-2-18 922,-6-12 0,-5-11 0,-9-12 0</inkml:trace>
  <inkml:trace contextRef="#ctx0" brushRef="#br0" timeOffset="1068">1981 934 7628,'15'-46'0,"0"3"106,3 5 1,-5 8 0,2 15 0,5 7 766,8 6 1,-3 4 0,6 6 0,-6 7-377,-2 5 0,-1 10 0,1 1 1,-2-1-287,-6 3 1,2 0-1,-9 7 1,-3-4-207,-2-3 0,-11 5 1,-2-5-1,-3-1-770,-4 1 0,-6 0 1,-5-5-1,-2 2 765,2-2 0,2-2 0,4-4 0</inkml:trace>
  <inkml:trace contextRef="#ctx0" brushRef="#br0" timeOffset="1385">2300 957 7992,'23'0'333,"-11"2"1,-4 6 0,-6 7 167,-2 5 1,3 5 0,2 3-1,3 5-244,-3 2 1,0-7-1,0 5 1,5-5-212,2-5 1,-4 5 0,7-16 0,3 1-2,2-5 0,3-8 0,-3-8 1,-2-7-71,-3-5 1,-2-6-1,4-4 1,-4-6 48,-3 1 1,0-8 0,-5 5 0,3-5-12,-3-2 1,-2 9 0,-3 6 0,2 4-145,6 4 0,-6-1 240,6 0 1,-6 13 195,-2 10 1,0 13 0,3 14 0,2 4-73,3-3 0,7 5 0,-5-1 0,2 1-203,6 0 1,-5 0 0,2-5 0,3 2-483,2-2 1,-5-10 0,0-6 0,3-1-2612,2-6 3063,3-3 0,10-22 0,2-5 0</inkml:trace>
  <inkml:trace contextRef="#ctx0" brushRef="#br0" timeOffset="1585">3051 0 7992,'0'23'103,"0"0"1,0 2 369,0 5 0,3 13 0,2 16 0,2 6 237,-2 14 1,8-1-1,0 8 1,2 5-449,0 5 1,-8-45 0,1 0 0,3-2 0,1 0 0,-1 3 0,-2 0-587,-1 0 1,-1 0-1,11 39 1,-10-18-1,-1-12-2595,3-16 2919,-7-19 0,7-26 0,-10-13 0</inkml:trace>
  <inkml:trace contextRef="#ctx0" brushRef="#br0" timeOffset="2036">2778 592 10261,'23'-20'254,"0"5"0,2-5 0,8 4 0,10-1-137,7 1 0,14-1 1,-6 9-1,2 3-498,1 3 0,-18 2 1,0 2-1,-7 6-262,-9 7 1,-4 13 0,-8 5 0,-7-1 289,-5 1 0,-3 8 0,0-6 0,0 3 345,0 0 1,0 0 0,0 5-1,0-2 67,0-3 0,0-11 0,0 4 328,0-6 1,2-12 0,6-6-43,7-4 0,5-13 1,3-8-1,0-7-275,-1-6 0,-1-9 0,-4 2 0,-1-5-118,1-3 0,-4 1 0,0-1 0,-3 3 54,-5 5 1,-3-2 0,-4 9 2,-6 4 1,3 4 0,-10 8-1,-3 7 91,-2 6 1,-3 2 0,0 5 0,3 7 428,5 11 1,-5 15-1,5 0 1,-3 5 70,3 2 1,-3 9 0,10-1 0,3-3-385,3-2 1,2-2-1,5 0 1,7-1-449,11 1 0,15-11 0,3-5 1,9-4-1405,11-4 1636,5 1 0,2-10 0,0-3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5:22.313"/>
    </inkml:context>
    <inkml:brush xml:id="br0">
      <inkml:brushProperty name="width" value="0.08571" units="cm"/>
      <inkml:brushProperty name="height" value="0.08571" units="cm"/>
    </inkml:brush>
  </inkml:definitions>
  <inkml:trace contextRef="#ctx0" brushRef="#br0">451 456 8083,'-8'15'-50,"1"0"0,-8 10 1,7 16-1,3 12 534,2 15 1,3 13 0,0 18 0,0-45-1,0 1-171,0 4 1,0 1-1,4-2 1,0 0-1,1 4 1,0 0-1,1-1 1,1-1-371,1 1 1,1 0 0,1-2 0,1-2-1,0-2 1,0-1 0,1 0 0,-1-2-703,12 42 1,-3-11-1,-2-17 1,-5-5-1818,-3-8 2576,-3-25 0,3-8 0,3-20 0</inkml:trace>
  <inkml:trace contextRef="#ctx0" brushRef="#br0" timeOffset="365">109 1253 8064,'-35'0'442,"5"0"66,4 0 1,14 10 0,7 5-102,10 5 0,17 0 0,16-2 0,8-5-560,7-3 0,8-2 0,12-8 1,6 0-188,2 0 1,-8-11 0,5-4 0,-2-8-59,0-7 0,-3 2 0,-12-7 0,-10-1 199,-11 1 0,-4 5 0,-11-6 0,-2 1 287,-11-1 1,-7 9-1,-5-4 1,0 6 306,0 2 0,-2 8 0,-6 2 943,-7 3 0,3 3-873,-4 7 0,11 2 1,-2 6-1,4 7-185,3 5 0,0 13 0,3 2 0,2 3-255,2 0 0,9 8 0,-6 7 0,0-5-384,0-7 1,8 2-1,-3-8 1,2 0-1290,-1-4 0,4-8 0,-5-8 1648,5-8 0,3-14 0,0-6 0</inkml:trace>
  <inkml:trace contextRef="#ctx0" brushRef="#br0" timeOffset="482">1202 661 7336,'-10'-26'0,"-5"-1"-196,-5-4 0,5-2 0,2 5 544,3-2 0,2 0-348,8 7 0,10 10 0,3 3 0</inkml:trace>
  <inkml:trace contextRef="#ctx0" brushRef="#br0" timeOffset="716">1430 888 8064,'10'46'-19,"-7"-1"0,7-2 1,-3 0 158,1 3 0,0-13 1,-6 10-1,3-5 460,3-3 0,-1-4 0,-7 4 236,0-2 0,-2-13-361,-6-12 0,-2-8 0,-5-8 0,7-9-292,6-11 0,2-8 0,0-9 0,0-1-226,0 1 1,0-1-1,2 1 1,6-1-730,7 0 1,3 11 0,0 5 0,-3 4-585,2 4 1,4-1-1,1 3 1356,1 4 0,0 6 0,0 10 0</inkml:trace>
  <inkml:trace contextRef="#ctx0" brushRef="#br0" timeOffset="985">2022 775 6410,'13'-23'1325,"4"0"0,-12 3-650,-7 5 0,-1 4 1,-12 11-1,-2 3-396,-4 5 0,6 7 0,0 13 0,-3 4-292,-2 4 0,7 2 0,6 7 0,2 1-92,-3-1 0,6 1 0,-6 0 0,8-1 6,8 1 1,-3-1 0,7 1 0,1-3 213,0-5 0,-8-5 1,2-11-1,-4 1 232,-3 0 1,-3-3 0,-4-5-695,-9-7 1,4-6-1,-3-2 1,-3 0-798,-2 0 1,-3-2 0,3-6 1143,4-7 0,-4-15 0,8-6 0</inkml:trace>
  <inkml:trace contextRef="#ctx0" brushRef="#br0" timeOffset="1184">2273 0 8033,'15'23'370,"0"0"1,-8 10-1,9 5 1,-1 7 96,-3 8 1,6 8 0,-8 13 0,0 4-126,1 3 1,-1-8 0,-5 6 0,2-3-462,-2-1 1,-2 1 0,-3-7 0,-3-4-226,-4-4 1,2-8 0,-10-15 343,-3-7 0,-2-16 0,-3-5 0</inkml:trace>
  <inkml:trace contextRef="#ctx0" brushRef="#br0" timeOffset="1351">2068 479 9509,'10'-16'585,"5"1"1,8 10-1,7-2 1,11 1-385,9-1 0,8 4 0,13-4 0,3 2-372,1-3 0,1 6 0,-7-6 0,-4 5-702,-4 3 1,-5 0 872,-11 0 0,-9 0 0,-3 0 0</inkml:trace>
  <inkml:trace contextRef="#ctx0" brushRef="#br0" timeOffset="1466">2978 911 8033,'13'46'0,"-5"-1"0,-3 1 648,2-1 1,-4 3 0,4 3 0,-4 5-121,-3 2 0,-10-5 0,-3 5 1,-5-2-523,-4-6 1,4-2 0,-12-2-7,4 0 0,-7-11 0,-2-2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5:19.257"/>
    </inkml:context>
    <inkml:brush xml:id="br0">
      <inkml:brushProperty name="width" value="0.08571" units="cm"/>
      <inkml:brushProperty name="height" value="0.08571" units="cm"/>
    </inkml:brush>
  </inkml:definitions>
  <inkml:trace contextRef="#ctx0" brushRef="#br0">251 1139 8042,'-8'-15'0,"-2"3"400,-3 1 0,6-4 1,-8 5 42,-3-3 0,-2 8 0,-3-2 0,3 7-124,5 7 0,-6 1 1,6 12-1,-3 8-90,3 5 0,3-3 1,7 8-1,-3 3-180,3 2 0,2 2 0,3-2 0,0-5-248,0-7 1,11-6 0,4-5 0,5-5-2,3-7 0,7-18 0,3-10 0,0-13-5,0-10 1,5 0 0,-8-16 0,0 1 72,3 0 1,-7-3-1,1-7 1,-6-3 21,-6-5 0,-10 3 1,2-11-1,-4 1-64,-3 2 0,0 3 0,0 12 1,-3 5 105,-4 8 1,2 2 0,-8 11 37,3 12 0,2 20 1,6 8-1,-3 16-35,-3 11 1,1 16-1,7 13 1,0 5 209,0 10 0,0 5 0,0 10 0,0-3-76,0 3 0,0 3 1,0 4-1,0 1-137,0-3 1,10-5 0,5-23 0,5-10 180,3-15 1,7-12-1,3-11 1,0-10 202,0-10 0,5-10 1,-8-16-1,1-7 49,2-5 0,-8-2 1,3-1-1,-8 1-246,-5-1 0,-2 3 1,5 3-1,-6 4-154,-2 3 0,-2-5 1,-8 8-1,0 2-75,0 3 1,-8 2-1,-2 3 1,-2 5 40,-6 7 1,5 6 0,-2 4 0,0 6 247,2 7 1,-5 15 0,8 8-1,0 5 140,0 3 0,-5 7 0,7 0 1,3-2-154,3-3 0,2 5 0,0 0 1,2-2-250,6-3 1,4-10-1,14-3 1,2-2-612,2-5 1,10-13 0,-2-8 0,5-7-321,3-7 0,-1-8 0,-1-13 0,-4-5 1014,-2-2 0,0-3 0,7-8 0</inkml:trace>
  <inkml:trace contextRef="#ctx0" brushRef="#br0" timeOffset="288">1253 1299 8042,'0'15'333,"-3"0"-2,-4 3 1,4-6 0,-5 4 57,6 1 0,-6 4 0,1 1 107,2 1 0,0 0 153,-3 0-524,6-1 0,-9-11 0,11-11 0,3-16-300,5-11 1,-3-1-1,7-10 1,1-3-417,0-2 1,-1-2-1,6 2 1,-3 2-103,3 3 1,2 8 0,3-5 0,0 2 583,-1 5 1,-6 10 0,-1 5 99,2 3 1,4 5 0,-1 13-1,-5 10 407,-7 9 0,-3 1 0,0 10 0,2 0 239,-2-2 1,-2 7 0,0-6 0,2 4-349,2-3 1,1 2 0,-6-9 0,3-1-307,3 3 0,2-8 1,-5 6-1,3-6 17,-3-2 0,7 0 0,1-1 0</inkml:trace>
  <inkml:trace contextRef="#ctx0" brushRef="#br0" timeOffset="421">1594 866 8042,'-10'-23'301,"5"8"0,-8 0-434,3-3 133,3-2 0,7-3 0,0 0 0</inkml:trace>
  <inkml:trace contextRef="#ctx0" brushRef="#br0" timeOffset="673">1799 957 8042,'10'46'287,"-5"-8"0,8 2 0,0 6 188,-1 4 1,4 3-1,4-7 1,-3-1-61,-1 1 0,-1-3 1,8-2-1,-3-6 483,-5-2 0,5-13-503,-5-12 0,3-18 0,0-13 0,-5-13-459,-3-7 1,5-5-1,-5-2 1,0-6-446,0-2 0,5 7 0,-5-4 0,1 1-1308,-1 1 1,5 0 1816,-8 8 0,11-1 0,-5 1 0</inkml:trace>
  <inkml:trace contextRef="#ctx0" brushRef="#br0" timeOffset="957">2437 843 10213,'-8'16'0,"-2"-1"909,-3 2 1,-2 4 0,-10 4 0,-3 5-233,-2 8 0,-1 5 0,9 3 0,1 2-758,6 5 0,-3-13 0,11 3 0,4-7-129,8-8 0,0-3 1,11-5-1,1-5-435,4-7 1,4-5 0,3-6 0,2-5 163,-2-7 0,-3-5 1,-2-3-1,0 0 649,0 1 0,-1-1 1,1 3-1,-3 2 168,-4 3 1,4 10 0,-5-3 0,5 6-343,3 2 0,0 0 1,-1 0-1,1 2-591,0 6 0,-8-3 1,0 7-1,3-1-1986,2-6 2583,3 7 0,0-9 0,0 7 0</inkml:trace>
  <inkml:trace contextRef="#ctx0" brushRef="#br0" timeOffset="1157">2915 1 8010,'0'38'79,"0"0"1,0 2 216,0 3 0,0 15 0,0 11 0,0 14 92,0 13 1,0-44-1,0 0 1,0 5-1,0 0 1,0 0-1,0 0-302,0-1 0,0 2 0,0 2 0,0 1 0,0-1 0,0-1 0,0-4 0,0-1-612,0 39 1,0-22 0,0-20-1914,0-11 2439,0-17 0,0-43 0,0-18 0</inkml:trace>
  <inkml:trace contextRef="#ctx0" brushRef="#br0" timeOffset="1440">2505 752 8010,'23'0'137,"-3"3"0,-2 2 98,-3 2 1,0 1 0,10-8 0,3 0-81,3 0 0,12 0 1,0 0-1,10 0 245,5 0 0,-5 0 1,8 0-1,0 0 99,-3 0 1,-3 3-1,-9 4 1,-3 6 210,-5-1 0,-5 16 1,-13-5-1,-2 5-368,-3 5 0,-2 2 0,4 11 0,-4-3-522,-3-5 0,5 5 0,-7-5 1,-3 2-985,-3-2 1,-2-5-1182,0-10 1,-2-13-150,-6-10 2494,6-10 0,-18-23 0,7-3 0</inkml:trace>
  <inkml:trace contextRef="#ctx0" brushRef="#br0" timeOffset="1522">3302 638 7972,'0'-12'0,"0"-8"0,0 7 0</inkml:trace>
  <inkml:trace contextRef="#ctx0" brushRef="#br0" timeOffset="2205">3780 593 7949,'0'-23'300,"0"0"1,0 1 27,0-1 1,3 10-1,2 8 1,2 10 31,-2 10 1,6 13 0,-1 5-1,0 2 44,0 6 1,8 10 0,-3 2-1,5-3-122,3-2 1,-8-10 0,0-2 0,0-3 61,-2-6 0,7-4 0,-7-5 0,2-5-6,0-3 1,-7-3 0,5-9 0,-3-8-216,-5-13 1,5-2-1,-3-11 1,-2 1-438,-2-1 1,0-2-1,2-7 1,2-1-789,-2 1 0,-2-1 1,-1 1-1,3-1-3152,3 1 4254,10 9 0,-6-7 0,11 8 0</inkml:trace>
  <inkml:trace contextRef="#ctx0" brushRef="#br0" timeOffset="2505">4190 729 7949,'0'46'-6,"0"-3"1,0-5 129,0-8 0,8-4 0,2-6 1,2-2 79,6-3 1,2-10 0,3 2 0,0-4-8,0-3 0,7-3 1,3-4-1,0-8-47,0-6 0,0-9 0,-6-3 1,4-2-122,-3-6 1,-3 6 0,-5-3 0,-2 0 45,-3 3 1,-7-8 0,4 5 0,-2-3-76,-5 3 0,-2-2 0,-3 9 0,0 1-20,0-3 0,-3 18 1,-4 0-1,-8 10 264,-6 5 1,-1 10 0,-1 10 0,-2 13 131,-6 12 0,6 16 0,-3-3 0,8 3 209,5 0 1,10-1-1,-3 6 1,6-2-282,2-4 0,10-7 1,7 6-1,9-4-672,4-4 1,13-6 0,0-7-1,8-7 368,-1-6 0,8-12 0,1-3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5:26.465"/>
    </inkml:context>
    <inkml:brush xml:id="br0">
      <inkml:brushProperty name="width" value="0.08571" units="cm"/>
      <inkml:brushProperty name="height" value="0.08571" units="cm"/>
    </inkml:brush>
  </inkml:definitions>
  <inkml:trace contextRef="#ctx0" brushRef="#br0">524 1030 8296,'0'-33'-126,"-10"6"0,-5-9 0,-3 3 730,3 5 0,-2 11 0,6 4 0,-1 3-373,-6 5 0,-2 2 0,-3 3-273,0 0 1,1 8 0,1 2 0,4 5 47,1 11 1,11-4 0,-2 11-1,4 0 3,3 5 0,8 5 0,2 3 0,3-1-112,4 1 1,4-1 0,1 1 0,-1-1 531,-6 1 0,2-1 0,-9 1 0,-3-1 73,-2 1 1,-3-8-1,-3-3 1,-7-2-133,-13-5 0,-10 2 0,-12-7 1,-1-10-278,1-8 0,7-5 0,0-3 0,0-7-942,2-12 1,6-4-1,15-12 1,7-2-3055,6-3 3903,2-3 0,20-9 0,5-4 0</inkml:trace>
  <inkml:trace contextRef="#ctx0" brushRef="#br0" timeOffset="348">638 1099 8296,'16'0'125,"-1"0"0,-10 2 0,2 6 157,-4 7 1,-3 5-1,0 3 1,-3 2-86,-4 6 0,4-4 0,-4 11 0,4 0-238,3-2 0,0-1 0,3-10 0,4 1-269,8-6 0,6-5 1,1 0-1,1-10-20,0-10 1,7-7-1,1-14 1,-3-1 94,-3-4 0,-2-9 0,-1 2 0,-1-3 265,-6 3 0,2-5 0,-9 8 0,-3-3 339,-2 0 0,-3 10 1,0-2 234,0 5 1,-3 4-1,-2 9-340,-3 12 0,-7 12 0,8 19 0,-1 7-151,-2 5 0,7 2 0,-4 3 0,4 3-331,3 2 1,0 0 0,0-7 0,0-1-497,0 1 0,3-11 1,4-5-1,9-7 714,4-8 0,3 6 0,-1-9 0</inkml:trace>
  <inkml:trace contextRef="#ctx0" brushRef="#br0" timeOffset="649">1299 894 8226,'10'-69'-85,"5"1"1,-2-3 0,2-5 0,0-7-58,-2-6 0,7 1 1,-7 4-1,2 11 42,0 10 1,-8 7 303,9 10 0,-11 24 1,2 17-1,-4 22 18,-3 19 1,-3 17 0,-4 8 0,-8 7-150,-6 8 1,1-3 0,2 11 0,3 2 31,-3 2 0,-2 3 1,-3 0-1,3 3-90,5 5 1,-3-8 0,8 2 0,0-9 35,0-6 1,2-9 0,11-16-1,4-10 431,9-15 0,12-23 0,4-13 0,1-20 68,0-12 1,5-16 0,-8-2 0,-4-3-239,-9 0 1,1 1 0,-10-6 0,-3 5-340,-3 8 1,-2 5 0,0 5 0,0 5-374,0 8 1,-10 7-1,-2 5 1,-4 6-2194,1 1 2593,0 4 0,-8 17 0,1 3 0</inkml:trace>
  <inkml:trace contextRef="#ctx0" brushRef="#br0" timeOffset="966">1959 848 8271,'-23'-18'210,"0"-4"1,1 4-72,-1 10 1,8 6 0,2 4 0,3 8-176,5 13 1,2 3-1,3 12 1,0 2 66,0 3 1,0 3 0,0-1 0,0 3 84,0 5 1,8-5 0,2 5 0,0-4 296,0-4 1,6-2 0,-9-2 0,-2-6 210,-2-2 0,-11-3 0,-2-10 0,-5-2-380,-10-3 1,2-10 0,-10 3 0,2-8-603,1-8 0,0-2 0,10-7 0,2 1-716,3-1 1074,10-4 0,-16-1 0,9-1 0</inkml:trace>
  <inkml:trace contextRef="#ctx0" brushRef="#br0" timeOffset="1199">2414 324 8215,'-10'48'-140,"-5"6"0,2 1 0,1 11 1,2 0 551,5 5 1,-8 5-1,0-1 1,-2 6 257,0 0 0,0-2 0,-5-11 0,2 3-1054,3 5 0,-1-5 0,-6 2 0,1-10 384,6-10 0,-5-4 0,7-4 0</inkml:trace>
  <inkml:trace contextRef="#ctx0" brushRef="#br0" timeOffset="1449">2027 848 8215,'8'-23'-107,"0"1"1,7 6-1,-5 4 1,2-1 576,6 0 1,5 8 0,5-5 0,2 3-91,-2-1 0,7 1 0,1 9 0,2 3-78,0 3 0,-3 9 0,6-1 0,-6 4-79,-2 3 0,-3 7 0,-7 3 0,-3 2-294,-5 6 0,3-6 1,-10 3-1,-3 3-832,-3 2 1,-2 2 0,0-2 0,-2-2 902,-6-3 0,-4 0 0,-11 7 0</inkml:trace>
  <inkml:trace contextRef="#ctx0" brushRef="#br0" timeOffset="1564">2642 1008 8215,'13'-38'0,"-3"2"121,0 3 1,-5 3 0,8 7-1,-1 0 360,1 1 1,-5 1-482,7 6 0,0-5 0,8 7 0</inkml:trace>
  <inkml:trace contextRef="#ctx0" brushRef="#br0" timeOffset="1949">3211 51 8151,'-12'10'121,"-6"-5"1,10 11 0,1 4 217,-3 8 0,7 10 0,-7 17 0,2 14 0,1 11 1,-8 17 0,9-47-1,2 1 1,-1-1 0,-1 1-29,2 0 1,-2-1 0,-1 3-1,-1 1 1,-2 44 0,0-4-480,0-8 1,-5 0 0,7-10 0,3-3-740,2-2 0,3-13 0,0-7-1362,0-11 2269,0-17 0,0-33 0,0-15 0</inkml:trace>
  <inkml:trace contextRef="#ctx0" brushRef="#br0" timeOffset="2133">2824 985 8151,'8'-23'0,"2"0"110,3 0 1,-6 8-1,8 3 1,3-1 71,2 0 1,3 6 0,2-6 0,3 3-28,3 5 0,9-5 0,-2 2 0,5 3-435,3 3 0,-1 2 280,1 0 0,-1 0 0,1 0 0</inkml:trace>
  <inkml:trace contextRef="#ctx0" brushRef="#br0" timeOffset="2432">3416 939 8151,'-10'23'9,"-5"0"0,5 0 0,0 2 0,2 3 160,1 2 1,-1 3-1,8-5 1,0 2 71,0-2 0,0-3 0,3-5 1,4-2-32,8-3 0,6-10 1,1 3-1,1-5-16,0-3 1,0-3 0,-1-5 0,1-9-120,0-11 0,-8 3 0,0-8 1,0 2 230,-2 1 1,5-8 0,-11 8-1,-2 2 28,-2 3 0,5-1 1,-1-2-1124,-2-2 0,-2 0-2325,-3 7 3114,-10 10 0,7-7 0,-7 7 0</inkml:trace>
  <inkml:trace contextRef="#ctx0" brushRef="#br0" timeOffset="2683">3940 416 8198,'13'-46'-211,"-3"3"1,-3 5 237,1 8 1,0 4 660,-8 4 0,0 22 0,0 15 0,-3 20-218,-5 16 0,6 7 1,-8 10-1,2 3-203,1 5 1,-1-5 0,8 5 0,0-5-334,0-3 0,0 0 0,0 1 0,0-1-381,0 0 1,0-10 0,0-5 446,0-4 0,10-14 0,3-2 0</inkml:trace>
  <inkml:trace contextRef="#ctx0" brushRef="#br0" timeOffset="3085">3690 734 8198,'0'-15'-1309,"2"2"937,6 3 1,4-5 473,11 8 0,7-1 0,1 8 0,-3 0 14,-3 0 1,0 3 0,6 4 0,7 8-8,5 6 1,2 1-1,1 1 1,2 0 33,5 0 0,-3-1 1,9-1-1,-4-4 17,-4-1 0,-3-11 1,0 2-1,3-4 83,2-3 0,-10-10 1,-13-6-1,-5-4 183,-2-3 0,-10 1 0,-6-4 1,-4-2 46,-3-2 0,-3-3 0,-2 5 1,-5-2-174,-2 2 0,-4 3 0,-6 2 0,-1 3-315,0 5 1,0-3 0,1 10-346,-1 3 1,0 15 0,0 13 0,0 13 164,1 7 1,-1 12-1,0 6 1,0 7 490,1 8 0,1 5 0,6 10 0,10 0 43,10 0 0,10-10 0,18-5 0,13-7-392,12-9 0,20-17 1,11-20-1,10-15-613,-47-8 0,-1-5 1,1-8-1,0-5 414,2-2 1,-2-5 0,0-9-1,-2-3 1,-5 2 0,1-1-1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5:24.679"/>
    </inkml:context>
    <inkml:brush xml:id="br0">
      <inkml:brushProperty name="width" value="0.08571" units="cm"/>
      <inkml:brushProperty name="height" value="0.08571" units="cm"/>
    </inkml:brush>
  </inkml:definitions>
  <inkml:trace contextRef="#ctx0" brushRef="#br0">433 31 8281,'0'-23'896,"0"15"0,0 16-533,0 20 0,0 20 0,0 10 0,3 5-78,4 8 0,-4 3 1,5-4-1,-6 6-374,-2 8 1,0 12-1,0 3 1,-2-3-580,-6-3 1,-2-12 0,-8-7 667,3-11 0,0-7 0,-8-11 0</inkml:trace>
  <inkml:trace contextRef="#ctx0" brushRef="#br0" timeOffset="435">1 737 8281,'12'-23'350,"-4"0"1,5 0 0,2 3-148,5 5 0,5 5 1,3 12-1,5 3-186,2 3 1,11 2-1,7-5 1,-2 3-154,-3-3 1,-3 5 0,1-3-1,-3-4 81,-5-8 1,2-5-1,-12-8 1,-5 3 240,-5-3 0,-6 6 0,6-1 0,-5 0 445,-3 1 0,7 9-343,-1 3 1,1 13 0,-2 15 0,-4 2-229,-1-2 0,-5 5 0,10-3 0,0-2-14,-2-3 1,5 6 0,-8-1 0,0-2-86,0-3 1,5-2-1,-7 0 1,-3-1 15,-3 1 0,-2-8 136,0 0 0,-2-9 1,-3-1-1,-3-10-338,3-11 0,-5-4 0,2-3 1,3 1-171,3-1 0,2 0 1,0 0 37,0 0 1,10 3 185,5 5 0,5 5 1,3 10-1,0 2 155,0 6 1,-8 5 0,0 12-1,3 3-322,2 2 1,-5 8 0,-2-7 0,-1-1 337,1 3 0,-8 2 0,5 11 0</inkml:trace>
  <inkml:trace contextRef="#ctx0" brushRef="#br0" timeOffset="1316">1321 873 8099,'13'10'-815,"0"-7"1019,-6 4 1,-2 4 0,10-4 270,3-2 0,-5-5 1,2-7-1,3-9-331,2-4 0,-5-3 1,0 1-1,0-4-239,-2-4 1,5 5 0,-11-6 0,-2 6 117,-2 2 0,-3-10 70,0-5 0,-3 8 1,-4 5 220,-8 7 0,-6 13 1,-1-3-1,1 8-147,6 8 0,-2 12 0,6 13 0,1 0-231,0 0 0,3 5 0,7-5 1,0 0-205,0 0 1,2 5 0,3-8 0,5-2-40,3-3 0,2-5 0,5-2 0,-2-5 237,-3-3 1,0-3 0,8-7-1,0 0 262,0 0 0,-8 8 0,0 0 259,3-3 1,-5 0 0,-1 2 192,-2 8 1,0-4-37,-2-4 1,-5-2-281,4 3 1,-7-6-1,-5 3 1,-3-10-375,3-10 1,3-5-1,2-3 1,0-2-219,0-6 0,7 4 1,4-11-1,1-3-62,6-2 0,2 0 0,3 3 0,0 4 170,-1 3 1,9 6 0,-1 11 0,-2 9 212,-3 4 1,6 13 0,-3 8 0,-6 12 41,-4 16 1,-10 10 0,4 12 0,-2 0-1129,-5 1 0,-2-11 1029,-3-5 0,10 5 0,3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5:31.198"/>
    </inkml:context>
    <inkml:brush xml:id="br0">
      <inkml:brushProperty name="width" value="0.08571" units="cm"/>
      <inkml:brushProperty name="height" value="0.08571" units="cm"/>
    </inkml:brush>
  </inkml:definitions>
  <inkml:trace contextRef="#ctx0" brushRef="#br0">48 1 8453,'-13'0'-33,"-8"0"1,8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5:30.712"/>
    </inkml:context>
    <inkml:brush xml:id="br0">
      <inkml:brushProperty name="width" value="0.08571" units="cm"/>
      <inkml:brushProperty name="height" value="0.08571" units="cm"/>
    </inkml:brush>
  </inkml:definitions>
  <inkml:trace contextRef="#ctx0" brushRef="#br0">1 160 12056,'15'12'904,"-2"-1"0,-1-1-803,1 5 1,2-3-1,10 1 1,3 0-386,3-1 0,2-4 0,-3 7 0,5 0-291,1-2 0,-1 5 0,-7-11 575,2-2 0,1 8 0,-9 0 0</inkml:trace>
  <inkml:trace contextRef="#ctx0" brushRef="#br0" timeOffset="251">525 0 8095,'-8'16'118,"0"-1"1,1 0 0,4 10 0,-2 6 563,-2 7 0,-4 15 0,6 7 1,-5 9-189,-2 7 0,4 12 0,1-38 0,-1 1 0,-1 0 0,0 0-328,-1-1 1,0 1 0,-5 47-1,0-7 1,-1-2-131,4-5 0,-6-9 0,10-16 0,3-14-1891,3-12 1855,2-8 0,10-12 0,3-3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5:59.180"/>
    </inkml:context>
    <inkml:brush xml:id="br0">
      <inkml:brushProperty name="width" value="0.08571" units="cm"/>
      <inkml:brushProperty name="height" value="0.08571" units="cm"/>
      <inkml:brushProperty name="color" value="#E71224"/>
    </inkml:brush>
  </inkml:definitions>
  <inkml:trace contextRef="#ctx0" brushRef="#br0">283 843 8120,'-7'15'1113,"-3"0"-1204,-3 3 0,8-5 80,-3 2 0,16-10 0,10 0 0,7-13 196,5-14 1,11-6 0,-3-15 0,5-5-73,2 0 0,-7 0 0,-2 2 0,-3 0-94,-6 1 1,-9-1 0,-5 3 0,-3 5-193,-5 8 0,-13 5 0,-7 4 1,-5 6 92,-3 8 0,-7 7 0,-3 10 0,0 13 290,0 12 1,-5 18 0,8 8 0,-1 7-22,-1 8 0,14 5 0,-5 13 0,14-45 1,0 0-78,2 4 0,2 1 1,-1 6-1,2 1 1,4 3-1,2 1 1,1 1-1,2 0-286,1-2 1,3 1 0,5 2 0,2 0 0,2-5 0,2 0 0,1-2-1,1-1-448,1-5 1,0-2 0,15 24-1,-3-21 1,-2-17 68,-5-15 1,-3-15 0,-5-3 462,-4-10 0,-9-8 1,-14-10-1,-11 1 90,-10-1 0,-7-8 0,-11-1 0,1-4 135,-1-4 0,0-3 1,1-3-1,-1 1 224,1-1 1,-1 6 0,3-1 0,5-2 233,8 3 0,5 9 0,2 1 741,0 5 1,13 14-1293,10 11 0,10 3 0,15 10-802,6-3 1,-3-3 759,10-7 0,0 0 0,7 0 0</inkml:trace>
  <inkml:trace contextRef="#ctx0" brushRef="#br0" timeOffset="233">807 0 8541,'0'23'0,"0"0"205,0 0 1,0 10 0,0 5 0,-2 7-32,-6 8 0,5 5 1,-4 11-1,4-3-215,3-6 1,0 6-1,0-8 41,0 0 0,0 8 0,0-8 0</inkml:trace>
  <inkml:trace contextRef="#ctx0" brushRef="#br0" timeOffset="913">1604 661 7885,'13'0'-255,"7"0"1,-7 0-1</inkml:trace>
  <inkml:trace contextRef="#ctx0" brushRef="#br0" timeOffset="1181">1672 592 9540,'-15'11'0,"0"6"291,-3 11 1,6 8 0,-4 9 0,-1 1-174,-4-1 1,1 3-1,3 3 1,1 2-479,-1-2 0,4-6 0,0-7 0,3-8-618,5-4 1,0-6 977,-2-5 0,-6-5 0,-10-10 0</inkml:trace>
  <inkml:trace contextRef="#ctx0" brushRef="#br0" timeOffset="1383">1376 638 8213,'3'20'325,"2"0"1,5 1 139,3 4 0,2 13 0,8 0 0,2 5-60,5 2 1,-2 1-1,10 0 1,3-1-482,2 1 1,-5-3-1,-3-3 1,-2-4-2275,-5-4 2350,-3-1 0,-12-8 0,-3-1 0</inkml:trace>
  <inkml:trace contextRef="#ctx0" brushRef="#br0" timeOffset="1714">1467 342 8134,'-22'0'-4,"-4"-3"0,-1-2 110,-4-2 1,3 2 0,8 10-1,2 5 38,1 3 1,-9 2 0,11 10-1,-3 3 64,3 2 1,-2 11-1,6-1 1,1 11-12,0 10 1,3 4-1,7 4 1,0 1-178,0 6 0,2 5 1,3 10-1,5 0-304,3 1 0,2-9 0,8-2 0,0-5-106,-1-10 1,1-11 0,0-17 0,0-10 389,0-10 0,9-8 0,4-10 0</inkml:trace>
  <inkml:trace contextRef="#ctx0" brushRef="#br0" timeOffset="1949">1877 501 8094,'0'38'0,"0"0"259,0 3 1,8 2 0,2 5-1,0 5 217,0 8 1,5-3 0,-7 3-1,-3 2-77,-2 3 1,-3 2 0,0-2 0,0-3-333,0-2 0,-8-8 0,-2 5 0,0-5-1840,0-10 1773,-8 3 0,15-21 0,-7 8 0</inkml:trace>
  <inkml:trace contextRef="#ctx0" brushRef="#br0" timeOffset="2232">2219 1321 10310,'10'13'2188,"5"-6"-2408,5-4 1,13 4 0,5 1 0,5-3 219,3-2 0,-1-3 0,1 0 0</inkml:trace>
  <inkml:trace contextRef="#ctx0" brushRef="#br0" timeOffset="2364">2765 980 8045,'-53'0'528,"0"0"1,2 0-194,3 0 1,5 0 0,3 0 0,4 0-336,4 0 0,-9 0 0,6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6:06.126"/>
    </inkml:context>
    <inkml:brush xml:id="br0">
      <inkml:brushProperty name="width" value="0.08571" units="cm"/>
      <inkml:brushProperty name="height" value="0.08571" units="cm"/>
      <inkml:brushProperty name="color" value="#E71224"/>
    </inkml:brush>
  </inkml:definitions>
  <inkml:trace contextRef="#ctx0" brushRef="#br0">160 858 8186,'15'-35'-5,"1"2"1,1 0 152,4-5 0,1 0 0,1-5 1,0-5 88,0 0 0,-1-3 0,1 1 0,-3-3-42,-4 2 0,-6 3 0,-10 2 0,0 1-160,0-1 0,-3 11 0,-4 2 0,-9 5-484,-4 5 1,-13-2 277,-5 18 0,5 12 1,3 17-1,7 16 156,8 13 1,-3 0-1,11 9 1,2 3 134,2 3 1,3 13 0,0 4 0,0 6 44,0 2 1,3 7 0,4 1 0,9-3-388,4-2 0,5-6 1,3-4-1,2-13 188,-2-16 1,5-19 0,-3-23 0,-2-6 491,-2-9 1,-4-11 0,-1-17 0,-6-8-55,-8-5 0,-4-3 0,-6 1 0,-4-1-91,-8 0 0,-6 8 0,-1 3 0,-4 2-337,-4 5 1,2-2 0,-7 5-1,-1 4-261,1 1 1,7 10-1,-5 2 1,3 8 25,-1 8 0,1 7 0,7 16 0,0 7-222,1 5 0,9 0 1,5-3 480,6-2 0,2 0 0,0 8 0</inkml:trace>
  <inkml:trace contextRef="#ctx0" brushRef="#br0" timeOffset="234">980 471 8461,'0'23'892,"0"0"1,0 2-651,0 5 0,-3 6 0,-2 12 1,-5 2-546,-2 4 1,7-1-1,-6-8 1,4 1-315,-1-1 1,-7-2 616,8-5 0,-11 5 0,5-7 0</inkml:trace>
  <inkml:trace contextRef="#ctx0" brushRef="#br0" timeOffset="417">821 630 8113,'15'23'0,"0"0"-31,3 0 1,2 0 0,3 2 0,-1 3 191,1 2 1,-8 8 0,1-8-1,1-2-139,4-2 1,1 1 0,1-1 0,0-9-23,0-4 0,-1 5 0,1-6 0</inkml:trace>
  <inkml:trace contextRef="#ctx0" brushRef="#br0" timeOffset="703">1026 107 8268,'-43'-3'0,"5"-2"340,7-2 1,6 2-1,2 10 1,0 7-176,1 8 0,-1 1 0,3 17 0,2 2 135,3 3 1,2 13 0,-2 5-1,7 4-29,6 4 1,2 9-1,0 6 1,0 4-122,0 3 1,10-2-1,5-6 1,5-9-324,3-11 0,7-2 0,1-16 1,-3-9-397,-3-9 0,0-14 1,3-5-1,2-6-37,-2-2 1,-2-5 0,-6-8-1,-2-9 606,-3-4 0,0-19 0,8-3 0</inkml:trace>
  <inkml:trace contextRef="#ctx0" brushRef="#br0" timeOffset="886">1208 16 8113,'22'10'241,"-6"2"1,-1 14-1,3 7 281,2 12 1,3 13 0,-1 18 0,1 8-91,0 4 1,-3 3-1,-2 0 1,-6-2-37,-1-5 0,-6 2 0,-13-11 0,-10-1-361,-9-3 1,-1-3 0,-10 0 0,0-2-1005,2-5 969,-7 5 0,8-18 0,-11 7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6:04.161"/>
    </inkml:context>
    <inkml:brush xml:id="br0">
      <inkml:brushProperty name="width" value="0.08571" units="cm"/>
      <inkml:brushProperty name="height" value="0.08571" units="cm"/>
      <inkml:brushProperty name="color" value="#E71224"/>
    </inkml:brush>
  </inkml:definitions>
  <inkml:trace contextRef="#ctx0" brushRef="#br0">1366 752 8213,'-2'-36'0,"-3"6"372,-3 4 1,-10 6-146,3 5 1,-5 5-1,-3 10 1,0 2 79,1 6 1,7 5 0,-1 12 0,-1 3-108,-4 2 1,6 8-1,3-5 1,1 2-374,6 6 0,-5-8 0,3 0-276,2 0 1,12-11 0,8 1 151,6-13 0,1-10 0,1-10 0,0-13-106,0-12 0,2-3 0,3-5 0,0-5 330,-8 0 0,3-3 1,-11 1-1,3-6 120,1-2 0,-11 0 0,5-6 0,-3 4 9,1-4 0,0 6 1,-8 0-1,-3 2-111,-4 6 0,4 12 0,-7 10 97,0 10 0,7 13 0,-7 20 176,0 16 1,7 12 0,-4 10-1,4 5 92,3 0 0,0 8 0,3-3 0,2 8 3,2 5 1,4 0 0,-6-8 0,5 1-287,2-1 0,-4 0 1,5-2-1,-1-5-1849,1-8 1822,-8-5 0,15-3 0,-7 1 0</inkml:trace>
  <inkml:trace contextRef="#ctx0" brushRef="#br0" timeOffset="267">865 1457 8504,'5'13'541,"11"-5"0,4 2 0,25-3 0,11-2-396,7-2 1,16-3 0,4 0 0,6 0-89,2 0 1,-8 0 0,-2 0 0,-2 0-526,-6 0 0,-22 0 0,-13 0 468,-11 0 0,-14 10 0,-3 3 0</inkml:trace>
  <inkml:trace contextRef="#ctx0" brushRef="#br0" timeOffset="769">1230 2141 8140,'0'-16'-60,"0"1"0,0-3 235,0-2 1,-3 5 0,-2 0-1,-5 0 693,-3 2 1,-4 3-1,-11 10-452,-3 0 1,1 0 0,7 2 0,1 6-274,-1 7 1,0 13 0,0 5 0,3 2-286,5 6 0,-3-6 0,10 1 0,3-1-199,3 1 1,2-9-1,0 4-223,0-6 1,10-10 0,5-2 0,8-6 163,7-9 1,-4-8-1,7-16 1,-3-4 200,0-8 1,8-5 0,-7-2 0,-6-1 150,-7 1 0,2-1 0,-8-2 0,1-3 106,-5-2 1,-6 3-1,-2 9 1,0 6 7,0 2 0,0 2 0,-2 11 157,-6 5 1,-5 7 0,-7 19 301,5 11 0,-3 4 0,11 12 0,2 5-266,2 7 1,1-2-1,-3 5 1,-3-2-129,3 2 0,2-5 0,3 5 0,3-5-371,5-2 1,-6-1 0,8 1 0,-2-3-943,-1-5 1,11-5 1181,-3-10 0,5-11 0,3-2 0</inkml:trace>
  <inkml:trace contextRef="#ctx0" brushRef="#br0" timeOffset="934">1503 2072 8140,'13'10'16,"-3"3"0,-10 10 510,0 0 1,0-1 0,0 1 0,0 2-427,0 6 0,0-6 0,0 8 0,0-3-473,0 1 0,0 2 0,-3-6 373,-4 4 0,4-1 0,-7-7 0</inkml:trace>
  <inkml:trace contextRef="#ctx0" brushRef="#br0" timeOffset="1135">1412 2118 11046,'15'23'0,"0"-1"177,3 1 0,0 7 0,-1 3 1,-1 0-272,1 0 1,6 5-1,5-8 1,2 1-419,-2 2 1,-5-16 0,-5 6 0,-3-5 511,2-5 0,4 7 0,1-8 0</inkml:trace>
  <inkml:trace contextRef="#ctx0" brushRef="#br0" timeOffset="1301">1867 2254 8140,'0'23'329,"8"0"0,-1 0 0,1-1-16,2 1 1,-7 8 0,7 1 0,-3 4-257,1 4 1,7-4 0,-7-1-1,-1-2-558,3-5 501,-7-3 0,17 8 0,-7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44.715"/>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1 524 18639,'0'-15'385,"0"1"0,0 11 0,0 6 15,0 16 0,0 13 0,0 14 0,0 4 301,0 9 0,7 6 0,0 7 1,1 8-440,1 5 0,1 12 0,-3-48 0,0 1 1,-1 1-1,-2 0-122,1-1 1,0 1-1,-3 48 1,2-46-1,0-2 1,-2 46-199,-2-7 1,0-10 0,0-25 0,0-9-238,0-7-169,0-12 0,2-8 770,6-19 0,-4-10 0,9-12 1,-1-2-32,0-5 1,10-12 0,7-10 0,-3 1-93,-2-4 1,1-4 0,1-14 0,6-8-1249,2-5 1,-8-2 0,6 0 0,-3-3 712,0-4 0,-11 41 0,0 0 1,-2-5-1,-1-1 0,1 2 1,0 1 56,-1 0 1,1 0 0,3 3 0,-1 0 0,-3 2 0,-1 0 0,12-41 54,-2 10 0,-4 9 0,-3 18 1,-5 11-159,-2 13-2234,-3 7-219,-7 12 0,-7 12 2664,-1 14 0,-9 5 1,5 3-1</inkml:trace>
  <inkml:trace contextRef="#ctx0" brushRef="#br1" timeOffset="384">785 67 8218,'-15'0'244,"1"0"0,14 0 168,7 0 1,15 0-1,26 0 1,10 0-238,15 0 0,-24 0 0,3 0 1,8 0-1,1 0 0,8 0 1,3 0-288,6 0 0,3 0 0,9 0 0,2 0 0,6-1 1,2-1-1,-29 1 0,1-1 0,1 0-76,3 0 0,0 0 0,2-1 1,2-1-1,1-2 0,0 2 1,-1 1-1,0 0 0,-1 1 0,-2 0 1,-2 0-1,0-1 323,-2 0 0,-1-1 1,-1 1-1,-2 2 1,-1 1-1,0-1 0,31-3 1,-2 1-1,0 1 1,-2 1 46,-4 1 1,-1 0 0,-4 0-1,-3 0 1,-8 0 0,-2 0-1,-1 0 1,-1 0-54,-1 0 1,0 0-1,0 3 1,-2 2-1,-3-2 1,-2 1-1,-2-2 1,-1 1-316,-5-2 0,-1 0 0,0 3 0,-1 2 0,39 6 0,-8 2 186,-9 1 0,-17-3 0,-7 7 0,-5 3 0,-2 5 0</inkml:trace>
  <inkml:trace contextRef="#ctx0" brushRef="#br1" timeOffset="1016">1199 1199 8465,'-13'-10'1417,"-4"5"-866,10-9 1,2 9-1,13-2 1,6 4-182,6 3 0,1 0 0,3 0 1,6 0-447,6 0 1,-2 0 0,0 3-1,-1 2 76,1 2 0,3 10 0,6-5 0</inkml:trace>
  <inkml:trace contextRef="#ctx0" brushRef="#br1" timeOffset="1199">1808 938 6950,'22'9'843,"-10"-4"0,-5 10 0,-4 2-363,-3 2 1,7 3 0,0 2 0,-2 5-579,-2 7 1,-3-2-1,0 2 1,0 1-2025,0-3 2122,0 7 0,0-7 0,0 9 0</inkml:trace>
  <inkml:trace contextRef="#ctx0" brushRef="#br1" timeOffset="1482">1242 655 8200,'-36'0'0,"-1"0"85,-1 0 1,6 9 0,3 8-1,5 10 265,2 9 0,1 8 1,-1 4-1,2 5 28,6 3 0,-3 4 0,10 11 0,2 4-166,2 2 0,3-4 0,3 6 0,4 4-333,8 1 0,11 1 0,6-5 0,2-7-239,4-6 1,3-6 0,3-8-1,0-12-883,-1-7 0,8-15 1243,0-11 0,0-16 0,-8-4 0</inkml:trace>
  <inkml:trace contextRef="#ctx0" brushRef="#br1" timeOffset="1717">2113 807 8326,'0'22'674,"0"0"1,3 2-209,4 5 0,-2 2 1,7 10-1,0 1 99,0 3 1,-7 11 0,4-3 0,-1 3-565,-1 5 0,0 1 1,-7 4-1,0-1-453,0 0 1,0-9 0,-2-5 0,-3-8 451,-2-6 0,-10 4 0,5-7 0</inkml:trace>
  <inkml:trace contextRef="#ctx0" brushRef="#br1" timeOffset="2101">2396 524 8122,'15'-22'0,"-1"0"13,3 1 1,3-1 0,1 0 0,1 3 779,0 4 1,7-2 0,0 10-349,-2 2 1,-6 5 0,-4 7-1,-5 8-242,-2 4 0,-3 3 1,-7 0-1,0 2-93,0 5 1,-9-2 0,-6 7-1,-4-3-128,-3-4 0,-2 4 0,0-2 0,-1-2-129,6-3 1,2-2 0,-2-1-1,2 1-95,2 0 1,3-7 195,-2-1 1,6-9 0,16 2-62,6-4 1,8-3-1,5 0 1,4 0-117,3 0 0,-5 0 0,5 0 1,0 0 222,0 0 0,2 0 0,7 0 0</inkml:trace>
  <inkml:trace contextRef="#ctx0" brushRef="#br1" timeOffset="2285">2875 1264 8309,'10'-14'1870,"5"2"-1399,4 2 1,-5 3 0,1 4-1,4-1-535,8-4 1,-3 1-1,5 7 64,-5 0 0,-2-10 0,0-2 0</inkml:trace>
  <inkml:trace contextRef="#ctx0" brushRef="#br1" timeOffset="2468">3050 894 8271,'-22'24'0,"2"3"173,6 2 0,-3 2 1,10-2-1,2 8 87,2 4 1,3 2-1,0 1 1,0 0-5,0-1 1,0 10-1,0 3 1,0 2 101,0 0-358,10-9 0,-7 13 0,6-6 0</inkml:trace>
  <inkml:trace contextRef="#ctx0" brushRef="#br1" timeOffset="2934">3964 938 8040,'-12'-10'167,"2"5"0,13-7 0,2 0 424,2 0 0,10 5 0,-3-6 1,6 1-48,1 0 0,4 7 0,4-2-275,7 5 1,-12 2 0,-4 2 0,-6 5-205,-2 8 0,-7-3 0,2 3 1,-4 4-147,-3 8 1,-12-3 0,-8 7 0,-9-2-158,-5 0 1,5 10 0,-5-3 0,3 3-122,4-3 1,-4 3 0,2-10 111,2-2 1,15-6 419,12-6 1,12-5 0,15-13 0,4-2-43,3-2 1,-5-7 0,7 4 0,1 0-161,-3 1 1,4 1-1,-9 8 1,-2 0 28,-3 0 0,-2-9 0,0-3 0</inkml:trace>
  <inkml:trace contextRef="#ctx0" brushRef="#br1" timeOffset="3200">3746 589 8101,'-36'46'0,"2"3"35,3 1 0,-6 11 0,8-3 0,3 5 352,2 2 1,2 3 0,2 2 0,6 5 133,7 3 1,4 4 0,3 7 0,3-2-362,4-9 1,12-10 0,13-13 0,4-9-469,10-7 0,-2-22 1,9-3-1,-2-9 308,-1-5 0,11-9 0,-5-3 0</inkml:trace>
  <inkml:trace contextRef="#ctx0" brushRef="#br1" timeOffset="3418">4421 567 9157,'0'22'688,"0"0"0,0 12 1,0 7-1,0 10-103,0 4 1,0 11 0,0 9-1,0 2-400,0 6 1,0-8-1,-2 0 1,-3-3-508,-2 1 1,-10 2 0,2-8 0,-4-1-586,-3-11 0,1-6 0,-1-8 907,0-5 0,0-4 0,0-10 0</inkml:trace>
  <inkml:trace contextRef="#ctx0" brushRef="#br1" timeOffset="3785">4792 371 8275,'14'-31'0,"1"-3"404,2 0 1,9 5 0,6 12 0,-1 5 199,1 3 1,-3 1-1,-8 8-56,1 0 0,-2 10 0,-6 7 0,-7 10-314,-4 9 1,-13 5 0,-7 2 0,-7 1-198,-5 0 1,-7-1 0,7 1 0,2-1 47,3 1 0,2-8 0,3-2 0,4-3 46,8-4 1,4-3-1,3-2 1,0 0-17,0 0 0,3-8 0,4-2 0,8-2 43,4-5 0,12-3 0,6-4 0,4-6-200,2-6 0,1-3 0,0 0 0,-1 3-849,1-3 1,-1 0-1,1 0 891,-1 2 0,1 1 0,-1-8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6:09.079"/>
    </inkml:context>
    <inkml:brush xml:id="br0">
      <inkml:brushProperty name="width" value="0.08571" units="cm"/>
      <inkml:brushProperty name="height" value="0.08571" units="cm"/>
      <inkml:brushProperty name="color" value="#E71224"/>
    </inkml:brush>
  </inkml:definitions>
  <inkml:trace contextRef="#ctx0" brushRef="#br0">564 703 8037,'-10'-38'69,"-5"3"52,-5 2 0,-1 3 1,4 7-1,2 0 468,-3 0 1,-2 11-1,-3 2 1,0 2-27,0 0 0,-2 3 0,-3 16-392,-2 11 0,-1 4 0,11 12 0,3 2-296,1 3 1,11-5-1,-2 0 1,4 0-126,3-3 1,0-2-1,3-10 1,4 0-88,8 0 0,6-11 0,1-4 0,4-8-28,4-8 0,-5-7 0,8-15 0,-2-8 44,-1-5 0,0-3 0,-7-2 0,0-3 169,0-2 0,-11-7 1,-2 4-1,-2-2 163,0-5 1,-1-1 0,-7 4 0,0 6-64,0 6 0,0 13 0,0 5 1,-2 7 49,-6 8 1,6 7 0,-6 18 211,5 13 0,-4 10 0,-1 15 0,3 5 127,3 8 0,2-1 1,2 4-1,3 1-117,3-1 0,2-4 0,-5 4 0,5-4-240,3 4 0,-1-9 0,6-4 1,-3-11-776,3-9 0,-5-1 795,2-7 0,0 5 0,8-16 0</inkml:trace>
  <inkml:trace contextRef="#ctx0" brushRef="#br0" timeOffset="964">41 1318 8131,'-23'0'128,"10"0"0,8 0 0,20 0 228,16 0 1,12 0 0,12 0 0,14 0-365,12 0 1,10 0 0,7 0 0,-46 0-1,0 0-74,0 0 1,0 0 0,3 0 0,1 0 0,-5 0 0,-1 0 0,46 0-153,-12 0 0,-21 0 0,-12 0 234,-11 0 0,-7 0 0,-10 0 0</inkml:trace>
  <inkml:trace contextRef="#ctx0" brushRef="#br0" timeOffset="1400">655 1751 8123,'-22'0'498,"-1"0"0,0-8 0,0 1 107,0 2 0,1 2 1,-1 3-1,0 0-216,0 0 1,1 10 0,-1 3 0,0 2-402,0 0 0,3 0 1,2 11-1,6 1-244,2 4 0,-6-1 1,9-7-1,2 0-82,2-1 0,6-6 0,4-4 0,9-2-241,4-4 0,3-4 1,-1-2-1,1-2 228,0-6 0,0-7 0,-1-13 0,-1-2 276,-6 2 1,3 0 0,-8 0 0,0-5 146,0-2 0,0-1 0,-5-4 0,3 4 41,-3 4 0,-3-6 0,-2 5 1,0 0 208,0 0 1,-7 10-202,-1 8 1,-7 12 0,7 6-52,3 17 1,3 13 0,2 13 0,0-1-16,0 1 1,0 2 0,0 2 0,2 6-186,6 2 0,-6-5 1,6 6-1,-6-4-1014,-2-4 1144,11-3 0,-9-3 0,8 1 0</inkml:trace>
  <inkml:trace contextRef="#ctx0" brushRef="#br0" timeOffset="1599">951 1774 8362,'-7'15'1417,"-1"0"-1185,3 3 0,-5 2 1,2 3-1,3-1-109,3 1 1,-1 0-1,-2 2 1,-2 3-569,2 2 1,-1 3 0,1-5 0,-2 3 444,2-4 0,-8-1 0,0-4 0</inkml:trace>
  <inkml:trace contextRef="#ctx0" brushRef="#br0" timeOffset="1748">746 1910 10996,'23'20'458,"2"-2"0,3-3-824,3 3 1,7 2 0,-6 3 0,1 0 365,0 0 0,8-1 0,-6 1 0</inkml:trace>
  <inkml:trace contextRef="#ctx0" brushRef="#br0" timeOffset="1999">1179 1978 8086,'0'-22'127,"0"-1"1,8 8 0,2 2 0,2 3 360,6 5 1,-5 2 0,2 3 0,3 0-272,2 0 1,-5 0 0,-2 3 0,-3 5-125,-5 7 1,5 0-1,-2 5 1,-3 5-1,-3 1 0,-9 7 0,-4-3 1,-1-2 31,-6-3 1,8-2-1,0 0 1,2-1 5,1 1 0,-1-8-518,8 1 0,3-4 1,4 3-1,11-10-703,10-10 0,0-5 1090,10-5 0,-1-15 0,9 4 0</inkml:trace>
  <inkml:trace contextRef="#ctx0" brushRef="#br0" timeOffset="4298">815 3185 8150,'-23'-20'276,"0"2"1,0 6-74,1 2 0,-1 2 0,-2 8 0,-3 0 139,-3 0 0,1 3 0,5 4 1,-3 8-105,-2 6 0,2 4 0,10 3 0,5 5-228,3 2 1,3 3-1,7 7 1,0-2-136,0-5 1,2-5-1,8-10 1,10-3-269,8-4 1,5-6-1,-5-10 1,5 0 73,2 0 1,-7-18-1,5-7 1,-3-8-34,1-8 0,-1-2 0,-7-2 1,-3-3 195,-5-6 0,6-1 1,-9-8-1,3 4 191,1 4 1,-11-6 0,2 5-1,-4 1 40,-3-1 0,0 0 1,-3 8-1,-2 0 224,-2 5 1,-11 15 4,3 6 1,5 29 0,2 26 0,3 15 155,-3 13 1,6 7 0,-6 6 0,6 4-196,2 3 0,0 2 0,0 6 0,0-6 42,0-7-307,10 5 0,13-10 0,12 8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6:11.676"/>
    </inkml:context>
    <inkml:brush xml:id="br0">
      <inkml:brushProperty name="width" value="0.08571" units="cm"/>
      <inkml:brushProperty name="height" value="0.08571" units="cm"/>
      <inkml:brushProperty name="color" value="#E71224"/>
    </inkml:brush>
  </inkml:definitions>
  <inkml:trace contextRef="#ctx0" brushRef="#br0">24 729 7741,'-8'15'584,"0"0"1,3-12 0,10-3-297,3-13 0,10-10 1,-3-5-1,5-4-43,3-4 1,0-2 0,0-7 0,-1-1-117,1 1 1,-3-1 0,-5 1 0,-4-1-201,-1 0 0,-8-4 0,6 2 1,-6 5-448,-2 0 1,-10 12 0,-5 9 187,-5 11 1,-3 19 0,3 10 0,2 12 267,3 16 1,7 2 0,-4 12-1,-1 6 232,0 8 0,8-1 0,-2 8 0,4 0 152,3 0 0,0 2 0,3 6 0,2-8 173,2-13 0,11-10 0,0-12 1,7-6 85,5-9 0,1-3 1,-8-21-183,-1-2 1,-1-12-1,-6-9-26,-8-4 0,-4-3 0,-6 1 1,-4 1-593,-8 6 0,-6-2 0,-1 6 0,-1 1-540,0 0 1,-7-5-1,-1 7 1,4 3-972,1 3 0,11 2 1730,0 0 0,0-10 0,-8-3 0</inkml:trace>
  <inkml:trace contextRef="#ctx0" brushRef="#br0" timeOffset="234">843 365 7974,'13'2'502,"-5"6"-275,-6 7 1,-2 13 0,0 5 0,0-1-358,0 1 1,0 8 0,0-6 0,0 3-1429,0 0 1558,0-10 0,-10 15 0,-3-8 0</inkml:trace>
  <inkml:trace contextRef="#ctx0" brushRef="#br0" timeOffset="384">730 433 8021,'22'2'177,"1"6"-127,0 7 0,2 5 0,3 3 0,2 0-188,-2 0 1,8 7-1,-1 0 138,0-2 0,8-2 0,-7-4 0</inkml:trace>
  <inkml:trace contextRef="#ctx0" brushRef="#br0" timeOffset="618">730 23 8021,'-46'23'165,"0"0"0,3 2 0,3 5 1,5 11 290,2 9 1,2 1-1,9 10 1,1 2-31,6 3 1,5-1 0,10-1 0,0-4-324,0 4 1,5 1 0,8 1-1,9-5-461,4-8 0,2-7 0,2-9 0,5-9-837,1-10 1,4-13 1194,-9-20 0,9-10 0,-4-21 0</inkml:trace>
  <inkml:trace contextRef="#ctx0" brushRef="#br0" timeOffset="801">1071 0 7540,'23'36'-180,"0"7"1,-1-3 0,1 11 722,0 9 1,0 16 0,-1 10 0,-1 8-1,-6 5 1,-5-1-1,-10-7 1,-5 0-264,-10 1 1,-3 4 0,1-49 0,-4-1 0,-22 40-669,-7-5 0,1-5 0,-6-8 388,-1 1 0,-2-11 0,-10-2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6:18.859"/>
    </inkml:context>
    <inkml:brush xml:id="br0">
      <inkml:brushProperty name="width" value="0.08571" units="cm"/>
      <inkml:brushProperty name="height" value="0.08571" units="cm"/>
      <inkml:brushProperty name="color" value="#E71224"/>
    </inkml:brush>
  </inkml:definitions>
  <inkml:trace contextRef="#ctx0" brushRef="#br0">92 1046 8082,'-13'-10'43,"3"-3"1,10-10 0,0 0 289,0 1 0,3-1 0,2-2 1,5-6-86,2-7 0,6-5 0,10-2 1,5-3-218,2-5 0,-7-3 1,2-7-1,-4 2-305,-3-2 1,-11 4-1,-4 1 1,-6 3-99,-2 4 1,-2 3 0,-6 5 0,-7 5-21,-5 8 0,-3 14 0,0 9 0,0 7 314,1 7 1,1 11-1,4 18 1,4 12 326,3 7 1,2 9-1,8 11 1,0 9-16,0 4 0,0 6 0,0 2 0,1-45 1,1-1-190,1 2 0,1 0 0,9 44 1,-2-46-1,1-1 0,11 42-109,-1-7 1,1-9 0,3-16 0,1-14 447,4-12 0,-1-18 0,-7-10 0,0-12 584,-1-16 1,-6-2 0,-4-11 0,-2 3-474,-5 5 1,-5-4-1,-7 1 1,-8 3-390,-6 3 0,-4 10 1,-5 2-1,-8 1-192,-5-1 0,5 5 1,0-4-1,0 2-453,2 5 1,1 2 0,7 3-3522,-2 0 4060,0 0 0,17 0 0,3 0 0</inkml:trace>
  <inkml:trace contextRef="#ctx0" brushRef="#br0" timeOffset="217">1162 385 8233,'-23'0'846,"8"3"1,2 5-231,3 7 0,-5 15 0,8 8 0,-1 5-364,-2 3 0,7-1 0,-4 1 0,4-1-449,3 1 1,-7-1-1,-1 1 1,3-3-1639,2-5 1835,-7-5 0,-2 0 0,-11 2 0</inkml:trace>
  <inkml:trace contextRef="#ctx0" brushRef="#br0" timeOffset="383">889 568 7648,'2'-13'569,"6"5"0,-3 6 0,8 4 1,-1 6-333,1 7 0,2 8 0,8 5 1,2 5-452,6 2 0,-6-7 0,5 5 1,-5-3 213,-2 0 0,0 11 0,0-6 0</inkml:trace>
  <inkml:trace contextRef="#ctx0" brushRef="#br0" timeOffset="618">912 21 8024,'-38'10'71,"0"5"1,10 16 0,-3 7 0,6 5 467,2 2 0,1 11 0,1 2 0,6 5 52,8 6 0,4-6 1,3 13-1,3-3-453,4 3 0,6-5 1,12 5-1,3-5-353,2-3 1,8-10 0,-5-7-1,0-11 215,0-9 0,7-16 0,-4-5 0</inkml:trace>
  <inkml:trace contextRef="#ctx0" brushRef="#br0" timeOffset="800">1344 226 8024,'15'-15'0,"1"2"370,1 3 1,4 15 0,1 18 0,1 15 166,0 12 0,-3 19 0,-2 14 0,-6 8-201,-1 8 0,-4-5 1,-9 4-1,-6-4-291,-7-3 1,-16 0 0,-9-2 0,-8-6-531,-5-7 41,0-15 1,-3 4 0,-2-6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6:16.712"/>
    </inkml:context>
    <inkml:brush xml:id="br0">
      <inkml:brushProperty name="width" value="0.08571" units="cm"/>
      <inkml:brushProperty name="height" value="0.08571" units="cm"/>
      <inkml:brushProperty name="color" value="#E71224"/>
    </inkml:brush>
  </inkml:definitions>
  <inkml:trace contextRef="#ctx0" brushRef="#br0">1230 6612 7984,'-33'0'0,"8"0"0,-6 0 0,6 0 420,2 0 0,3 2 0,2 3 499,3 3 0,10 9 0,0-1-505,10 4 1,10 3-1,15-1 1,8 1-385,5 0 1,13-3 0,7-2 0,8-3-225,5 3 0,10-6 1,-5 1-1,3-3-175,-1-5 0,-2-2 1,3-3-1,-11 0-2400,-10 0 2769,-7 0 0,-21 0 0,-2 0 0</inkml:trace>
  <inkml:trace contextRef="#ctx0" brushRef="#br0" timeOffset="483">1594 7477 8204,'0'-23'1104,"-8"0"1,-2 3-440,-2 5 0,4 5 1,-7 10-354,-3 0 0,-2 0 1,-3 0-1,0 2-167,1 6 0,7 7 1,-1 13-1,1 5-367,3 2 1,-6-7-1,10 5 1,3-3-427,3 1 1,2 7-1,0-8 280,0-2 0,10-13 1,5-5-1,5-2-9,3-1 0,0-9 0,2-13 0,3-8 117,2-8 0,1-4 0,-9-11 0,1 1 145,0-1 0,-3-7 0,-2-2 0,-6-4 147,-1-4 1,-4 5 0,-7 0 0,0 2-19,0 5 1,0 6 0,-2 7 0,-6 8 123,-7 4 0,2 14 0,-2 7 25,-3 10 1,6 10 0,-1 18 0,0 10 269,1 7 0,7 11 0,-3-5 0,6 2-56,2 5 1,0 0 0,0 1 0,0-4-489,0 4 1,2-11-1,3-5 1,3-10-1851,-3-5 1961,7-3 0,1-7 0,10 0 0</inkml:trace>
  <inkml:trace contextRef="#ctx0" brushRef="#br0" timeOffset="666">2027 7386 9201,'-10'12'319,"7"9"1,-5-6 0,6 5-324,2 3 1,0 7-1,-3 1 1,-2-1-468,-2 3 1,-3-8-1,5 5 471,-3-4 0,-10-3 0,6-1 0</inkml:trace>
  <inkml:trace contextRef="#ctx0" brushRef="#br0" timeOffset="832">1822 7386 9334,'0'23'1074,"2"-1"0,3 4-1132,3 4 0,10-2 0,-1 7 0,9 1-522,4-1 1,8 0 0,-8 3 579,-2-7 0,8 4 0,-1 1 0</inkml:trace>
  <inkml:trace contextRef="#ctx0" brushRef="#br0" timeOffset="1414">2323 7568 9352,'0'-23'507,"0"0"0,10 11 0,2 2 0,4 2-434,-1 0 0,0 1 0,8 7-31,0 0 1,-1 2-50,1 6 1,-10 12 0,-6 11-1,-7-4-40,-7-1 1,2-4 0,-8 1 0,0 0-267,1 0 1,4 0-270,-7-1 1,10 1 292,-3 0 1,6-8 1139,2 0 1,7-7-70,1 7 1,0 0 0,-8 8-67,0 0 0,-3-1 0,-5 1 0,-7 0-550,-5 0 1,-3 0-1,-2-1 1,-3 1-760,-2 0 0,-8-11 0,7-4 0,4-5 593,1-3 0,-7 0 0,-2 0 0</inkml:trace>
  <inkml:trace contextRef="#ctx0" brushRef="#br0" timeOffset="4216">752 99 8195,'0'-22'-428,"0"-1"0,0 8 860,0-1 1,-3 9-177,-5-8 0,-4 20 0,-8 2 0,2 14-49,3 9 0,2 5 0,-5 11 1,3 2-28,-3 5 0,-2-2 1,-3 9-1,1 4 43,-1 1 0,0 6 0,0 3 0,-2 7-131,-5 7 0,4-7 1,11-33-1,0 0 0,2 1 1,1 1-49,0 0 1,1 1 0,0-1 0,-1 1 0,1 3 0,-1 1 0,1 1 0,0-1-28,-1 0 0,1-1 1,-4 45-1,8-49 1,1 1-1,1-1 1,0 1 96,2 3 1,1-1 0,-8 40 0,2-2 0,3-2 107,3-1 1,-6-4-1,0-3 1,1-3-55,-3-4 1,7-4 0,-7-1-1,2-1-28,1 0 0,-1 1 1,6-1-1,-3 0-42,-3 1 1,-2 1-1,5 4 1,-3 2-139,3-3 0,0-2 0,0-3 1,-2 1 137,1-1 0,4 0 1,2 0-1,-3 1 76,-4-1 1,4 8-1,-4 0 1,4-3-114,3-2 0,0-3 0,0-2 1,0-3-40,0-2 0,0-3 0,0 6 0,0-4 47,0 4 0,0 1 0,0 4 0,0-1-84,0 0 0,8-7 0,-1 0 0,-2 4 0,-2 9 0,-3-11 1,0 5-1,2-4 5,6-6 1,-5 8 0,4-8 0,-4 3-23,-3-1 0,0-7 0,0 8 0,2 2 117,6 3 0,-6 2 0,6 1 1,-3-1 157,3 0 1,-6 1-1,8-1 1,-2 0-20,-1 1 1,4-9 0,-4 1 0,6 2-92,-1 3 1,9 2-1,-6 1 1,5-1 51,3 0 1,7 3-1,1 3 1,-1 1-202,3-1 0,-8-13 1,6-6-1,-4-2 25,4 0 0,-9-7 1,4-11-1,-9 1 157,1-1 0,0 3 0,0 5 1,-6-2-56,-2-3 0,0-8 0,-4 5 0,1 1-163,-2-1 1,-2-7-1,-1 2 1,3-4-652,3-3 1,0-8-1586,-8 0 1,-3-13-320,-5-2 2607,6 0 0,-18-30 0,7 5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6:22.159"/>
    </inkml:context>
    <inkml:brush xml:id="br0">
      <inkml:brushProperty name="width" value="0.08571" units="cm"/>
      <inkml:brushProperty name="height" value="0.08571" units="cm"/>
      <inkml:brushProperty name="color" value="#E71224"/>
    </inkml:brush>
  </inkml:definitions>
  <inkml:trace contextRef="#ctx0" brushRef="#br0">251 0 8267,'0'16'32,"3"-4"0,2 1 137,2 0 0,1 12 0,-6 13 1,3 7 54,3 8 1,10 6 0,-3 11 0,5 9-74,3 12 0,-11-42 0,1 1 0,1 4 1,0 0-1,1 0 0,0-1-69,0 1 0,-2 0 0,0 5 0,-1 1 0,0 3 0,-1 1 1,1 1-1,-1 1-201,1 4 1,-1 0 0,-4-4-1,-2-1 1,1-3 0,-1 0 0,-2-1-1,1 0 83,0-1 1,0 1 0,0 0 0,-1-1 0,-2-4 0,-2 0 0,1-2 0,0 1-44,0-2 0,0 0 0,-2 43 0,0-46 1,-1 1-1,-5 48 41,3 0 0,3-1 0,2-7 0,0 0 85,0 0 0,0 8 0,-3 0 0,-2-6 10,-3-7 1,1-7 0,7-11 0,0-2-36,0-5 1,0 2-1,0-7 1,0-1 42,0 1 0,-3 7 1,-2-5-1,-5 3 99,-3 0 1,6-1-1,-6 9 1,1-1 1,-1 0 1,5 1 0,-4-1-1,1 0-112,6 1 1,3-4 0,-1-4-1,-2-8-72,-2-5 0,-1-2 0,8-1 0,0 1-14,0 0 1,0-9 0,0 1 0,0 3-83,0 2 0,0 13 0,0 2 0,0 2 151,0 1 0,-2-8 1,-3 8-1,-6 0 105,-1-3 1,7 0 0,-3-7 0,3 4-35,-3 4 1,6-1 0,-8 5-1,2-5-52,1-2 0,-1 7 0,6-2 0,-4 2-124,-1-2 0,-3 2 1,5-10-1,-3-5 78,3-7 1,0 2-1,0-8 1,-3 1-1,3-6 1,3-5 0,2-2 0,0 0-58,0 0 0,0-1 1,0 1-1,0 0-53,0 0 1,0 10 0,0 4-1,-3 4 115,-4-3 0,2 13 0,-11-3 0,1 5 74,3 2 0,-9 1 0,9-5 0,-4 2 25,1-3 1,3 6-1,-4-3 1,6-5-44,0-7 0,5-1 0,-10-7 1,0 0-57,2 0 1,-5-3 0,8-7-425,-2 0-2024,7-11 2433,-5-1 0,10-32 0,0-4 0</inkml:trace>
  <inkml:trace contextRef="#ctx0" brushRef="#br0" timeOffset="666">1093 3348 10556,'23'0'247,"3"0"1,1 0-1,6 0-402,3 0 0,-6 0 0,5 0 0,-2 0-429,-5 0 1,5 0 0,-3 0 583,-2 0 0,8 0 0,-1 0 0</inkml:trace>
  <inkml:trace contextRef="#ctx0" brushRef="#br0" timeOffset="883">1093 3006 8143,'-15'0'877,"0"0"0,13 0-447,2 0 0,10 3 0,12 2 0,4 2-169,4-2 1,6-2-1,7-3 1,-3 0-326,-2 0 0,5 0 0,5-3 0,-5-2 64,0-2 0,0-11 0,3 5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6:27.095"/>
    </inkml:context>
    <inkml:brush xml:id="br0">
      <inkml:brushProperty name="width" value="0.08571" units="cm"/>
      <inkml:brushProperty name="height" value="0.08571" units="cm"/>
      <inkml:brushProperty name="color" value="#E71224"/>
    </inkml:brush>
  </inkml:definitions>
  <inkml:trace contextRef="#ctx0" brushRef="#br0">66 342 8753,'-22'8'487,"-1"0"1,10 9-62,6-2 0,7-4 0,7-4 0,11-4-164,10-3 0,7 0 0,11 0 0,-1-3-1579,1-4 1317,-1 4 0,1-17 0,-1 7 0</inkml:trace>
  <inkml:trace contextRef="#ctx0" brushRef="#br0" timeOffset="333">613 24 8329,'23'0'21,"-8"-8"1,0 0-1,3 3 712,2 3 1,3 2 0,-1 0-1,1 0-244,0 0 0,0 7 0,0 4 1,-3 1-226,-5 6 1,3 2 0,-11 5-200,-2 6 1,-2-6-1,-6 8 1,-4-3-116,-8 1 1,-8 9-1,-5-2 1,-5 5-243,-2 3 1,-1-1 0,-4-2 0,4-2-335,3-3 1,3-11 772,7 4 1,13-16 37,10-7 1,13-13 0,15-6 0,5 1-141,2 0 1,3 3 0,5 7 0,-3 0-360,-2 0 1,-2 0 0,4 0 313,-2 0 0,0-11 0,8-1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6:28.475"/>
    </inkml:context>
    <inkml:brush xml:id="br0">
      <inkml:brushProperty name="width" value="0.08571" units="cm"/>
      <inkml:brushProperty name="height" value="0.08571" units="cm"/>
      <inkml:brushProperty name="color" value="#E71224"/>
    </inkml:brush>
  </inkml:definitions>
  <inkml:trace contextRef="#ctx0" brushRef="#br0">433 109 8220,'0'-22'249,"0"-1"337,0 0 1,0 8-87,0 0 0,-3 10 0,-2 0-187,-2 10 1,-9 7-1,6 14 1,-2 4-110,-6 8 0,-2 5 0,-1 2 0,4 1-92,2 0 1,-1 7 0,-6 2 0,-1 1-278,0 0 1,0 4 0,1-6 0,-1-4-581,0-2 1,8-5 0,2-5-1596,3-7 328,2-6 2012,8-33 0,0-7 0,0-30 0</inkml:trace>
  <inkml:trace contextRef="#ctx0" brushRef="#br0" timeOffset="218">23 292 7337,'-13'-11'1010,"3"9"1,13 2-1,2 15-619,2 5 1,11 11 0,-3 2 0,5-1-111,3 1 1,0 8 0,0-6-1,0 3-370,-1 0 1,1 0-1,0 5 1,0-2-681,-1-3 0,1-3 0,-3 5 0,-2-4 769,-3-3 0,0-3 0,8-7 0</inkml:trace>
  <inkml:trace contextRef="#ctx0" brushRef="#br0" timeOffset="435">638 588 9388,'7'22'1458,"1"1"1,-3 2-1038,-3 6 1,-2 4 0,0 13-1,0 3-365,0 2 1,0 0 0,0-7 0,0-1-443,0 1 1,0 4 0,0-2 385,0-5 0,-10-2 0,-2 4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6:31.261"/>
    </inkml:context>
    <inkml:brush xml:id="br0">
      <inkml:brushProperty name="width" value="0.08571" units="cm"/>
      <inkml:brushProperty name="height" value="0.08571" units="cm"/>
      <inkml:brushProperty name="color" value="#E71224"/>
    </inkml:brush>
  </inkml:definitions>
  <inkml:trace contextRef="#ctx0" brushRef="#br0">56 0 8484,'-10'13'132,"-5"-6"0,5-2 0,-1 0 642,1 3 1,10 0-304,0-8 1,10 0 0,13 0 0,3 0-186,4 0 0,3 0 0,7 0 0,-2 0-108,3 0 0,-6 0 0,1 0 1,-4 0-384,-4 0 1,-2 0 0,-4 0 0,1 0-426,0 0 0,-8 0-1883,0 0 2513,-10 0 0,5-10 0,-10-3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6:37.194"/>
    </inkml:context>
    <inkml:brush xml:id="br0">
      <inkml:brushProperty name="width" value="0.08571" units="cm"/>
      <inkml:brushProperty name="height" value="0.08571" units="cm"/>
      <inkml:brushProperty name="color" value="#E71224"/>
    </inkml:brush>
  </inkml:definitions>
  <inkml:trace contextRef="#ctx0" brushRef="#br0">0 0 10374,'0'23'0,"0"0"429,0-1 1,0 11 0,0 5-1,0 5-193,0 3 1,0-1-1,0 3 1,0 3-388,0 2 1,0-2 0,3-11 0,2-4-721,3-4 0,-1-1 0,-7-8 871,0-1 0,0 1 0,0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7:07.042"/>
    </inkml:context>
    <inkml:brush xml:id="br0">
      <inkml:brushProperty name="width" value="0.08571" units="cm"/>
      <inkml:brushProperty name="height" value="0.08571" units="cm"/>
      <inkml:brushProperty name="color" value="#E71224"/>
    </inkml:brush>
  </inkml:definitions>
  <inkml:trace contextRef="#ctx0" brushRef="#br0">281 44 8164,'-31'-14'12,"-3"2"0,0 2 164,5 5 1,-3 3 0,3 2 0,3 0 347,2 0 0,12 2 0,2 3 0,3 5-212,-1 2 1,3 2 0,13 8 0,9 0-69,9 0 1,11-8 0,13-2 0,11-2-34,9-5 0,10-3 0,14-2 0,5 0-170,1 0 0,-46 0 0,1 0 0,-2-1 0,0 0 1,3-1-1,-1-1-109,-1 0 1,-1-1 0,1-4 0,-2-1 0,40-3 0,-7-3-621,-10 1 0,-17 9-716,-7-2 1404,-25 4 0,-6 3 0,-20 0 0</inkml:trace>
  <inkml:trace contextRef="#ctx0" brushRef="#br0" timeOffset="499">869 393 9476,'-22'0'311,"8"10"0,-1 4 0,-2 8-97,-2 7 0,-3-3 0,0 11 0,1 1-411,-1 4 1,0 1 0,0 1-1,1-1-364,-1 1 1,2-3 0,4-5 0,1-9 560,-2-10 0,7 2 0,1-7 0</inkml:trace>
  <inkml:trace contextRef="#ctx0" brushRef="#br0" timeOffset="682">477 480 9571,'7'22'438,"1"0"0,6-1 0,-4 1 0,2 2-150,5 5 1,-3 5 0,6 10-1,4-1-412,0 1 1,0-1 0,-2 1 0,2-1-341,5 1 464,-4-10 0,6 7 0,-9-7 0</inkml:trace>
  <inkml:trace contextRef="#ctx0" brushRef="#br0" timeOffset="984">978 741 8277,'15'-21'82,"-1"-1"0,-7 7 0,8 3 0,2 0 514,2 0 0,3 7 1,0-2 49,-1 4 0,1 3 0,0 0 1,-3 3-415,-4 4 0,-5 5 0,-10 10 0,0 2-171,0 5 1,-3-2 0,-4 7 0,-10 0-123,-10-1 0,3 1 1,-3 5-1,8-5-12,5-3 1,6-4 0,-4-10 410,3-3-187,1 1 0,20-5 0,8-8 0,9-9-510,5-5 1,-5-3 0,7-4-1,3 2-649,2 2 1008,2 1 0,1-8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54.999"/>
    </inkml:context>
    <inkml:brush xml:id="br0">
      <inkml:brushProperty name="width" value="0.08571" units="cm"/>
      <inkml:brushProperty name="height" value="0.08571" units="cm"/>
    </inkml:brush>
  </inkml:definitions>
  <inkml:trace contextRef="#ctx0" brushRef="#br0">44 0 8047,'-12'10'268,"2"2"0,8 12 0,-3 5 456,-2 7 0,-1 18 1,8 9-1,0 7 145,0 0 0,0 7 0,0 3 0,0 2-317,0-2 1,8-2-1,-1-8 1,0 0-401,3-7 1,-5 7 0,7-12-1,0-7-324,0-10 0,-5-2 124,8-10 0,-1-12 0,8-17 1,-3-12 159,-4-8 0,12-4 1,-6-2-1,3-3-67,1 2 0,4 5 0,2 5 0,1 5-110,-1 2 0,5-4 1,-7 7-1,-2 2-915,-3 2 1,-2 3 0,0 0-2396,0 0 3375,-10 0 0,7 10 0,-7 2 0</inkml:trace>
  <inkml:trace contextRef="#ctx0" brushRef="#br0" timeOffset="815">893 936 7946,'-22'0'445,"8"0"0,-1 0 75,-2 0 1,-2 3 0,0 4 0,2 8-107,2 4 0,3 10 0,-2 3 1,4 1-208,0 6 1,8-5-1,-5 2 1,7 3-60,7 2 0,3-7 0,9-5 0,0-5 26,5-2 1,6-10-1,-4-5 1,3-4 95,-2-3 0,4-10 1,-2-4-1,-2-8 24,-3-7 0,-2-5 0,-3-10 0,-2 1-198,-2-1 0,-10 1 0,2-1 0,-5 3-274,-2 5 0,-2 4 0,-5 10 1,-8 1-171,-4-1 0,-3 10 0,0 5 1,0 4-121,1 3 0,6 0 0,0 0 1,1 3-677,2 4 1,0 5-1,7 10 304,-2-1 1,-1 1 0,11 0 507,4 0 0,-2-8 1,9-2-1,3-2 332,3-5 0,2-3 0,-1-2 0,1 0 0,0 0 0,0-2 0,-1-3 0,1-5 296,0-2 1,0 5 0,0-7 800,-1-3 1,-6 7 0,-3 0-30,-2 1 1,-3 9 0,-7 0-641,0 12 1,-7 9-1,-3 6 1,0 5-170,1 1 0,1 4 0,8 6 0,0 1-128,0-1 0,0-6 0,3-3 1,4-3-136,7-4 0,13-6 1,5-6-1,1-8 115,6-4 1,-5-8-1,2-10 1,1-14-39,-4-10 0,-1-7 0,-13-2 1,-4-5-279,-8-3 0,-5 8 1,-2-3-1,-2 5-477,-5 2 1,-8 3-1,-14 3 1,-7 4-1520,-5 2 0,-3 6 2201,1 11 0,-11 5 0,-1 10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7:23.540"/>
    </inkml:context>
    <inkml:brush xml:id="br0">
      <inkml:brushProperty name="width" value="0.08571" units="cm"/>
      <inkml:brushProperty name="height" value="0.08571" units="cm"/>
      <inkml:brushProperty name="color" value="#E71224"/>
    </inkml:brush>
  </inkml:definitions>
  <inkml:trace contextRef="#ctx0" brushRef="#br0">35 0 8040,'-15'0'2758,"1"0"-2373,9 0 0,5 0 1,14 0-1,6 0-148,1 0 1,11 0 0,4 0 0,5 0-438,3 0 1,7 0 0,-1 0 0,-1 3 199,-3 4 0,7-5 0,3 8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7:24.042"/>
    </inkml:context>
    <inkml:brush xml:id="br0">
      <inkml:brushProperty name="width" value="0.08571" units="cm"/>
      <inkml:brushProperty name="height" value="0.08571" units="cm"/>
      <inkml:brushProperty name="color" value="#E71224"/>
    </inkml:brush>
  </inkml:definitions>
  <inkml:trace contextRef="#ctx0" brushRef="#br0">64 1090 8381,'-22'0'1225,"0"0"-515,10 0 1,5 2-420,14 5 0,5-4 0,10 4 1,0-7-97,-1-7 1,11 2-1,2-10 1,2-2-144,0-2 0,-2-3 0,2 0 0,-7 1-262,-4-1 1,-4 0 0,1 0-1,-2 1-94,-6-1 0,3 0 1,-10 0-3,-2 0 1,-12 10 0,-8 5 0,-6 5 38,-8 2 1,2 2-1,-9 5 1,-1 10 232,3 10 1,-4 0 0,6 9 0,1 3 303,-1 2 0,3 9 0,8 4 0,1-1 187,6 0 1,4 5 0,10-7 0,2-3-138,6-2 1,16-12 0,17-7-1,10-10-269,5-10 1,6-4 0,6-3 0,-5 0-987,0 0 0,-3-10 935,-1-5 0,3-14 0,-6-5 0</inkml:trace>
  <inkml:trace contextRef="#ctx0" brushRef="#br0" timeOffset="416">499 414 8215,'-12'-9'1212,"2"6"1,13-6-753,4 9 1,8 0 0,11 0-417,3 0 1,3 2 0,-6 3-1,6 2-986,2-2 1,-8-3 941,3-2 0,-5 10 0,-2 2 0</inkml:trace>
  <inkml:trace contextRef="#ctx0" brushRef="#br0" timeOffset="648">1109 1 8397,'-3'22'789,"-1"-1"-491,-4 1 1,1 2 0,5 3 0,-3 4-207,-2 3 0,-3 3 1,5 6-1,-5 1-475,-2-1 0,7 1 0,-4-3 1,2-5 382,-1-7 0,-9-5 0,5-2 0</inkml:trace>
  <inkml:trace contextRef="#ctx0" brushRef="#br0" timeOffset="864">913 88 8355,'14'14'-671,"1"1"1039,2 2 1,0 2 0,0 3 0,-3 0 585,3 0 1,3 7 0,4 2 0,2 0-820,3 1 1,0 7 0,-7-3-1,0 3-529,0-3 0,0 5 1,-1-7-1,-1 2-840,-6 1 1234,6-11 0,-8 15 0,9-7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7:34.190"/>
    </inkml:context>
    <inkml:brush xml:id="br0">
      <inkml:brushProperty name="width" value="0.08571" units="cm"/>
      <inkml:brushProperty name="height" value="0.08571" units="cm"/>
      <inkml:brushProperty name="color" value="#E71224"/>
    </inkml:brush>
  </inkml:definitions>
  <inkml:trace contextRef="#ctx0" brushRef="#br0">64 22 7147,'0'-12'904,"0"2"0,-3 10-421,-4 0 1,2 3 753,-9 4-291,9-5-465,-15 8-328,18-10 1,-5 0 0,14 0 22,8 0 0,4 0 0,3 0 1,2 0 78,5 0 1,-5 0-1,5 0 1,-5 0-217,-2 0 0,0 2 0,-3 6 0,-4 6-91,-8 5 0,-5 3 1,-2 0-1,0 0-97,0 0 1,-7-1 0,-5 1 0,-5 0 9,-7 0 0,5-3 1,4-2-1,-2-5-619,-2-2 0,4 4-111,1-6 1,11-1 549,3-7 0,12 0 0,15 0 0,2 0 292,-2 0 1,-3 0 0,-2 0 0,-1 0 284,1 0 1,-2 2-1,-3 5 351,-3 8 1,-12-3 0,1 3 0,-10-1-157,-5-2 1,-10 5 0,-7-7-1,0 0-608,-3-1 1,8-2-1,-5-7 1,5 0 154,2 0 0,0-9 0,1-3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7:35.154"/>
    </inkml:context>
    <inkml:brush xml:id="br0">
      <inkml:brushProperty name="width" value="0.08571" units="cm"/>
      <inkml:brushProperty name="height" value="0.08571" units="cm"/>
      <inkml:brushProperty name="color" value="#E71224"/>
    </inkml:brush>
  </inkml:definitions>
  <inkml:trace contextRef="#ctx0" brushRef="#br0">1286 281 8481,'-10'-43'-51,"0"-1"0,-7 1 0,3 1 268,-3 6 0,-2 5 0,-6 11 0,-1 6-143,-3 6 0,-8 8 1,6 8-1,-3 6-33,-5 6 1,-2 11-1,-2 8 1,-1 9 123,1 10 1,-3 12 0,-3 5 0,-2 5-136,27-36 1,0 2 0,1 1 0,0 3 0,0 7 0,0 2 0,-1 4 0,0 2-116,-2 6 0,1 3 0,-1 9 1,1 4-1,3 2 0,1 3 1,6-25-1,0 0 0,1 2 158,-1 4 0,1 0 1,-1 1-1,1 7 1,1 0-1,-1 2 1,1 1-1,0 1 1,1 0-1,0-1 1,1 0-1,0-1-128,0 1 0,0 1 0,1-2 0,0-1 0,0-1 0,1 1 0,1 3 1,1 2-1,0-1 0,1 2 0,-1 0 0,1 0 96,1 0 0,0 1 0,1 0 1,-1 5-1,2 0 0,1-1 0,2-5 1,1-2-1,0 1 0,2 2 1,0-1-1,1 1-18,2 2 0,1 0 0,2-2 0,0-2 1,3 0-1,1-2 0,2 0 0,2-1 1,1-1-1,1-6 0,1-1 0,2-2-11,0-3 1,2-2-1,0 0 1,0-3-1,1-1 1,1-1-1,1 1 1,1-2-1,-1 1 1,12 28-1,0 0-196,-2-4 1,1 0-1,-2-2 1,0-2 0,-2-8-1,0 0 1,1-1-1,0 0-15,1-2 0,1-1 0,2-2 0,2-2 0,-4-6 0,1-3 1,-1-3-1,1-1 199,-2-1 0,3-4 0,5-6 0,1-3 0,-1 3 0,-1-1 0,2 0 0,0-1 0,0 0 0,-1 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7:43.673"/>
    </inkml:context>
    <inkml:brush xml:id="br0">
      <inkml:brushProperty name="width" value="0.08571" units="cm"/>
      <inkml:brushProperty name="height" value="0.08571" units="cm"/>
      <inkml:brushProperty name="color" value="#E71224"/>
    </inkml:brush>
  </inkml:definitions>
  <inkml:trace contextRef="#ctx0" brushRef="#br0">533 1 7601,'15'0'638,"-1"0"0,-9 2 1,5 3-1,-3 5-414,0 2 0,8 5 1,-8 9-1,0 6-4,3 2 1,-5 2-1,7 8 1,0-1 14,0 1 0,-5 2 0,5 2 0,1 5-154,-1 3 1,0 0 0,5 4-1,-5-4 38,-3-3 1,6 7 0,-5-4 0,-1 2-70,1 0 0,5 0 1,-8 8-1,0-1-16,3 0 1,-8 1 0,5-1-1,-4-2-79,-3-5 1,0 5 0,0-8 0,0 1 55,0-5 1,0-5-1,0-3 1,0 1-28,0 0 1,2-1-1,3 1 1,2-1-32,-2 1 0,0 2 0,0 2 0,2 3 29,-2-3 0,-3-2 0,-2 0 1,0 5 14,0 7 0,0-5 0,0 1 0,0-4-17,0 1 1,0 10-1,0-6 1,0 1-85,0-5 0,3-5 0,2-5 1,2-2-53,-2-3 0,4 0 0,-1 5 0,-4-2 110,-1-3 0,-1-7 0,3 8 1,2-1 76,-2-2 1,-2 7-1,-3-5 1,0 5 59,0 3 0,0 0 0,0-1 0,0 1-74,0-1 0,0 1 0,0-3 0,0-2-61,0-3 1,2-2 0,3 4 0,2-1-2,-2 1 0,-3 1 0,-2 0 0,0-5 29,0-3 1,0 8 0,0-5 0,0 2 14,0 0 0,0-2 0,0 3 1,0-6-11,0 0 1,0 1 0,0 4-1,0-4-99,0-1 0,0-4 1,0 7-1,0-3-3,0-4 1,3-3-1,2-2 1,2 2 84,-2 5 1,-3-5 0,-2 5 0,0-5 162,0-2 0,0 2 0,0 3 1,0 2-51,0-2 0,0 4 0,0 0 0,0 3 39,0 5 0,0-5 0,0 0 0,0 0-200,0 0 0,-7-5 0,0 4 0,2-1 72,2-5 0,3-1 0,-2 1 0,-3 2 58,-2-3 1,-3-1 0,5-4 0,-2 4-74,2 4 0,3-5 0,2 5 0,-3-3-52,-4 4 1,5-6-1,-5 7 1,4-2 63,3 0 1,-2 3 0,-3-6 0,-2 3 45,2-2 1,2 4 0,3-2 0,-2-2-3,-5-3 0,4-2 0,-4 2 0,2 3-60,-2 2 1,2 0 0,-7-7 24,2-1 0,3-4 0,5 0 1,-3 3 5,-2-3 0,-3 0 0,5 4 0,-2 1 5,2 0 1,-5 0 0,3 2 0,0 2-52,-3 4 0,8-1 0,-8-8 0,3 1 20,-1 0 0,-1 0 0,4-1 37,-2 1 0,-1 0 0,6 0 0,-3 0-25,-2-1 0,0 1 0,4 0 0,-2 0-31,-2-1 1,0 1-1,4 0 1,-1 0 33,-4 0 1,-6-1-1,7 1 1,-1 0 6,-1 0 1,6-1 0,-7-1 0,3-3 46,0-3 1,0 1 0,4 4 0,-2-2-5,-2-2 1,-2-1 0,4 8-51,-3 0 0,-1-8 0,4 1 0,-2 2 6,2 2 0,-5 3 1,3 0-1,0-1 85,-3 1 1,5 2 0,-9 3-1,-1 4-43,3 3 0,-7 3 0,6 6 1,-1 1 133,-1-1 0,8-7 0,-7 1 0,-1 1-180,3 4 0,-7-9 0,7-1 1,-3-1 14,1 6 0,-1-3 1,-7-1-1,3-1 85,4-6 1,-4 6 0,7-1 0,-3 1 160,1-1 0,2 1 0,-5-6 0,5 3-179,2-2 1,-4 0-1,4-1 1,0 3-130,1-2 0,-6-10 0,8-3-740,2 3-365,-7-7 1,12-10 1152,0-15 0,10-23 0,11-8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8:22.903"/>
    </inkml:context>
    <inkml:brush xml:id="br0">
      <inkml:brushProperty name="width" value="0.06" units="cm"/>
      <inkml:brushProperty name="height" value="0.06" units="cm"/>
      <inkml:brushProperty name="color" value="#004F8B"/>
    </inkml:brush>
  </inkml:definitions>
  <inkml:trace contextRef="#ctx0" brushRef="#br0">56 23 7951,'-22'0'1762,"8"-8"365,-1 1-1491,11 0 1,6 7 0,17 0 0,10 0-293,5 0 1,3 7 0,6 0 0,1-2-360,-1-2 1,-2-1 0,-2 3-1,-3 4-320,3 4 0,-7-9 1,-3 4-1,-5-4-1478,-2 4 1,-8-6 1812,1 5 0,-11 6 0,6-1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8:23.101"/>
    </inkml:context>
    <inkml:brush xml:id="br0">
      <inkml:brushProperty name="width" value="0.06" units="cm"/>
      <inkml:brushProperty name="height" value="0.06" units="cm"/>
      <inkml:brushProperty name="color" value="#004F8B"/>
    </inkml:brush>
  </inkml:definitions>
  <inkml:trace contextRef="#ctx0" brushRef="#br0">1 110 11229,'29'0'0,"2"0"619,3 0 1,9 0-1,13 0 1,5 0-498,6 0 0,3-7 0,-4-3 0,-1-2-999,0-5 0,-11 5 0,-8-3 877,-8-2 0,-21 8 0,3-1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8:24.653"/>
    </inkml:context>
    <inkml:brush xml:id="br0">
      <inkml:brushProperty name="width" value="0.06" units="cm"/>
      <inkml:brushProperty name="height" value="0.06" units="cm"/>
      <inkml:brushProperty name="color" value="#004F8B"/>
    </inkml:brush>
  </inkml:definitions>
  <inkml:trace contextRef="#ctx0" brushRef="#br0">415 1982 8154,'-10'-34'0,"5"0"0,-7 8 81,2-4 0,1-1 1,4 4-1,-5-4 25,-2-3 0,7 7 1,-2-4-1,2 0 91,-2-6 0,4 3 0,-4-2 1,5-3-56,2-2 0,-8-2 0,1-1 0,2 1 393,3-1 1,-5 10 0,-1 5 96,4 5 0,1 14 1,3 13-243,0 16 0,-2 22 0,-3 20 0,-2 9 84,2 10 1,2 14 0,3-44 0,0 2-1,0 2 1,0 1-214,0 3 0,0 0 1,0-6-1,0 0 1,0 1-1,0 0 1,3 46-291,4-7 0,-5-2 0,8-5 0,-3-8-351,1-12 1,1-11 0,-4-18 0,2-5-1128,-2 1 1,-2-15-4075,-3 4 5581,0-13 0,-10 1 0,-2-9 0</inkml:trace>
  <inkml:trace contextRef="#ctx0" brushRef="#br0" timeOffset="316">44 2374 8146,'-14'0'1373,"-1"0"1,11 2-564,-4 6 1,6 4 0,4 9-1,6 4-132,6 4 1,5 5-1,1 7 1,-1-3-326,3-1 1,-5 1 0,12 11-1,-5 2-361,-2-3 0,-8-2 0,1-5 0,-1-5-339,-2-7 1,1-7 501,-6-7 1,3-15 0,4-17 0,-4-12 97,-1-15 1,-6-2 0,6-12 0,-1-2-115,-1-3 0,10 0 0,-5 2 1,3 6-768,-1 1 0,-7 11 0,8 9 0,2 3 628,2 4 0,3 3 0,0 2 0</inkml:trace>
  <inkml:trace contextRef="#ctx0" brushRef="#br0" timeOffset="1015">1068 697 8008,'-24'-22'122,"-5"1"1,4-9-1,-4 4 1,5 4 472,2 5 0,-7 12 0,0-2 1,0 5-38,-2 2 0,7 9 1,-5 6-1,7 7-364,7 7 0,3-3 0,7 11 0,-2 4-11,2 7 1,3 0-1,4 8 1,3 0-277,2-1 1,10-4 0,-2 5 0,4-3-134,3-4 1,0-4-1,0-1 1,-3 0 129,-5-1 1,-4-7 0,-10-2 0,0-2 163,0-6 1,-10-1 0,-4-4 0,-8-1-194,-7-6 1,2-4 0,-6-10 0,-1-3-235,0-4 1,10-5 0,2-10 0,12 1-812,8-1 1170,2-10 0,0-11 0,0-13 0</inkml:trace>
  <inkml:trace contextRef="#ctx0" brushRef="#br0" timeOffset="1314">1068 1002 8359,'-22'0'809,"8"2"0,1 6-9,4 6 1,-6 6 0,8 1 0,2 3-267,3 6 0,2-4 0,0 10 1,0 1-460,0-3 1,2 4 0,5-9-1,8-2-385,4-3 1,3-4 0,0-6 0,2-7-217,5-4 0,-5-6 1,5-4-1,-7-10-116,-7-10 1,4 1 0,-4-10 0,1-3 269,-1-2 0,2-3 0,-7 1 1,-1-1 265,1 1 0,-3 6 0,-7 3 0,0 3 568,0 4 0,0 10 509,0 3 1,-2 36 0,-3 9-361,-2 17 0,-1 3 1,6 5-1,-3 0-386,-2-1 1,0-4-1,7 5 1,0-3-607,0-5 0,2-4 1,3-8-1,5-7-3156,2-5 3537,2-2 0,18-10 0,2-2 0</inkml:trace>
  <inkml:trace contextRef="#ctx0" brushRef="#br0" timeOffset="1667">1547 632 8008,'0'-44'0,"0"1"0,0 2 0,0 4 1299,0 8 1,0 5-723,0 2 1,0 13 0,0 9 0,0 12-302,0 7 1,-7 15-1,-1 9 1,1 13-277,-2 7 0,6 2 0,-7 3 0,3 7-93,0 12 0,0 0 1,7 8-1,0-6-312,0-2 1,0 0-1,0-4 1,2-11-32,5-14 1,5-21 0,13-16 0,1-11 655,3-8 0,8-14 1,-6-12-1,0-15 443,1-9 0,-3-12 0,-10 4 0,-4 0-273,-8 5 0,-4 5 0,-3 3 0,-3-1-404,-4 1 1,-8 7-1,-11 4 1,-6 5-518,-2 8 1,8 5-1,-6-1 1,3 8-286,0 4 0,0 8 0,7 7 0,3 13-1399,5 6 2215,-6 5 0,8 8 0,-10-1 0</inkml:trace>
  <inkml:trace contextRef="#ctx0" brushRef="#br0" timeOffset="1966">2091 980 8008,'-2'-22'163,"-5"1"0,2 1 0,-10 3 0,-2 5 1087,-2 3 1,-3 1 0,0 8 0,3 3-601,5 4 0,-6 0 1,8 13-1,0 6-622,5 6 0,4 4 0,3 10 1,0 2-307,0 3 0,10-2 1,5-11-1,2-1 159,-3 1 0,5-4 0,-4 0 0,2-3 379,-3-4 1,3-3 0,-9-2 0,-4 0 205,-1 0 0,-3-8 0,0 1 0,-3-1-495,-4-2 0,-5 8 0,-10-8 0,0 0-558,1-5 1,-1-5-1,-2-2 1,-3 0-278,-2 0 1,7 0-1,10-2 1,0-3 863,0-2 0,7-20 0,-4 3 0</inkml:trace>
  <inkml:trace contextRef="#ctx0" brushRef="#br0" timeOffset="2181">2374 218 10092,'0'22'739,"0"9"0,0 8 0,3 9-298,4 10 0,-4 17 1,4 13-1,-5 11-553,-2-47 1,0 2-1,0 4 1,0 0-1,-1 1 1,0-2-1,-1 0 1,-1-2-640,0-2 0,-1-2 1,-11 38-1,8-23 1,0-25 750,-3-19 0,8-22 0,-8-13 0</inkml:trace>
  <inkml:trace contextRef="#ctx0" brushRef="#br0" timeOffset="2433">2048 871 8008,'-12'0'1136,"4"8"0,18 1 1,10 1-849,6 0 0,13 7 0,-3-5 1,5 2-535,3 1 0,-1-8 1,1 5-1,-1-2-31,1-5 1,0-3 0,-3-2 0,-3 0-3,-1 0 0,-8 0 1,5 0-1,-3 0 82,-4 0 0,-3 0 0,-2 2 845,-1 6 0,-8 6 0,-6 13 1,-5 4 10,-2 3 1,0-5 0,0 7 0,0 1-762,0-3 0,0 4 1,0-6 101,0 2 0,0-8 0,0 6 0</inkml:trace>
  <inkml:trace contextRef="#ctx0" brushRef="#br0" timeOffset="2564">2788 806 7985,'-26'-15'735,"4"1"169,-5 9 1,25-7-905,-5 5 0,4 4 0,3-6 0</inkml:trace>
  <inkml:trace contextRef="#ctx0" brushRef="#br0" timeOffset="2934">3398 44 8769,'-19'2'913,"4"8"0,8 12-411,4 12 0,3 9 1,0 10-1,0 10-153,0 7 0,8 13 0,1-1 0,1 7-600,0 6 1,-3-41 0,0 1 0,-3-4 0,-1-1-1,2 47-1589,-2-5 1,-3-24 1839,0-10 0,0-19 0,0-8 0</inkml:trace>
  <inkml:trace contextRef="#ctx0" brushRef="#br0" timeOffset="3131">3071 806 8103,'-12'-10'542,"3"5"-63,9-9 1,2 9 0,5-2 0,8 4 40,4 3 0,13 0 1,4 0-1,7 0-338,8 0 1,-2 0 0,6 0 0,-2 3-449,-4 4 1,2-2 0,-5 7 0,-8 0 265,-4 0 0,5 3 0,-5 7 0</inkml:trace>
  <inkml:trace contextRef="#ctx0" brushRef="#br0" timeOffset="3517">3681 806 8221,'0'22'533,"0"-8"0,0 1-104,0 2 0,0 2 0,0 5 0,0 3-26,0 2 0,2 0 0,3-7-7,3 0 1,9-3 0,-3-2-26,5-3 0,3-9 1,0 0-262,0-10 0,-3-7 1,-2-10-1,-5-2-120,-2-5 1,4 5-1,-4-8 1,0 3-76,-1 0 1,-1-7 0,-6 7 0,3 2 237,2 3 0,0 2-32,-7 1 1,0 11 0,0 10 93,0 12 1,0 10 0,0 7-1,0 7-274,0 5 0,0 3 0,0-1 0,0-1-534,0-6 1,0 3-1,3-8 1,4 0-591,8 1 0,-3-3 1,2-7-1131,3-1 2313,-7-8 0,9-4 0,-7-9 0</inkml:trace>
  <inkml:trace contextRef="#ctx0" brushRef="#br0" timeOffset="3799">4247 0 10702,'-12'12'563,"5"10"1,7 10 0,5 16 0,4 10-111,3 15 1,3 9 0,7 5-1,0 3-434,-1 4 0,-6-2 0,-9-42 1,0 1-1,-1 0 0,0 0-653,-1 48 0,-1-4 0,-3-18 634,0-12 0,-10-9 0,-2-12 0</inkml:trace>
  <inkml:trace contextRef="#ctx0" brushRef="#br0" timeOffset="4167">4008 610 7867,'-12'-10'238,"2"10"1,12 0-1,6 12-43,6 8 0,13 2 1,4-1-1,3 3-98,5 6 0,2-6 0,2 5 0,1-7 53,0-8 0,6 3 0,4-10 0,-1-2 125,0-2 0,-9-6 1,-10-2-1,-1-4-99,1-4 1,-7-8-1,2-11 1,-7 1-225,-8-1 1,3-6-1,-10-1 1,-2-5-161,-2 1 0,-6-6 0,-4 16 0,-10-1 44,-10 5 0,1 4 0,-10 6 0,-1 5 515,3 6 1,-4 18 0,9 12 0,0 14 35,-3 12 1,15 8 0,-5 12 0,5 2 2,5 3 0,3 2 0,11-5 0,5 2-353,8-1 1,14-13-1,10-8 1,9-4-650,10-2 1,5-13 0,5-9 0,2-12-3497,2-8 4108,1-2 0,-8-9 0,1-4 0</inkml:trace>
  <inkml:trace contextRef="#ctx0" brushRef="#br0" timeOffset="4517">5445 501 8038,'0'22'2480,"0"2"-1867,0 5 0,7-2 1,3 7-1,2-1-583,5 1 0,10-5 0,4 5 0,3-2-564,5-6 1,2-11-1,2-8 1,1-4-69,-1-3 1,-6-10-1,-3-7 602,-3-10 0,-2-7 0,-7-9 0</inkml:trace>
  <inkml:trace contextRef="#ctx0" brushRef="#br0" timeOffset="4664">5924 414 8038,'0'-22'156,"-7"-2"1,-3 0 0,0 0 475,1 4 1,-8 18-1,2 9-19,-4 20 0,-3 24 0,3 16 1,2 20-292,9-34 1,1 1 0,0 2 0,0 2 0,-4 7 0,0 3 0,-1 5 0,0 1-109,-3 6 1,1 2 0,1 12-1,-1 4 1,3-31 0,0 2-1,-1 0 1,1 4 0,0 0-1,-1 1-756,1 4 0,0 0 0,0-1 0,-1-7 0,1-2 0,0-1 0,-7 26 1,2-4-1,4-16 0,2-6-3955,0 30 4497,8-46 0,2-30 0,0-28 0,0-10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8:31.268"/>
    </inkml:context>
    <inkml:brush xml:id="br0">
      <inkml:brushProperty name="width" value="0.06" units="cm"/>
      <inkml:brushProperty name="height" value="0.06" units="cm"/>
      <inkml:brushProperty name="color" value="#004F8B"/>
    </inkml:brush>
  </inkml:definitions>
  <inkml:trace contextRef="#ctx0" brushRef="#br0">589 194 7701,'-22'22'-344,"8"2"0,-1 3 0,-2 2 755,-2-3 0,4 8 0,1 2 1,-3 6-138,-2 1 0,-3 10 0,0 5 0,-2 8 41,-5 6 0,5-1 0,-5 8 0,4 1-38,4-2 0,-1 9 0,0-3 0,0 8-50,0 0 1,3 0 0,2 0 0,3 5-104,5-47 1,1-1-1,-4 43 1,-1 0 0,1-7-141,0-5 0,7-1 0,-2 9 0,5-4-59,2-4 1,-7-5-1,-1-10 1,3 3 124,3 5 1,2-8 0,0 3 0,0-8 9,0 1 0,0 2 1,0 0-1,0-3-39,0-2 1,0-2-1,0 4 1,0-2 71,0 3 1,0-8 0,0-2-1,0-5-49,0-3 0,0-6 0,0-1 0,0 0 70,0-2 0,0 7 0,0-7 0,0 3-71,0-1 1,0-2-1,0 4 1,0-4-127,0-2 0,0 6 0,2-4 1,3 3-56,3-1 1,-1-7-1,-5 7 1,3 3 102,2 2 0,8 3 1,-8-1-1,-2 1 36,-3-1 0,6 3 1,-1 3-1,-2 1 37,-3-1 1,1-6 0,1-4 0,4-3 27,-4 3 1,1 0 0,0 0-1,2-3-44,-2 3 0,5-3 0,-3 5 0,-2 5 131,-3 0 1,6 0 0,-1-3-1,0 1-146,3 0 0,-5-1 0,7 1 0,0-1 97,0 1 0,0 2 0,5 2 0,-5 1 31,-2-8 0,7 2 1,-5-6-1,2 4 165,1 2 1,-1 1 0,8-1 0,-2-2-213,-6-4 0,5 4 0,-4-7 1,2 2 44,-3 0 1,6-2 0,-8 5-1,2-3 61,1 3 1,-3 2 0,5 5-1,-3 2-99,3 3 1,-5 3-1,3-6 1,0 5 55,-3 3 0,5-8 0,-8 3 0,3-5-261,5-2 1,-5-11 0,0-4 0,1-7-39,-1-7 1,-8-3 0,6-7-51,0 2 0,-8-2 1,6-13-789,-6-6 0,-4-5 1,-3-3-1,-5-2 986,-2-5 0,-3-5 0,-6-10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8:41.519"/>
    </inkml:context>
    <inkml:brush xml:id="br0">
      <inkml:brushProperty name="width" value="0.06" units="cm"/>
      <inkml:brushProperty name="height" value="0.06" units="cm"/>
      <inkml:brushProperty name="color" value="#004F8B"/>
    </inkml:brush>
  </inkml:definitions>
  <inkml:trace contextRef="#ctx0" brushRef="#br0">42 981 8232,'-15'0'3422,"1"0"-2677,9 0 1,-2 0 0,16 0 0,11 0-417,6 0 0,6 0 0,-6-3 0,6-2-548,2-2 1,-8 0 0,3 7 0,-4 0-1370,-4 0 1,1 0 1587,0 0 0,0-10 0,-1-2 0</inkml:trace>
  <inkml:trace contextRef="#ctx0" brushRef="#br0" timeOffset="348">521 719 8232,'2'-12'438,"3"3"1,5 1 275,2 1 1,2 0 0,8 7 0,2 0-91,5 0 1,-4 0-1,6 0 1,-2 0-263,0 0 1,0 2 0,-7 6 0,0 4-292,0 0 1,-10 7-1,-5-4 1,-5 4-220,-2 3 0,-2 7 0,-5 2 0,-8 3-397,-4 5 1,-13 2 0,-2 3 0,-2-1 73,0 1 1,2-10-1,-2-5 1,7-8 204,4-6 0,4-5 1,-1-10 871,0 0 0,12-3-112,10-4 0,10 4 0,12-4 0,2 5-52,5 2 0,-2 0 1,7 0-1,-3 2-921,-4 5 0,-3-2 1,-2 7-1,2-2-2926,5-5 3405,-5 7 0,8 0 0,-11 10 0</inkml:trace>
  <inkml:trace contextRef="#ctx0" brushRef="#br0" timeOffset="667">1544 240 8111,'0'-34'115,"-9"3"1,-6 9 356,-4 0 1,2 10-1,-2 8 1,-6 8-57,1 11 0,-7 7 0,2 7 0,2 7-29,3 5 1,-5 12 0,0 5 0,5 5-77,7 3 1,0-1 0,7 0 0,0 1-81,1-1 1,1 5 0,8-5-1,3-9-74,4-7 1,5-6 0,12-2 0,3-4-330,2-8 1,0-5 0,-7-5-1,2-4-253,5-8 1,-5-5 0,8-2 0,-3 0-863,0 0 1,0-9 0,-5-6 1286,5-4 0,-5-13 0,8-2 0</inkml:trace>
  <inkml:trace contextRef="#ctx0" brushRef="#br0" timeOffset="898">1740 698 8565,'0'-22'1779,"3"10"-1104,4 5 0,-5 7 0,6 7-140,-6 7 0,-2 8 1,3 5-1,1 2-424,4-3 0,-1 6 0,-5-1 0,3 1-621,2-1 1,1 5 0,-8-7-1,0 1-2090,0 1 2600,0-7 0,9 8 0,3-11 0</inkml:trace>
  <inkml:trace contextRef="#ctx0" brushRef="#br0" timeOffset="1166">2023 1 8069,'15'0'0,"-1"0"0,3 2 498,3 5 1,2 1-1,-1 11 1,1 8 216,0 4 0,7 15 0,0 12 0,-5 5-63,-7 2 0,0 10 1,-10 5-1,-2 5-364,-2 2 0,-8-7 0,-7 0 0,-13 0-252,-6-3 1,-5 13 0,-8-11 0,1-4-643,-1-4 1,3-8 0,2-3 605,3-2 0,9-10 0,-4 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57.198"/>
    </inkml:context>
    <inkml:brush xml:id="br0">
      <inkml:brushProperty name="width" value="0.08571" units="cm"/>
      <inkml:brushProperty name="height" value="0.08571" units="cm"/>
    </inkml:brush>
  </inkml:definitions>
  <inkml:trace contextRef="#ctx0" brushRef="#br0">393 0 8137,'-22'0'-376,"0"0"1,-2 3 225,-5 4 1,5 0-1,-5 15 1,2 9 764,-2 8 1,5 24 0,-8 12 0,3 17-337,14-39 1,1 3 0,0 2-1,2 2 1,2 5 0,3 1 0,0 0-1,2 1 24,0 2 1,0 0 0,1-1-1,1-1 1,3 5 0,2-1-1,1-1 1,1-2-75,2-3 0,3-2 1,4-6-1,3-2 1,20 34-1,5-16-188,3-22 0,2-13 0,2-11 0,3 2-802,-2-2 0,-6-13 1,-4-7-1,-5-4 761,-3-3 0,8-20 0,-5-4 0</inkml:trace>
  <inkml:trace contextRef="#ctx0" brushRef="#br0" timeOffset="198">676 937 8345,'14'0'2078,"1"0"1,-8 0-2028,8 0 1,-8 0-1,7 0-776,3 0 1,3 0-1,1 0 725,1 0 0,0-10 0,0-2 0</inkml:trace>
  <inkml:trace contextRef="#ctx0" brushRef="#br0" timeOffset="400">1198 327 8431,'0'14'470,"0"3"0,0 5-289,0 5 0,0 14 0,0 0 1,0 7-265,0 1 0,0 4 0,0-2 0,0-3-1120,0-2 1203,0-2 0,0 9 0,0 3 0</inkml:trace>
  <inkml:trace contextRef="#ctx0" brushRef="#br0" timeOffset="783">1002 1590 8165,'0'12'1934,"0"-2"1,10-13-1378,5-4 0,4-3 0,0-7 0,-2 5-262,-2 3 1,-1 1-1,8 6 1,0-3-217,0-2 1,-8-1 0,-2 11-109,-2 4 0,-3 5 0,-9 10 1,-5 2-257,-8 5 0,-4-2 0,-3 7 0,-2 0-19,-5-1 1,4 4-1,-4 4 1,8-5 106,6-7 1,-2-5 0,10-2 165,2 0 0,5-10 0,7-5 9,8-4 1,11-10-1,6-3 1,2 0-765,5 0 1,2-4 0,0 4 785,-5-2 0,5-2 0,-7-8 0</inkml:trace>
  <inkml:trace contextRef="#ctx0" brushRef="#br0" timeOffset="1084">1634 153 8125,'14'-22'521,"1"0"64,2 0 1,2 10 0,3 7 0,2 13-226,5 13 1,-5 20-1,8 20 1,-1 12 40,6 14 1,-6 2-1,-16-38 1,-1 2 0,-1 2-1,-2 2-165,1 2 1,-2 2-1,-3 9 1,-2 1 0,0 3-1,-2 2 1,-2 2 0,0 1-301,0 0 1,-2-1 0,-7-4-1,-3-2 1,-3-4 0,-4-1-1,-3-2 1,-4-2-193,-3 0 1,-2-2-1,2-9 1,0-3 0,1 0-1,-1-3 1,-28 29-1220,0-15 0,15-14 1475,-2-10 0,4-7 0,-4 8 0,-1-1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8:43.766"/>
    </inkml:context>
    <inkml:brush xml:id="br0">
      <inkml:brushProperty name="width" value="0.06" units="cm"/>
      <inkml:brushProperty name="height" value="0.06" units="cm"/>
      <inkml:brushProperty name="color" value="#004F8B"/>
    </inkml:brush>
  </inkml:definitions>
  <inkml:trace contextRef="#ctx0" brushRef="#br0">32 564 8360,'-14'0'1469,"-1"0"0,13 0 0,2 0-706,12 0 0,10 0 0,7 0 0,7 0-417,5 0 1,3 0 0,-1 0-1,1 0-541,-1 0 1,-9 0-1,-5 3 1,-5 2-1286,-2 2 0,0 0 1480,0-7 0,-1 0 0,1 0 0</inkml:trace>
  <inkml:trace contextRef="#ctx0" brushRef="#br0" timeOffset="352">1143 42 8188,'12'-22'585,"0"10"171,-5 5 1,-4 7 0,6 7-154,1 7 1,-8 6 0,6 4 0,-6 5-239,-2 7 1,0 5 0,2 3-1,3 2-610,3 5 1,-1-5-1,-7 5 1,0-5-1088,0-3 0,-3-2 1332,-4-4 0,-5 4 0,-10-7 0</inkml:trace>
  <inkml:trace contextRef="#ctx0" brushRef="#br0" timeOffset="635">533 956 8137,'-22'0'1157,"15"0"0,12 0 0,19 0-566,15 0 0,9 0 1,20 0-1,4 0-299,8 0 1,10-2-1,9-5 1,-44 0-1,1-1-157,4-1 1,-1-1-1,-3 2 1,-1 1-1,1 0 1,-1 0-1,-4-1 1,-2-1-219,40-10 0,-9 4 0,-22 3-827,-7 2 1,-22 3-1,-10 9 1,-7 6 909,-7 6 0,-12 15 0,-5 5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8:45.966"/>
    </inkml:context>
    <inkml:brush xml:id="br0">
      <inkml:brushProperty name="width" value="0.06" units="cm"/>
      <inkml:brushProperty name="height" value="0.06" units="cm"/>
      <inkml:brushProperty name="color" value="#004F8B"/>
    </inkml:brush>
  </inkml:definitions>
  <inkml:trace contextRef="#ctx0" brushRef="#br0">17 371 8292,'-12'2'1774,"7"3"-1272,10 3 0,7 1 0,12-4 1,5 2-92,8-2 0,4-2 0,2-3 1,1 0-499,0 0 0,-3 0 1,-3 0-1,-4 0-1006,-2 0 0,-11 2 1093,-6 5 0,0-4 0,6 6 0</inkml:trace>
  <inkml:trace contextRef="#ctx0" brushRef="#br0" timeOffset="750">866 415 7957,'-12'-10'1265,"3"5"0,11-7-932,5 2 1,5-7 0,10 3 0,0-6-175,0-1 0,7-1 0,2-2 0,1-3-83,-1-2 1,-2-2 0,-7 4 0,-3-2-449,-4 2 0,2 10 1,-10 3-394,-2-3 0,-5 0 494,-7 2 1,-8 6 0,-11 11-1,-3 5 303,2 8 0,0 7 0,1 4 0,-3 6 200,2 2 1,5 2-1,5 10 1,3 2 241,-3 3 0,7 7 0,3-7 0,4-3 148,3-2 0,5-2 1,10-3-1,14-7-366,10-12 1,4-10 0,3-12 0,5 0-432,7 0 1,-2-10 0,-1-4 0,1-8 174,0-7 0,-8 5 0,5-8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8:51.416"/>
    </inkml:context>
    <inkml:brush xml:id="br0">
      <inkml:brushProperty name="width" value="0.06" units="cm"/>
      <inkml:brushProperty name="height" value="0.06" units="cm"/>
      <inkml:brushProperty name="color" value="#004F8B"/>
    </inkml:brush>
  </inkml:definitions>
  <inkml:trace contextRef="#ctx0" brushRef="#br0">0 479 11200,'22'0'579,"0"0"1,2 0 0,3 0-866,2 0 1,9 0-1,-4 0 1,3 0 285,-1 0 0,0 0 0,8 0 0</inkml:trace>
  <inkml:trace contextRef="#ctx0" brushRef="#br0" timeOffset="183">610 0 8484,'-12'22'372,"2"-5"0,10 2 0,0 6 32,0-1 0,0 10 0,0 2 0,0 5-466,0 3 0,3-1 1,1 1-1,6-3-572,2-5 0,-5 5 0,6-7 634,-4 0 0,8-2 0,-5-11 0</inkml:trace>
  <inkml:trace contextRef="#ctx0" brushRef="#br0" timeOffset="366">305 871 8161,'-22'0'395,"3"3"594,4 4 1,8-5 0,17 6-48,12-6 0,9-2 0,15-2 0,5-6-690,7-6 0,-2 2 0,2-3 0,2 1-1759,3 2 0,2-5 1507,1 10 0,-1-10 0,0 5 0</inkml:trace>
  <inkml:trace contextRef="#ctx0" brushRef="#br0" timeOffset="683">458 1394 8068,'-10'12'483,"7"-2"0,-4-17 0,14-3 0,8-2 86,4-5 1,6 5 0,4-3 0,4 1-112,1 2 1,7-5 0,-4 9 0,1 4-293,-1 1 1,-6 3 0,-9 3-227,0 4 0,-10 12 0,-7 13 0,-13 2 53,-13 4 0,-4 6 0,-11 4 1,-3 3-33,-2-3 0,0 6 0,5-6 1,7-4-20,5-6 0,4-11 0,8-1 343,12-9 0,10-7 0,12-12 0,2-6-132,5-6 0,5-5 0,9-1 0,1 3-281,-1 3 1,1 2 0,0-5 0,-1 2-461,1-2 1,-8 8 587,0 1 0,0-4 0,8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8:53.182"/>
    </inkml:context>
    <inkml:brush xml:id="br0">
      <inkml:brushProperty name="width" value="0.06" units="cm"/>
      <inkml:brushProperty name="height" value="0.06" units="cm"/>
      <inkml:brushProperty name="color" value="#004F8B"/>
    </inkml:brush>
  </inkml:definitions>
  <inkml:trace contextRef="#ctx0" brushRef="#br0">75 489 8151,'-22'0'850,"1"0"0,6 0 698,1 0 1,11 0-911,3 0 1,12 0-1,15 0 1,4 0-268,3 0 1,2 0 0,8 0 0,0 0-594,-1 0 1,-2-7 0,-4-1-1,-6 3-574,0 3 0,-6 2 796,4 0 0,-5-10 0,-2-2 0</inkml:trace>
  <inkml:trace contextRef="#ctx0" brushRef="#br0" timeOffset="452">881 31 8166,'0'-21'1508,"0"11"1,0 12-764,0 18 0,0 11 0,2 13 0,3 2 2,2 5 1,1-3 0,-6 10 0,3 3-425,2 1 0,0 4 0,-7-1 0,0-2-1299,0-5 0,0-7 0,3-15 976,4-7 0,5-5 0,10-2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8:56.184"/>
    </inkml:context>
    <inkml:brush xml:id="br0">
      <inkml:brushProperty name="width" value="0.06" units="cm"/>
      <inkml:brushProperty name="height" value="0.06" units="cm"/>
      <inkml:brushProperty name="color" value="#004F8B"/>
    </inkml:brush>
  </inkml:definitions>
  <inkml:trace contextRef="#ctx0" brushRef="#br0">349 141 7934,'0'-24'52,"0"-5"1,0 5 1055,0-6-332,0 6 0,0 15-158,0 9 0,0 9 1,2 13-1,3 0-205,3 0 1,8 9-1,-1 5 1,2 6 62,-3 1 0,6 3 1,-6 2-1,6 8-105,1 7 1,1-10 0,0 15 0,0 2-311,0 8 1,2 9 0,2 7 0,-12-45 0,-1 1-88,-3 0 0,-1-1 0,3 5 0,-2-1 0,-3-2 0,-2 0 0,2 2 0,1 0-74,0 2 1,-2-1 0,-1 38 0,2-7 0,-4-6-111,-3-1 1,7-6-1,0 6 1,-2-3 171,-2-5 1,-3-2-1,0-3 1,0 3 156,0 4 0,0-4 0,0 5 0,0-6-60,0-1 0,0-1 0,0 0 1,0 1-91,0-1 1,0 0 0,0-2-1,2-2-22,5-3 1,-4-2 0,4 2 0,-5-8 152,-2-4 0,0 5 1,0 2-1,0 1-116,0-1 1,0-2 0,0-5 0,0 2-8,0 3 1,0 0 0,0-8 0,0 1 49,0-1 1,0 3-1,0 3 1,0 2 11,0-3 1,-7 0 0,0 1-1,2 4 73,3 3 0,2-6 0,0 6 0,-3 0 9,-4-1 1,4-4-1,-4 5 1,2-3-7,-2-5 0,5-4 1,-8-5-1,3-3-18,-1 3 0,1-5 1,5-1-1,-3 1-10,-2 0 1,-3 3 0,5 4 0,-2-3-264,2-1 1,-5-3 0,3 4 0,0-1 159,-3 1 1,8-4 0,-5 0 0,2 0 51,-3 0 1,4-5 0,-9 7 0,4 0 55,4-2 1,-5 5 0,3-8 0,0 3 16,-3 5 0,8 2 0,-8 3 1,3-1-111,-1 1 1,-1-1 0,4 1-1,-5-3-20,-2-5 1,7 5 0,-4-7 0,-1 3 89,-5-1 1,6 0 0,-1 8-1,3-3 48,0-5 0,-8 5 1,5-4-1,1 1-103,-1-1 0,0 1 1,6-6-1,-4 2-76,3 4 1,-4-6 0,-1-1-1,0-2 135,1 0 1,-1 10 0,3-3 0,-5 6 36,0 1 1,-8 1 0,8-1 0,-2 1 80,-1-1 0,1 1 0,-8-1 0,2-1 125,6-6 0,-5 5 0,6-7 0,-1-3 167,-1-9 0,8 0 1,-5-8-294,2 6 0,-4-6 0,7 1-304,2 2 0,2-5-1185,3 2 0,-7-6-2384,0 6 1556,0-9 1,9 2 2126,5-14 0,5-15 0,10-12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8:44.769"/>
    </inkml:context>
    <inkml:brush xml:id="br0">
      <inkml:brushProperty name="width" value="0.06" units="cm"/>
      <inkml:brushProperty name="height" value="0.06" units="cm"/>
      <inkml:brushProperty name="color" value="#004F8B"/>
    </inkml:brush>
  </inkml:definitions>
  <inkml:trace contextRef="#ctx0" brushRef="#br0">0 4596 9003,'0'-22'510,"0"0"1,0 8 0,3-1 73,4-2 1,-2 5-1,10 0 1,1 2 43,4 6 1,9 1-1,2 3 1,1 0-341,-1 0 0,1 3 1,-6 4-1,1 7-211,-8 6 0,1 1 0,-13 4 0,-2 1 89,-3 3 1,-2 8 0,-2-6 0,-6 3-117,-6 5 0,-5-5 0,-6 2 0,-1 3-283,-3 2 1,-8-5 0,8-2 0,3-3-309,2-4 0,9-3 0,1-2 588,-3 0 0,9-10 0,6-7 146,7-10 1,14-7 0,1-10 0,6 0 24,1 0 1,4 8 0,1-1 0,2-2-290,4-2 0,-4 4 1,0 3-1,0 0-690,0 0 0,-8 5 0,3-5 761,-4 2 0,-4-7 0,1 5 0</inkml:trace>
  <inkml:trace contextRef="#ctx0" brushRef="#br0" timeOffset="2997">218 5968 10851,'22'12'326,"0"-3"0,0-9 0,2 0-1093,5 0 1,-5 8-1,5-1 767,-5-2 0,8-3 0,2-2 0</inkml:trace>
  <inkml:trace contextRef="#ctx0" brushRef="#br0" timeOffset="3349">915 5641 8143,'12'-22'418,"0"1"1,-7-1 2244,2 0-2215,1 10 1,-11 2 0,-4 13 0,-5 4-186,0 7 0,-8 13 0,6 4 0,-5 3-86,-3 5 0,2 2 0,3 3 0,5-1-178,3 1 1,-6 7 0,8-1 0,2-4 175,3-7 1,9 0 0,3-10 0,2-3 75,5-1 0,4-13 0,6-5 1,4-5-61,3-2 0,-5-12 0,5-7 0,-2-10-244,-6-5 0,-1-2 0,-6-8 1,-5 1-295,-6-1 1,-6 3 0,-2 2 0,0 3-186,0-3 1,-2 1 0,-3 1 0,-5 8-708,-2 5 1,5 2 1238,-8 1 0,1-1 0,-8 0 0</inkml:trace>
  <inkml:trace contextRef="#ctx0" brushRef="#br0" timeOffset="4463">2069 23 8377,'15'0'129,"-1"0"0,-2 9 0,5 6 1,-5 4 361,-2 3 0,7 10 1,-2 6-1,1 11 24,-1 9 1,4 5 0,-7 4 0,3 6-193,0 7 0,-3 12 0,-4-43 0,1 1 0,-2 2 0,0 0-214,2 3 1,-1 1 0,-3 5-1,0 2 1,-1-1 0,-1 2 0,-1 2-1,-2 1-158,1 1 1,-2 2 0,1-2 0,0-1 0,0-4 0,0 0 0,0-1 0,0-1-60,0 2 1,0 0-1,0 4 1,0 2-1,1-1 1,-2-1-1,1-2 1,-2-2-66,-2-3 1,1-1 0,1-2 0,1 0 0,-2 0 0,-1 2 0,2 1 0,-1 1 20,0-1 0,-1 1 0,2-5 0,-1-1 0,-3-4 0,0 0 0,1-1 0,0 1 106,0 48 1,3-46-1,0-2 1,-3 41-1,-2-4 45,2-6 1,-5-5-1,3 8 1,2-3 78,2 0 0,-4-2 0,0-14 0,2-1-26,3 0 1,-1-2 0,-2-2 0,-2-3 54,2 2 1,0 6 0,1 4-1,-6 5-104,-2 2 1,7-4 0,-5 7 0,1 2-33,-6 3 1,3 9 0,-2 3 0,-1-1-6,3 1 1,2-45 0,1 0 0,2-1 0,1 0-1,-1 1 1,0 0-48,-1-1 0,1 0 0,4 1 0,-1 0 0,-10 42 0,-1-2 194,3-3 0,-5-1 0,7-4 0,-2-1 107,-5-4 0,0-1 0,1 6 0,1-1 245,-2-1 0,-2 5 1,-3-17-1,3-4-191,4-6 0,-4-4 0,7 2 0,-3-7-165,1-5 0,9-3 0,-5 1 0,3-1-186,0 1 0,-3-8 1,5-2-1,-2-3-304,2-4 1,3 5-1119,2-3 1,2-10 1498,5-12 0,5-24 0,10-7 0</inkml:trace>
  <inkml:trace contextRef="#ctx0" brushRef="#br0" timeOffset="4933">2766 3834 7958,'-14'0'4616,"-1"0"-3192,10 0 0,-2 0-1231,14 0 1,5 0 0,10 0-1,2 0-456,5 0 0,-2 0 1,9-3-1,1-2-460,-4-2 1,6 0 722,-10 7 0,10-10 0,-5-2 0</inkml:trace>
  <inkml:trace contextRef="#ctx0" brushRef="#br0" timeOffset="5097">3180 3463 7958,'-22'0'61,"0"0"1,1 0 0,-1 0-1,0 0 90,0 0 1,-7 0 0,0 3 0,0 2-67,-2 2 0,6 0 0,-4-7-85,5 0 0,2 0 0,1 0 0</inkml:trace>
  <inkml:trace contextRef="#ctx0" brushRef="#br0" timeOffset="6096">4508 850 8268,'-22'10'-466,"8"-5"0,-1 9 1073,-2 3 1,5-7 1561,-2-3-434,9 5-1289,-5-9 0,13-1 1,4-12-1,8-2-155,4-5 0,3 5 1,-1 0-1,4 3-173,4 4 0,-5-5 0,5 3 1,-5 2-43,-2 2 1,0 3-1,-1 0 1,1 3 18,0 4 1,-3 0 0,-4 13 0,-8 6-195,-4 6 0,-3 4 0,-3 10 0,-4 5-283,-8 7 1,-6 5 0,-8 5 0,-10 2-287,-10 2 1,11-1 0,-6-13 0,5-8-46,6-4 1,1-14-1,10-10 807,1-13 0,8-9 0,6-7 1,5-7 278,2-6 0,9-2 0,8 3 0,8 2 328,4 3 0,9 6 0,-1-4 0,4 3-179,2 4 1,1 2-1,-1 3 1,1 0-511,0 0 0,-3 0 0,-3 0 0,-4 0-605,-2 0 1,-3 0-1201,-7 0 0,-8 3 1793,1 4 0,-11-5 0,6 8 0</inkml:trace>
  <inkml:trace contextRef="#ctx0" brushRef="#br0" timeOffset="10176">4269 1 8173,'-22'0'224,"0"2"16,0 6 1,1 4 0,1 10 104,6-1 0,-6 1 0,8 0 1,-2 2-62,-1 5 1,8 5 0,-8 10 0,1-1-111,2 1 0,-8 6 0,8 4 0,-2-1 18,-1 0 0,3 8 1,-5-3-1,5 5-42,3 2 1,-6 0 0,5 3 0,-2 5-29,-5 6 0,5 6 0,-2 2 0,-3 3-50,-3 4 0,9-45 0,-2 1 0,0 5 0,0-1 0,-2 0 1,1-1-27,0-3 1,1 1-1,1 2 1,2 1 0,1-3-1,1-1 1,1 2 0,0 0 79,-2 0 1,1-2-1,-2 40 1,0-13-1,3-2-76,0-5 0,0 5 0,7-2 0,0-1-64,0 3 1,0-7-1,0 7 1,0-2-35,0-1 1,0 1 0,0-8-1,0 1 10,0-1 1,0-2 0,0-5-1,0-7 97,0-5 1,7-10 0,0 0-1,-2 3 93,-3 2 1,-2 3-1,0-1 1,0 1-4,0-1 0,0 1 0,0 2 0,0 2 40,0 3 1,0 7 0,0-5 0,0 1-24,0-1 1,8-2 0,-1-8 0,-2 3-116,-3 5 1,-2 2 0,3 5-1,1-7-1,4-5 1,-1-2 0,-5-1-1,3 1-68,2-1 0,3 1 0,-5-1 0,2 1-58,-2-1 0,5 1 1,-3 0-1,-2-1 80,-3 1 0,6-1 0,-1 3 0,-2 3 85,-3 1 1,-2 4-1,2-6 1,3 3-7,3-3 1,-1 5-1,-7 1 1,2-1-46,5 0 1,-4 0 0,7-4-1,-3 4 51,0 3 1,3 2 0,-5 5 0,4-3 230,3-2 0,-4 7 0,6 11 0,1-1-13,-3 0 1,7 0 0,-4-5 0,4 5-55,3 2 1,0-14-1,-1 0 1,1-7 57,0-8 0,0 5 0,-3-2 1,-2-3 51,-3-2 0,-6-4 0,4-6 0,0-5-243,0 1 1,-7-15-1409,2 4 1,-4-16-336,-3-5 1,0-12-1,0-14 1623,0-3 0,-10-20 0,-2 3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1:27.988"/>
    </inkml:context>
    <inkml:brush xml:id="br0">
      <inkml:brushProperty name="width" value="0.08571" units="cm"/>
      <inkml:brushProperty name="height" value="0.08571" units="cm"/>
    </inkml:brush>
  </inkml:definitions>
  <inkml:trace contextRef="#ctx0" brushRef="#br0">371 632 8177,'-9'-29'0,"-4"0"122,1 2 0,-5 10 632,10 3 0,0 11 0,7 3-265,0 12 0,0 10 0,0 7 0,0 10-281,0 9 0,10-2 0,4 5 0,5-5-345,3-2 1,0-1 0,0 1 0,0-1-209,-1 1 0,1-10 1,0-8-1,0-6-6,-1-6 1,1-9 0,-2 0 391,-6-10 1,-4-10 0,-10-11 0,0-6 69,0-1 1,0 3 0,0-3 0,-3 1 524,-4 6 1,5 1-65,-6 4-618,6 8 0,2 13 1,2 15-1,6 4 9,6 3 1,6-7-1,1-3 1,1-3 476,0-4 0,0-2 1,-1-6-1,1-4 64,0-8 1,0-6 0,-3-11-1,-2-9-169,-2-7 0,-11-6 0,4 4 0,-6-6-209,-2 0 0,-2 3 1,-6 10-1,-6-1-1087,-5 0 1,4 13-1,1 7-5061,-3 7 6022,7 12 0,0 15 0,10 14 0</inkml:trace>
  <inkml:trace contextRef="#ctx0" brushRef="#br0" timeOffset="236">1242 654 8293,'0'21'0,"0"1"147,0 0 0,0 7 1,0 2-1,0 3-121,0 5 1,0 9-1,0 3 1,0-2-933,0-3 906,0-3 0,0 1 0,0-1 0</inkml:trace>
  <inkml:trace contextRef="#ctx0" brushRef="#br0" timeOffset="801">611 2091 8044,'-22'0'342,"0"0"0,8 0 1,2 2 64,2 5 0,3 13 1,7 9-1,0 0-213,0 2 1,2 3-1,5 7 1,8 1-113,4 1 1,3-4 0,2 12 0,3-8-335,2-7 0,7 3 0,-4-12 1,-1-5-102,1-6 1,4-11-1,-7 0 361,-3-10 0,-4-7 1,-7-12-1,-8-3 181,-5-2 0,-2-9 1,0 1-1,0-4 78,0-2 0,0 6 0,0 1 0,0 0 372,0 2 0,-2-5 1,-3 10 89,-2 3 0,-3 11 0,5 10-809,-2 10 1,0 7-1,7 10 1,2 2-385,6 5 0,-4-5 0,11 5 0,2-4-740,2-4 1,-4 1-1,-1 0 1204,3 0 0,3-1 0,1 1 0</inkml:trace>
  <inkml:trace contextRef="#ctx0" brushRef="#br0" timeOffset="1283">894 2287 8159,'0'-15'1590,"0"1"-1225,0 9 0,0-2 0,0 14 1,2 10-46,6 9 1,-4-1 0,11 6 0,2-2-146,2 0 0,3 10 0,0-5 0,-3 0 185,-4-5 1,4-5-1,-7-2 1,3-3 120,-1-4 1,-7-6 0,5-11 0,-2-5-171,-5-8 0,5-14 1,-3-7-1,-2-8-330,-3-7 1,1 3-1,1-10 1,4 0-1151,-3 2 0,4 0 0,-2 11 0,1-1-2985,1 4 4154,-6 13 0,16-2 0,-7 9 0</inkml:trace>
  <inkml:trace contextRef="#ctx0" brushRef="#br0" timeOffset="1585">1308 2352 8163,'14'0'748,"1"0"1,-1 0-1,6-2-273,-6-6 0,5 6 0,-4-5-196,4 4 0,3 3 1,0 0-1,0 0-153,-1 0 1,1 3 0,-2 4-275,-6 8 1,3 4-1,-10 5 1,-2 5 59,-2 7 0,-6 13 0,-4 4 1,-8 0 385,-4 1 1,-3-4-1,3-9 1,2-4 1050,2-8-1275,11-15 1,6-23 0,17-20-1,10-10-739,5-5 0,3-2 0,6-2 0,1-3 665,-1 3 0,1-18 0,-1-1 0</inkml:trace>
  <inkml:trace contextRef="#ctx0" brushRef="#br0" timeOffset="1919">328 0 8336,'-24'37'0,"-3"-1"-202,-2 3 1,0 11 0,5 11 0,-3 9 292,-2 10 1,11-29-1,0 2 1,2 4-1,3 2 1,-1 4-1,1 2 113,0 4 1,2 0 0,4 2 0,2 1 0,0 5 0,2 1 0,2 0 0,0 1-247,0 1 1,2 0-1,3 4 1,2 1 0,1-1-1,3-1 1,1 3 0,2 0 96,0 1 0,3 0 0,3-2 1,1 0-1,-3-4 0,2 0 1,1-6-1,1 0-121,0-3 0,2-2 1,-1-3-1,2-3 0,0-3 1,2-1-1,2-2 1,2-2-261,1-5 0,1-3 0,0-3 1,2-3 325,31 23 0,-4-9 0,4-5 0,10-5 0,7-3 0</inkml:trace>
  <inkml:trace contextRef="#ctx0" brushRef="#br0" timeOffset="2217">2070 131 8082,'22'2'133,"-1"6"1,-1 6-1,-3 15 1,-3 12 338,3 15 1,-5 26 0,-5-25-1,1 5 1,0 9 0,1 3-210,0 9 1,1 3-1,1 10 1,0 2 0,-4-29-1,-1 2 1,0-1-1,0 3 1,0-1 0,-1 1-248,0 2 1,1 0 0,-2 0 0,-2 1 0,-1 1-1,0 0 1,1 3 0,-1 1 0,-1 0 0,-2 0-1,-1-1 1,-2 1 19,0-1 1,-2 0 0,-3 0 0,-2-5 0,-4-1 0,1-1 0,1-6 0,-1-2-1,0-1 1,-7 28 0,-2-2-46,1-5 1,0-1 0,2-3-1,-1-2 1,1-7 0,1-2-1,1-5 1,1-1-415,4-7 0,-1-3 0,-16 33 0,2-22 0,2-16-3305,3-18 3728,2-11 0,3-20 0,4 0 0,6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1:26.791"/>
    </inkml:context>
    <inkml:brush xml:id="br0">
      <inkml:brushProperty name="width" value="0.08571" units="cm"/>
      <inkml:brushProperty name="height" value="0.08571" units="cm"/>
    </inkml:brush>
  </inkml:definitions>
  <inkml:trace contextRef="#ctx0" brushRef="#br0">87 284 8191,'-9'-30'346,"-6"1"0,-2-7 1,0 10 1584,3 6-1587,9 8 0,-5 29 1,10 7-1,0 10 121,0 12 0,0 5 0,0 9 0,0-2-384,0 3 0,10 2 1,4 2-1,6 1-485,2-1 1,-6-10-1,4-4 1,4-5 52,0-2 0,0-20 0,-2-9 299,0-11 1,-3-13 0,-2-8 0,-5-10 27,-2-9 0,-3-15 1,-7-5-1,0-2 176,0 0 0,-2 5 0,-3 0 0,-2 9 188,2 3 1,3 10-186,2 2 1,0 17 0,0 14-102,0 17 0,2 13 0,5 11 0,8 1-113,4-1 0,5 8 0,3-2 0,2-8 42,-2-10 0,4-7 0,0-4 1,1-6 391,-1-6 0,-2-16 0,-7-9 0,0-9 11,0-11 1,-8-11 0,-2-5-1,-2-3-288,-5-4 0,-3 4 0,-2 0 1,-2 1-264,-5-1 1,-3 8-1,-7-3 1,5 7-2187,2 8 0,-4-3 2351,6 10 0,-9 0 0,5 7 0</inkml:trace>
  <inkml:trace contextRef="#ctx0" brushRef="#br0" timeOffset="300">1024 915 9107,'-12'-10'1981,"4"8"-2002,16-5 1,6 2-1,15 0 1,7-2-445,6 2 1,4 2-1,2 3 465,3 0 0,9-9 0,-4-3 0</inkml:trace>
  <inkml:trace contextRef="#ctx0" brushRef="#br0" timeOffset="433">1350 610 8126,'-65'0'245,"0"0"0,2 0 1,5 0-133,7 0 1,12 0-1,5 3 1,3 1-2144,4 4 2030,3-1 0,2 3 0,0 2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1:33.740"/>
    </inkml:context>
    <inkml:brush xml:id="br0">
      <inkml:brushProperty name="width" value="0.08571" units="cm"/>
      <inkml:brushProperty name="height" value="0.08571" units="cm"/>
    </inkml:brush>
  </inkml:definitions>
  <inkml:trace contextRef="#ctx0" brushRef="#br0">88 0 8199,'2'22'1180,"3"0"1,2 0-867,-2-1 0,-2 8 1,-3 5-1,0 5-279,0 7 0,0 10 1,-3-3-1,-4 0-156,-8 0 1,-1 5 0,-1-7 120,2-3 0,1-2 0,-8-2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1:32.623"/>
    </inkml:context>
    <inkml:brush xml:id="br0">
      <inkml:brushProperty name="width" value="0.08571" units="cm"/>
      <inkml:brushProperty name="height" value="0.08571" units="cm"/>
    </inkml:brush>
  </inkml:definitions>
  <inkml:trace contextRef="#ctx0" brushRef="#br0">436 32 8040,'0'-12'1608,"-3"2"-1140,-4 10 1,-3 3 0,-7 6-1,0 13-71,-7 12 0,2 7 0,-7 5 0,3 5-408,-3 7 0,5 5 0,-5 0 0,4-5-408,4-7 0,1-8 1,6-4-2451,6-3 454,-4-9 2415,10-15 0,-8-24 0,10-22 0</inkml:trace>
  <inkml:trace contextRef="#ctx0" brushRef="#br0" timeOffset="184">0 54 8040,'0'-15'1233,"0"1"-768,0-1 1,3 5-1,4 10-132,7 13 1,13 13 0,4 6 0,1 1-135,-1 6 0,8 2 1,-5 3-1,2-1-539,1 1 0,-8 0 1,4-1-1,-1 1-1351,-6-1 0,-1 1 1691,-4-1 0,1 1 0,0-1 0</inkml:trace>
  <inkml:trace contextRef="#ctx0" brushRef="#br0" timeOffset="682">762 467 8163,'-2'15'583,"-5"-1"0,2 1 0,-7 7 166,2 0 0,3-1 0,7 3-76,0 6 1,0-11 0,2 10-524,5 5 1,6-12-1,8-1 1,1-1-818,0-1 1,0-4 0,-1-3 0,4-3 666,4-4 0,-5-2 0,7-3 0</inkml:trace>
  <inkml:trace contextRef="#ctx0" brushRef="#br0" timeOffset="799">893 315 8122,'-22'-12'832,"0"-5"-884,1 10 0,9-3 52,4 3 0,6 4 0,2-6 0</inkml:trace>
  <inkml:trace contextRef="#ctx0" brushRef="#br0" timeOffset="1501">1459 642 13036,'22'0'368,"0"0"1,2 0 0,3 0-735,2 0 0,9-3 0,1-2 366,9-2 0,-2-10 0,8 5 0</inkml:trace>
  <inkml:trace contextRef="#ctx0" brushRef="#br0" timeOffset="1633">1829 467 8100,'-53'0'582,"5"0"0,-8 0 1,3 0 325,4 0 1,6 0 0,4 0 0,5 0-1128,3 0 1,2 0 218,7 0 0,0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6:58.951"/>
    </inkml:context>
    <inkml:brush xml:id="br0">
      <inkml:brushProperty name="width" value="0.08571" units="cm"/>
      <inkml:brushProperty name="height" value="0.08571" units="cm"/>
    </inkml:brush>
  </inkml:definitions>
  <inkml:trace contextRef="#ctx0" brushRef="#br0">0 0 11360,'32'0'456,"-8"0"0,5 0 0,-2 3-712,2 4 1,-5-5-1,5 6 256,-5-6 0,-2-2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59.547"/>
    </inkml:context>
    <inkml:brush xml:id="br0">
      <inkml:brushProperty name="width" value="0.08571" units="cm"/>
      <inkml:brushProperty name="height" value="0.08571" units="cm"/>
    </inkml:brush>
  </inkml:definitions>
  <inkml:trace contextRef="#ctx0" brushRef="#br0">0 196 8260,'0'-14'-1099,"0"-1"0,0 1 1191,0-8 1,0 0-1,0 0 201,0 1 1,0 6 0,0 1 973,0-3 151,0 7-1061,10 0 0,-7 20 1,4 5-1,-5 4-36,-2 3 1,0 7 0,0 2-1,0 1 7,0-1 0,0 8 1,0-5-1,0 2-52,0 0 0,0 1 0,0 4 0,0-3-78,0-1 0,0-8 0,0 5 0,0-3-64,0-4 1,0-3 0,0-2-206,0-1 1,0-6-1061,0-1 0,0-11 1131,0-3 0,0-10 0,0-12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1:36.071"/>
    </inkml:context>
    <inkml:brush xml:id="br0">
      <inkml:brushProperty name="width" value="0.08571" units="cm"/>
      <inkml:brushProperty name="height" value="0.08571" units="cm"/>
    </inkml:brush>
  </inkml:definitions>
  <inkml:trace contextRef="#ctx0" brushRef="#br0">567 608 8204,'-9'-12'77,"4"-5"0,-10 10 184,-2 2 0,-2 2 0,-3 6 0,-2 6 10,-5 13 1,-5 5-1,-9 16 1,2 13-56,4 12 0,-4 12 0,22-32 0,2 3 0,-3 6 1,1 2-35,0 7 1,2 3-1,0 11 1,2 3-1,4 6 1,1 3 0,3-25-1,0 0 1,1 2-237,1 4 1,0 0 0,1 1 0,-2 4-1,0 0 1,1 1 0,2 1 0,0 0-1,1 0 1,1-4 0,-1 0 0,1-1 77,-1-2 1,1-1 0,1-2 0,4 28 0,2-4-1,1-8 1,3-3 0,2-7 0,2-2-74,3-5 1,3-3-1,-1-7 1,3-4 0,21 30-1,1-17-132,0-15 0,-1-17 0,-2-7 0,-2-7-792,-3-7 1,-9-8 0,2-14 972,-5-8 0,-2-4 0,0-3 0</inkml:trace>
  <inkml:trace contextRef="#ctx0" brushRef="#br0" timeOffset="435">1155 782 8594,'-21'0'0,"1"2"207,6 6 1,-6 4-1,8 12 1,-2 5 238,-1 7 1,1 13 0,-8 4 0,0 3-388,0 4 1,1 10 0,-1 5 0,0 0-682,0 0 1,8-12 0,2-14-1,0-8-500,-1-5 0,6-19 1122,-7-3 0,-1-28 0,-7-10 0</inkml:trace>
  <inkml:trace contextRef="#ctx0" brushRef="#br0" timeOffset="602">742 1087 8089,'2'-12'263,"5"5"1,-2 4 99,10 3 0,-8 3 0,5 4 0,0 7-115,0 6 0,3 9 1,7 2-1,-1 1-312,1-1 1,2 8 0,3-5 0,2 2-602,-2 0 0,4-9 665,-2 2 0,0-5 0,-7-2 0</inkml:trace>
  <inkml:trace contextRef="#ctx0" brushRef="#br0" timeOffset="903">1373 1392 8089,'-14'7'1180,"2"3"-732,2 2 1,0-5 0,5 8-1,-2 2-100,2 2 1,3 5-1,2 3 1,0 2-232,0-3 0,0 6 0,2-6 1,3-4-374,2-5 1,10-5 0,-2 3 0,4-8-643,3-5 1,-3-4 897,-4-5 0,14-5 0,-5-10 0</inkml:trace>
  <inkml:trace contextRef="#ctx0" brushRef="#br0" timeOffset="1435">1438 1283 8201,'-14'0'-832,"-1"0"0,8 0 832,-7 0 0,9-10 0,-5-2 0</inkml:trace>
  <inkml:trace contextRef="#ctx0" brushRef="#br0" timeOffset="1666">1678 1544 8809,'-15'22'573,"1"0"0,9 0 1,-5-1-541,1 1 1,6 0-1,-4 0 1,2-1-500,-2 1 0,5 0 466,-6 0 0,-4 0 0,0-1 0</inkml:trace>
  <inkml:trace contextRef="#ctx0" brushRef="#br0" timeOffset="1900">2026 1109 9982,'0'21'802,"0"1"1,0 0-1,0 2-434,0 5 1,0 5 0,0 10-1,0-1-911,0 1 1,0 2-1,0 2 543,0 3 0,0 0 0,0-8 0</inkml:trace>
  <inkml:trace contextRef="#ctx0" brushRef="#br0" timeOffset="2400">1199 2807 8044,'-22'10'2,"0"2"1,3 12-1,2 3 146,3 2 0,1 12 0,-3 0 0,1 8 8,-2-1 0,5 5 0,0 0 1,2 1-276,5-1 0,1 0 1,-1-7-1,-5 0 119,-2-5 0,-3-2 0,-6 4 0</inkml:trace>
  <inkml:trace contextRef="#ctx0" brushRef="#br0" timeOffset="2619">938 2894 8044,'0'15'154,"0"-1"1,2 1 171,5-3 1,-4 15-1,6-6 1,-1 6 178,-1 4 0,10-4 0,-3 9 1,6 1-201,1-3 0,9 7 0,-1-7 0,-3 2-638,-2 0 1,-2-9-1,0 2 1,0-3-1107,-1 3 0,-6-12 1439,0 5 0,-1-5 0,8 5 0</inkml:trace>
  <inkml:trace contextRef="#ctx0" brushRef="#br0" timeOffset="2869">1438 3373 8117,'-21'10'842,"6"-5"141,1 9 0,9 1 1,-2 7-504,4 0 0,3-1 0,0 1 0,0 0-614,0 0 1,10-8 0,4-2 0,6-2-2773,1-5 2906,1-3 0,10-2 0,2 0 0</inkml:trace>
  <inkml:trace contextRef="#ctx0" brushRef="#br0" timeOffset="2984">1482 3069 8044,'-15'0'254,"1"0"-254,-1 9 0,-6-6 0,-1 6 0</inkml:trace>
  <inkml:trace contextRef="#ctx0" brushRef="#br0" timeOffset="3201">1722 3439 8207,'0'22'34,"0"-1"1,0 4-1,-3 1 1,-2 3 257,-2-2 1,0 4-1,7-2 1,-3-2-399,-4-3 1,5 5 0,-6 0-1,6-2 106,2-3 0,0-2 0,0 0 0</inkml:trace>
  <inkml:trace contextRef="#ctx0" brushRef="#br0" timeOffset="3503">1918 3177 8106,'21'-9'907,"1"-3"-194,0-10 0,-3 7 0,-2 3 20,-2 3 0,-8 1 0,7 8-495,3 0 1,-7 3-1,-3 4 1,-4 8-259,-3 4 1,0 10 0,0 2 0,0 3-106,0 5 0,-10 2 0,-4 3 0,-6-1-112,-2 1 0,8-3 0,-1-5 0,1-7 198,2-5 0,2-2 227,10 0 1,3-10 0,4-5-414,7-4 1,13-13 0,4-4 0,3-6-977,5-2 1,-5 3 1200,2 5 0,0-15 0,8 4 0</inkml:trace>
  <inkml:trace contextRef="#ctx0" brushRef="#br0" timeOffset="4061">2680 85 7685,'19'-22'-103,"-4"1"0,2 6 1,-8 3-1,3 2 488,5 6 1,-5 4 0,3 9 0,2 13 190,2 12 0,5 19 1,3 12-1,4 15-212,3 12 0,-19-33 0,-1 3 1,4 11-1,1 4 0,-1 10 1,0 3-267,-6-25 0,0 2 1,-2 2-1,-1 4 0,-2 3 1,-1 0-1,-3 3 1,0 2-1,-2 1 0,0 2 1,-1 2-1,-1 0-222,-1 2 1,0 1-1,-1 0 1,-3 2-1,-1 0 1,-2-2-1,-2-3 1,-3-1 0,0-2-1,-1-3 1,-1-2-1,-1-1 135,-2-3 1,0-2 0,-1 0 0,0-6 0,0-1 0,-1 0 0,-9 26 0,0-1 0,2-2 0,0-2-147,1-1 0,1-3 1,0-8-1,1-2 0,3-9 1,0-1-1,2-4 0,-1-2-392,3-5 0,0-3 1,-18 30-1,11-20 527,6-19 0,5-15 0,-1-10 0,5-4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1:51.222"/>
    </inkml:context>
    <inkml:brush xml:id="br0">
      <inkml:brushProperty name="width" value="0.08571" units="cm"/>
      <inkml:brushProperty name="height" value="0.08571" units="cm"/>
    </inkml:brush>
  </inkml:definitions>
  <inkml:trace contextRef="#ctx0" brushRef="#br0">237 1030 8064,'-22'0'303,"0"0"0,0 0 0,0 0 360,0 0 0,8-8 0,2-1 647,2-3 1,-5 4-812,8-6 1,9-1 0,13-7 0,7 0-266,7 0 0,8-9 1,11-6-1,6-4-141,2-3 1,0-7 0,5-3 0,-3-2-333,3-4 1,-10-4 0,-5 1-1,-9 2-280,-6 3 1,-4 9 0,-12-2 0,-8 7 63,-4 8 1,-3 4-1,-3 10 1,-7 3 143,-12 4 0,-2 5 0,-12 13 0,-3 4 156,-3 8 0,-2 6 0,3 9 0,2 6 440,3 6 0,2 14 1,-5 12-1,5 17-73,17-36 0,2 2 0,0 2 1,1 1-1,2 1 0,2 2 1,0 0-1,0 0-32,2 1 0,2 1 0,0 6 0,2 1 0,3-4 0,2-2 1,0-4-1,0-2-190,7 38 0,4-16 0,12-18 1,5-12-387,8-14 0,-5-13 0,-3-19 0,-5 0-331,-2 0 1,0-7-1,-3-3-1770,-4-2 2497,-5-2 0,-10-8 0,0 0 0</inkml:trace>
  <inkml:trace contextRef="#ctx0" brushRef="#br0" timeOffset="166">105 1315 8064,'-21'0'469,"-9"0"642,1 0 1,10 9 0,14 3-815,10 1 1,17 4 0,17-10 0,9-2-219,11-3 0,11-4 0,3-3 1,0-5-326,3-2 0,-6-3 1,8-6-1,-2-1 246,-6 0 0,-2 0 0,-2 0 0</inkml:trace>
  <inkml:trace contextRef="#ctx0" brushRef="#br0" timeOffset="616">1245 701 8020,'-13'-22'1329,"1"8"-230,5-1 0,2 10-604,-10-2 1,11 14 0,-4 8 0,6 7-209,2 7 1,7-2-1,3 7 1,0 0-190,-1 0 1,8-5 0,-4 5 0,1-2-177,1-5 1,-3-3 0,5-2-1,-2-3-398,2-4 1,-5 2 411,2-10 1,-1-2-1,1-12 1,-4-8 37,0-4 1,-8-3 0,5 0-1,-4 0-22,-3 0 0,0 8 0,2 1 128,6 4 0,-6 14 1,8 14 36,-1 8 1,-6 4-1,7-4 1,-1 5-19,6 2 0,-3-10 1,3 1-1,2-11 494,2-4 1,-4-5 0,-1-13 0,3-6-203,3-6 0,-5-19 0,-3-4 1,0-4-356,0 1 1,-7 2 0,2 1 0,-4-1-511,-3 0 1,0 3 0,0 4-1,0 8-1700,0 4 0,2 4-918,5-1 3092,-4 9 0,16 13 0,-7 13 0</inkml:trace>
  <inkml:trace contextRef="#ctx0" brushRef="#br0" timeOffset="1017">1310 88 8248,'-29'14'-83,"0"1"0,2 5 193,3 6 0,-8 11 0,-2 11 0,-2 6 209,-1 2 1,10 10 0,-2 9 0,5 3 56,2 5 0,7 2 0,3 3 0,2-1-178,5 1 0,5-1 0,8-1 0,9-8-525,10-13 1,-1-11 0,11-18 0,2-6-385,2-6 1,3-12 0,0-7 710,0-10 0,9-27 0,3-14 0</inkml:trace>
  <inkml:trace contextRef="#ctx0" brushRef="#br0" timeOffset="1233">1858 197 8615,'2'20'0,"3"-1"401,3 3 0,1 5 0,-4 19 0,5 5 130,2 8 1,-5 14 0,5 7-1,-2 5-53,-5 3 0,-2 2 1,-3 2-1,0 3-425,0-2 1,-10-6 0,-2-6 0,-3-6-1747,0 1 1,1-15 1692,-8 4 0,0-4 0,0 5 0</inkml:trace>
  <inkml:trace contextRef="#ctx0" brushRef="#br0" timeOffset="1518">2471 1052 14676,'22'0'22,"0"0"1,2 0-1,6 0-1181,6 0 0,6 0 0,1 0 1159,1 0 0,10 0 0,2 0 0</inkml:trace>
  <inkml:trace contextRef="#ctx0" brushRef="#br0" timeOffset="1648">2975 898 8431,'-41'-7'564,"4"0"0,-2-8 0,8 8 1,-3 0 316,-5-3 1,-3 7 0,-2-4-1,1 7-727,-1 7 0,-2-2 0,-3 10 1,-2 2-311,2 2 1,13-4 155,6 0 0,-4-1 0,0 8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1:55.372"/>
    </inkml:context>
    <inkml:brush xml:id="br0">
      <inkml:brushProperty name="width" value="0.08571" units="cm"/>
      <inkml:brushProperty name="height" value="0.08571" units="cm"/>
    </inkml:brush>
  </inkml:definitions>
  <inkml:trace contextRef="#ctx0" brushRef="#br0">57 373 8102,'-22'9'44,"10"-4"0,4 10 639,6 2 0,2 2 1,0 3-519,0 0 0,10 0 0,4-2 0,6-3-640,2-3 0,-1-2 0,1 3 1,0-8-1031,0-4 1505,0-3 0,0 0 0,0 0 0</inkml:trace>
  <inkml:trace contextRef="#ctx0" brushRef="#br0" timeOffset="115">100 66 8102,'-21'-15'0,"-1"3"0,2 0 794,6 0 1,1 7-1276,6-2 481,5 4 0,2 13 0,12 2 0</inkml:trace>
  <inkml:trace contextRef="#ctx0" brushRef="#br0" timeOffset="334">495 548 8306,'22'0'708,"0"0"1,-1 0-902,1 0 1,8 2-1,1 3 1,3 3-408,5-4 0,3-1 600,1-3 0,1 10 0,0 2 0</inkml:trace>
  <inkml:trace contextRef="#ctx0" brushRef="#br0" timeOffset="465">955 351 8100,'-37'0'0,"1"0"560,-3 0 0,-3-8 0,-1 1 0,-1 2 56,0 3 1,0 2 0,0 0 0,3 0-992,4 0 0,6 0 0,9 0 375,0 0 0,10 10 0,2 2 0</inkml:trace>
  <inkml:trace contextRef="#ctx0" brushRef="#br0" timeOffset="666">1261 110 8283,'13'22'539,"-4"0"1,-9 0-1,3-1-405,4 1 1,-4 8 0,4 1 0,-5 3 36,-2 5 1,0-5 0,0 0-1,0-2-943,0-5 772,0-3 0,10 8 0,2 2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1:54.736"/>
    </inkml:context>
    <inkml:brush xml:id="br0">
      <inkml:brushProperty name="width" value="0.08571" units="cm"/>
      <inkml:brushProperty name="height" value="0.08571" units="cm"/>
    </inkml:brush>
  </inkml:definitions>
  <inkml:trace contextRef="#ctx0" brushRef="#br0">1 132 8565,'22'7'0,"-1"1"267,1-3 0,10 4 0,7-1 0,12-4-143,15-1 1,4-6-1,16-1 1,4-6-125,0-2 1,5 0 0,-5-6 0,-8 4-702,-4-3 0,-7-3 701,-13-2 0,-4 1 0,-10-1 0</inkml:trace>
  <inkml:trace contextRef="#ctx0" brushRef="#br0" timeOffset="400">66 395 8249,'-12'-10'1299,"2"-2"0,13-7-1078,4 4 1,5 5-1,13 8 1,1-3 27,4-2 1,9-1 0,-5 8 0,2 0-247,1 0 1,-1 0-1,6 3 1,-6 4-142,-7 8 0,-4 11 0,-6 6 1,-4 5 41,-8 9 1,-7 0-1,-10 15 1,-12 5 13,-12 4 1,-10 13 0,-4-5-1,-6 0 54,-2-5 0,10-8 0,0-6 1,9-10 453,6-10-369,1-18 1,21-11 0,9-10 0,14-2 312,13-6 0,0 4 0,9-9 0,3 4 71,3 4 1,9 0 0,2 0 0,3-2-468,5 2 0,2 2 0,1 3 0,-6 0-527,-7 0 1,-7 0-1,-5 0 1,-7 3-312,-8 4 1,-7-2 0,-17 10 0,0 2 863,0 2 0,-10 13 0,-2 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1:57.886"/>
    </inkml:context>
    <inkml:brush xml:id="br0">
      <inkml:brushProperty name="width" value="0.08571" units="cm"/>
      <inkml:brushProperty name="height" value="0.08571" units="cm"/>
    </inkml:brush>
  </inkml:definitions>
  <inkml:trace contextRef="#ctx0" brushRef="#br0">23 195 7999,'-12'-21'1025,"4"-1"-577,6 9 1,2 13-1,0 15 1,2 5-96,6 1 1,-3 9 0,9 1-1,1 1-152,-3 0 0,5-1 0,-7-4 1,-1 2-54,1-2 0,-3-3 0,-7-2 1,3 0-74,4 0 0,-4-7-168,4-1 0,-5-11 0,-2-6 0,0-16-106,0-15 1,0-8 0,3-4 0,2-5-89,2-7 1,10 2 0,-5 0 0,3 4 230,-1 11 1,1 0 0,7 14 131,0 7 1,0 11-1,-3 18 1,-2 13-309,-2 12 0,-3 10 0,3 5 0,-6 4-485,1 3 0,-5-4 717,10 6 0,-1-9 0,8 4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1:58.486"/>
    </inkml:context>
    <inkml:brush xml:id="br0">
      <inkml:brushProperty name="width" value="0.08571" units="cm"/>
      <inkml:brushProperty name="height" value="0.08571" units="cm"/>
    </inkml:brush>
  </inkml:definitions>
  <inkml:trace contextRef="#ctx0" brushRef="#br0">0 899 8062,'0'22'-462,"0"0"791,0-1 0,0 4 1,0 2-1,0 4 127,0 3 0,10 3 1,5 7-1,2 2-261,-3 5 1,6-5-1,-6 8 1,6-3-151,2 0 1,0-2-1,-1-15 368,1-12 0,0-15 0,0-24 94,0-20 1,-7-6 0,-1-18-1,3-7-133,3-10 0,2 0 0,0 0 0,0 2-291,-1 6 0,-6 2 0,0 4 0,2 6-833,2 7 1,-4 14-1,-3 8 1,0 5-2769,0 2 3518,-7 10 0,5 21 0,-10 16 0</inkml:trace>
  <inkml:trace contextRef="#ctx0" brushRef="#br0" timeOffset="283">329 943 8062,'-10'21'-14,"0"1"1,-4 0 0,6 3 273,6 4 0,2-2 0,0 9 0,2 3 197,6 2 1,-3 3 0,9 0 0,6 0-225,6 0 0,-1 2 1,6 0-1,-1 0-104,-1-4 0,0-15 0,-7-3 0,0-10 207,0-4 1,0-5 0,-3-15 0,-2-12-89,-2-12 0,-1-9 0,6-9 1,-3-6-79,-3-5 1,-1-3 0,4 0 0,-3 1-160,3-1 0,-4 3 1,1 4-1,1 8-863,-3 5 0,5 2 0,-7 3-1019,2 4 1,0 18 1870,3 19 0,4 9 0,-7 13 0</inkml:trace>
  <inkml:trace contextRef="#ctx0" brushRef="#br0" timeOffset="634">1271 154 7965,'0'15'529,"0"-1"1,0 1 0,0 7-1,0 2-140,0 5 0,0 3 1,0 9-1,0 1-297,0 4 0,7 5 0,0-2 1,-2 2-758,-2-3 0,-3-1 0,0-4 0,0 1 665,0 0 0,9-10 0,4-2 0</inkml:trace>
  <inkml:trace contextRef="#ctx0" brushRef="#br0" timeOffset="836">1008 176 7965,'12'-10'60,"-5"-5"1,-2 6 0,0-1 0,5 3 445,2-1 1,5-6 0,12 6 0,8 1-141,4-3 0,13 6 0,2-9 0,2 4-263,0 4 0,1-5 0,7 3 1,-3 2-426,-5 2 1,-4 3-1,-13 0 322,-4 0 0,-6-9 0,-9-3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01.053"/>
    </inkml:context>
    <inkml:brush xml:id="br0">
      <inkml:brushProperty name="width" value="0.08571" units="cm"/>
      <inkml:brushProperty name="height" value="0.08571" units="cm"/>
    </inkml:brush>
  </inkml:definitions>
  <inkml:trace contextRef="#ctx0" brushRef="#br0">351 105 8159,'0'-22'456,"0"0"1,0 1 1786,0-1-1859,0 9 1,0 9 0,0 16 0,-2 12-193,-5 8 0,2 7 0,-7 9 1,-1 6-174,1 2 0,5-5 1,-8 5-1,1 0-584,2 0 1,-8 0-1,8 2 1,-3-7-264,1-4 0,-1-13 1,-4-5-1,2-5 828,2-2 0,0-10 0,-7-2 0</inkml:trace>
  <inkml:trace contextRef="#ctx0" brushRef="#br0" timeOffset="199">1 215 8801,'12'22'515,"0"-8"0,-7 1 0,5 2-18,2 2 1,3 11 0,6-1-1,4 0-238,4 3 0,3-6 0,7 11 0,-5-1-630,-3-1 0,8 3 0,-5-8 1,3-1-1518,-1 3 1888,-9-8 0,15 7 0,-8-9 0</inkml:trace>
  <inkml:trace contextRef="#ctx0" brushRef="#br0" timeOffset="552">768 521 10186,'0'22'1145,"0"0"1,0 0-853,0 0 0,2 0 0,5 2 1,5 3-216,1 2 1,11-7 0,-7-10 0,2 1-455,8-1 1,-5-7 0,7 2 0,-4-5-1984,-3-2 2359,-10-9 0,7-13 0,-7-12 0</inkml:trace>
  <inkml:trace contextRef="#ctx0" brushRef="#br0" timeOffset="666">855 302 8092,'-22'-7'-44,"0"0"44,10-1 0,-7-1 0,7-3 0</inkml:trace>
  <inkml:trace contextRef="#ctx0" brushRef="#br0" timeOffset="919">1425 565 8596,'-10'-12'2063,"10"2"-1748,0 10 1,10 0 0,14 0 0,5 0 42,8 0 1,4 0 0,5 0 0,3 3-170,2 4 1,3-2-1,-6 7 1,4-2-366,-4-5 1,-11 4 0,-8-1-1,-5-3-611,-2-3 0,0 5 787,0 1 0,-10-1 0,-2-7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04.703"/>
    </inkml:context>
    <inkml:brush xml:id="br0">
      <inkml:brushProperty name="width" value="0.08571" units="cm"/>
      <inkml:brushProperty name="height" value="0.08571" units="cm"/>
    </inkml:brush>
  </inkml:definitions>
  <inkml:trace contextRef="#ctx0" brushRef="#br0">430 22 8163,'-22'-9'55,"-8"6"0,1-4 1,2 4 222,3 3 0,-5 13 0,0 9 0,-1 14-47,-1 13 1,4 9-1,-7 15 1,0 10-69,0 9 0,14 6 1,10-46-1,1 0 0,3-1 1,2 1 13,4 0 1,3 0-1,4 2 1,5-1-1,6 1 1,3-1 0,3 0-1,3-1-337,4 0 0,4-2 0,2-6 0,4-2 0,4 2 0,2-1 1,2 0-1,2-1 160,2 1 0,1 0 0,-2-4 0,1-1 0,6 0 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03.586"/>
    </inkml:context>
    <inkml:brush xml:id="br0">
      <inkml:brushProperty name="width" value="0.08571" units="cm"/>
      <inkml:brushProperty name="height" value="0.08571" units="cm"/>
    </inkml:brush>
  </inkml:definitions>
  <inkml:trace contextRef="#ctx0" brushRef="#br0">23 1400 8124,'-10'-22'450,"8"0"1030,-6 0-865,6 0 0,2 13 1,0 9-1,2 14-147,6 13 0,4-3 0,12 8 0,3-3-596,2 0 0,10 8 0,-2-8 0,4-2-921,3-3 1,0-2 0,-3-2 1048,-5-6 0,16 6 0,-6-8 0</inkml:trace>
  <inkml:trace contextRef="#ctx0" brushRef="#br0" timeOffset="200">505 1225 8085,'0'22'186,"-3"2"1,-2 5 86,-2 8 0,-3 9 0,5 10 0,-4 12 121,-3 8 0,4 4 1,-4 10-1,0 5-249,6-44 1,0 0-1,0 1 1,0 1-1,-3-2 1,1 0-1,-7 44-382,-2-5 1,5-19 0,0-11 0,-1-11-833,1-15 1,7-14 1068,-2-6 0,-5-9 0,0 5 0</inkml:trace>
  <inkml:trace contextRef="#ctx0" brushRef="#br0" timeOffset="450">768 2057 8596,'-13'3'2008,"6"4"-1220,5 8 1,2 4 0,2 3-509,5 0 1,6-8 0,8 1 0,1 0-1727,0-3 1,0-2 0,0-10 1445,0 0 0,0 9 0,0 3 0</inkml:trace>
  <inkml:trace contextRef="#ctx0" brushRef="#br0" timeOffset="567">943 1729 8073,'-15'-20'-482,"1"6"0,6-3-623,-6 9 1105,9-9 0,-15 15 0,8-8 0</inkml:trace>
  <inkml:trace contextRef="#ctx0" brushRef="#br0" timeOffset="1638">1315 699 8077,'7'15'0,"1"-1"0,-3 6 121,-3 7 1,-2 7-1,3 12 1,4 7 378,7 13 0,-1 10 0,-1 14 0,-2 7-311,-8-43 1,0 2-1,3 1 1,0 2-1,-1 4 1,-1 1 0,-1-3-1,-1 0-106,-3-2 1,-1 1 0,-3 1 0,-3 0 0,-3-5 0,-2 0 0,-2-4-1,0 0-136,-1-1 0,0-2 0,-12 36 0,-5-12 0,2-5-859,5-2 0,-2-10 1,5-10-314,4-14 1,13-17 1224,0-30 0,4-9 0,3-20 0,0 0 0</inkml:trace>
  <inkml:trace contextRef="#ctx0" brushRef="#br0" timeOffset="2017">1622 327 8342,'0'-37'136,"0"1"1,7 9 0,3-5 0,5 3 438,9 0 1,-2 0 0,9 7-1,1 2-76,5 6 0,-3-3 1,2 7-1,1 0-246,-3 0 0,5 6 0,-10 11 0,-5 7-165,-7 6 1,0 4 0,-9 5-1,-6 8-271,-7 4 1,-7 6 0,-10 1 0,-2 6-102,-5 2 1,-3-5-1,-7 5 1,5-3 12,2-4 0,5-5 0,10-10 0,5-10 413,3-7 0,4-12 207,12 3 0,8-8 0,14-8 0,5-6-393,0-6 1,7 1 0,-7 2 0,3 5-574,-1 2 0,1 2 0,7 8 617,0 0 0,-1 0 0,1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07.987"/>
    </inkml:context>
    <inkml:brush xml:id="br0">
      <inkml:brushProperty name="width" value="0.08571" units="cm"/>
      <inkml:brushProperty name="height" value="0.08571" units="cm"/>
    </inkml:brush>
  </inkml:definitions>
  <inkml:trace contextRef="#ctx0" brushRef="#br0">32 821 8130,'10'-12'483,"7"5"0,10 4-267,9 3 0,18-2 1,9-3-1,12-2-269,11 2 0,-1 0 1,15 0-1,-3-5-264,-5-2 1,-4 7 0,-8-2 0,-9 5 316,-10 2 0,-8-10 0,-9-2 0</inkml:trace>
  <inkml:trace contextRef="#ctx0" brushRef="#br0" timeOffset="350">54 1128 8068,'-22'-10'1133,"3"-2"1,6-10-1308,13 0 0,17 8 1,15 1-1,5 1-46,9 0 1,-2 0-1,9-5 1,1 5 391,4 2 0,-2 3 0,3 7 0,-1 0-36,-2 0 0,-3 2 0,-11 5 0,-3 8-162,-3 4 0,-19 11 1,-2 1-1,-10 6 186,-5 9 1,-20 0-1,-11 13 1,-13 2-49,-7 2 0,-10 5 0,2 3 0,-4 2-109,-3-3 1,11-6 0,6-11 0,10-12-148,10-6 1,17-16 312,11-12 0,19-14 1,16-8-1,7-4 84,13-3 1,-1 0 0,6 3 0,1 4-169,4 8 1,-4 4-1,4 3 1,1 0-356,-4 0 1,3 0 0,-13 3 0,-3 4 269,-1 8 0,-13 14 0,-3 5 0</inkml:trace>
  <inkml:trace contextRef="#ctx0" brushRef="#br0" timeOffset="2051">514 98 7998,'0'30'0,"0"1"0,0 3 91,0 5 1,0-5 0,2 3 0,3 2 259,3 2 0,9 1 0,-5-4 0,2-3-286,1-4 1,-10-2 0,5-9 0,-3-3-9,0-3 1,0-11-1,-7-3-32,0-12 1,0-17 0,0-8 0,0-4-133,0-3 1,0-2 0,0-3-1,3-2 70,4 2 1,-4 3 0,6 2 0,-1 0 243,-1 0 1,10 10 156,-2 5 1,4 17 0,3 14 0,0 18-94,0 14 1,-3 10-1,-2 7 1,-2 5-554,2 0 0,-5 5 0,0-10 1,0-5 281,1-7 0,-9 2 0,6-7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01.081"/>
    </inkml:context>
    <inkml:brush xml:id="br0">
      <inkml:brushProperty name="width" value="0.08571" units="cm"/>
      <inkml:brushProperty name="height" value="0.08571" units="cm"/>
    </inkml:brush>
  </inkml:definitions>
  <inkml:trace contextRef="#ctx0" brushRef="#br0">0 1 13129,'22'7'0,"0"3"29,0 2 0,2-5 0,5 5 0,5 0-328,0 0 0,7-7 0,-5 5 0,3-3-1958,-3 0 2257,5 1 0,-17 1 0,8 3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08.654"/>
    </inkml:context>
    <inkml:brush xml:id="br0">
      <inkml:brushProperty name="width" value="0.08571" units="cm"/>
      <inkml:brushProperty name="height" value="0.08571" units="cm"/>
    </inkml:brush>
  </inkml:definitions>
  <inkml:trace contextRef="#ctx0" brushRef="#br0">67 417 8344,'-22'0'1183,"0"0"1,10 10 0,4 4-966,6 6 0,4 2 0,6-1 1,9 1-374,10 0 1,-1-10 0,8-2 0,0-3 154,1 1 0,1-1 0,8-7 0</inkml:trace>
  <inkml:trace contextRef="#ctx0" brushRef="#br0" timeOffset="132">154 44 8038,'-34'-7'22,"5"0"1,7-3-515,8 3-226,4 4 718,10-6 0,10 18 0,2 4 0</inkml:trace>
  <inkml:trace contextRef="#ctx0" brushRef="#br0" timeOffset="334">483 504 7978,'22'0'-316,"0"3"359,0 4 1,7 3 0,0 7-1,0-5-159,3-2 1,2 4-1,7-6 116,-4-3 0,14-3 0,-5-2 0</inkml:trace>
  <inkml:trace contextRef="#ctx0" brushRef="#br0" timeOffset="467">1031 351 7978,'-32'-7'91,"-5"0"0,-2-1 0,1 8 0,1 0 276,-2 0 1,-2 0 0,-3 3 0,3 2-483,4 2 0,5 7 115,10-6 0,1 9 0,-1-5 0</inkml:trace>
  <inkml:trace contextRef="#ctx0" brushRef="#br0" timeOffset="650">1206 44 8174,'0'22'558,"0"0"1,2 0-417,6 0 1,-6 7 0,5 3 0,-4 2-450,-3 5 1,2 2 306,5 3 0,-4 10 0,7 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07.403"/>
    </inkml:context>
    <inkml:brush xml:id="br0">
      <inkml:brushProperty name="width" value="0.08571" units="cm"/>
      <inkml:brushProperty name="height" value="0.08571" units="cm"/>
    </inkml:brush>
  </inkml:definitions>
  <inkml:trace contextRef="#ctx0" brushRef="#br0">76 285 8132,'-22'-12'603,"12"2"0,10 10-143,12 0 0,18 0 0,6 0 1,8 0-436,7 0 1,-2 0 0,7 0-1,0 0-445,0 0 1,-8 3 0,1 2 0,-8 2-612,-4-2 1031,-10-3 0,4-2 0,-9 0 0</inkml:trace>
  <inkml:trace contextRef="#ctx0" brushRef="#br0" timeOffset="183">98 22 8132,'-22'-2'542,"0"-5"0,0 4-243,0-4 0,12 4 1,13 3-99,16 0 1,6 8-1,11-1 1,6-2-241,6-3 0,1-2 0,9 0 1,3 0 38,2 0 0,3 0 0,0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12.088"/>
    </inkml:context>
    <inkml:brush xml:id="br0">
      <inkml:brushProperty name="width" value="0.08571" units="cm"/>
      <inkml:brushProperty name="height" value="0.08571" units="cm"/>
    </inkml:brush>
  </inkml:definitions>
  <inkml:trace contextRef="#ctx0" brushRef="#br0">440 85 8067,'-31'-21'-352,"-4"-1"289,1 0 1,3 10 0,9 4 0,0 8 456,0 8 1,-7 13 0,0 18 0,-1 10-101,-1 9 1,6 18 0,-6 12 0,17-39-1,1 1-96,1 3 0,2 1 1,0 4-1,3 1 0,6 1 1,2 0-1,0 0 1,0 1-96,2 2 1,2 1 0,4-2 0,4 0-1,4-3 1,2-1 0,1-6 0,2-2-219,-1-3 0,1-2 0,22 33 0,0-7 0,0-10-485,0-10 0,-10-15 0,-3-6 600,1-6 0,-3-7 0,0 5 0,-9 5 0</inkml:trace>
  <inkml:trace contextRef="#ctx0" brushRef="#br0" timeOffset="466">659 874 8160,'0'-22'1036,"0"22"1,3 12-1,2 15-733,2 7 1,3 3 0,-6 6 0,6 1-138,2 0 0,0 0 0,6 0 0,-4 0-193,3-1 1,0-1-1,0-6 1,-2-9-140,2-10 0,2 0 1,1-12-1,-3-8 190,-3-9 0,1-17 1,7-10-1,-3-7 77,-4-5 0,2-8 1,-7 8-1,0 3 191,-1 1 1,6 13-1,-8 5-279,-2 5 1,-2 14 0,-3 12-54,0 18 0,0 12 0,0 11 0,0 1 34,0 0 1,7-3-1,0-2 1,0-5 228,3-2 1,-5-5 0,10-10 89,2-3 0,2-18 0,3-4 1,0-11 95,0-10 1,-3-13 0,-2-9 0,-4 0-150,-4-3 1,-1 6 0,-8-11 0,0 1-613,0 2 1,-10 2 0,-2 11 0,-3 1-1046,0 6 0,1-3 1,-8 12-486,0 8 0,10 9 1882,5 17 0,-6 15 0,1 12 0</inkml:trace>
  <inkml:trace contextRef="#ctx0" brushRef="#br0" timeOffset="716">1470 1093 8711,'7'17'1003,"0"3"0,-2 6-570,-2 6 0,-1 12 0,3 9 0,2 1-413,-2-1 0,-2 6 1,-3-6-1,0-1-2166,0-6 2146,0 2 0,0-13 0,0 8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16.592"/>
    </inkml:context>
    <inkml:brush xml:id="br0">
      <inkml:brushProperty name="width" value="0.08571" units="cm"/>
      <inkml:brushProperty name="height" value="0.08571" units="cm"/>
    </inkml:brush>
  </inkml:definitions>
  <inkml:trace contextRef="#ctx0" brushRef="#br0">22 451 7303,'0'-12'94,"-7"5"101,0 14 0,0-2 1,7 9-124,0 3 0,0 3 95,0 2 72,0-10 1,2-5-107,5-14 1,-2-5 0,7-13 0,-2-1 65,-5-4 0,5-6 1,-1 7-1,1 2 310,0 3 1,-3 2-352,-7 0 0,0 12 0,0 10-40,0 12 0,0 17 0,0 8 0,-2 7 47,-6 7 0,6-2 0,-5 9 0,4 0 10,3-2 0,0 5 0,0-12 0,0-5 176,0-5 0,10-15 0,5-2 56,4-12 0,10-18 1,0-9-1,-2-10-110,-2-9 0,-1-13 0,3-4 0,2-3-197,-2-5 1,-3-2 0,-2-1 0,0 3-233,0 3 0,-8 7 1,-1-5-1,-4 2-627,-4 6 0,5 11 0,-3 8 1,-2 5-1408,-3 2 0,-4 10 2166,-5 4 0,-5 16 0,-10 4 0</inkml:trace>
  <inkml:trace contextRef="#ctx0" brushRef="#br0" timeOffset="293">395 363 8418,'-12'10'263,"4"5"0,6 4 1,2 3-1,0 2-13,0 6 0,0 1 1,2 8-1,6-2-48,6 2 1,3 2 0,0 0 0,-2-2 410,2-2 0,2-10-236,3 2 1,0-17 0,0-12 0,-2-15-177,-6-11 0,6-16 0,-6-11 0,6-3 18,2-5 1,-3-2 0,-2-3 0,-2 0-339,2 0 0,-5 8 1,0 2-1,-2 3-946,-5 4 1,5 5 0,-3 8-1091,-2 6 2155,-3 16 0,-2 14 0,0 12 0</inkml:trace>
  <inkml:trace contextRef="#ctx0" brushRef="#br0" timeOffset="612">942 670 7956,'10'-22'516,"-5"10"202,10 5 1,-1 4-457,8 3 0,-7 10 1,-3 5-1,-2 4-144,-5 3 0,-3 2 0,-2 3 0,0 5-150,0 2 1,-2 0 0,-3 5 0,-5-5 24,-2-2 0,0-3 1,-5-5 682,2 5-467,10-4 1,5-3 0,15-18 0,7-8-407,7-11 0,5-5 0,10-1 1,0-1-1052,-1 0 1248,11 10 0,-8-8 0,8 8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15.638"/>
    </inkml:context>
    <inkml:brush xml:id="br0">
      <inkml:brushProperty name="width" value="0.08571" units="cm"/>
      <inkml:brushProperty name="height" value="0.08571" units="cm"/>
    </inkml:brush>
  </inkml:definitions>
  <inkml:trace contextRef="#ctx0" brushRef="#br0">56 439 8073,'-27'-8'577,"5"1"-314,15 0 1,7 9 0,15 3 0,7 2-201,7-2 0,5 5 0,10-3 0,-3-2-134,-4-2 1,4 4 0,-4 0 70,4-2 0,3-2 0,0-3 0</inkml:trace>
  <inkml:trace contextRef="#ctx0" brushRef="#br0" timeOffset="182">231 1 8073,'-7'22'0,"-3"2"-22,-2 5 1,0 8-1,-3 11 1,8 6 151,5 2 0,2 2 0,0 8 1,2 0 35,5-1 0,3-6 1,7-3-1,-2 0-23,2 0-143,2 2 0,3-2 0,0-2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14.301"/>
    </inkml:context>
    <inkml:brush xml:id="br0">
      <inkml:brushProperty name="width" value="0.08571" units="cm"/>
      <inkml:brushProperty name="height" value="0.08571" units="cm"/>
    </inkml:brush>
  </inkml:definitions>
  <inkml:trace contextRef="#ctx0" brushRef="#br0">417 0 8098,'-22'0'477,"3"3"0,2 6-216,2 13 1,1 3 0,-8 14 0,0 7-204,0 10 0,0 5 0,0-1 0,0-1-369,0 2 0,3 2 1,2 0-1,5-7-615,2-12 1,0-5 925,3-17 0,4 5 0,-6-15 0</inkml:trace>
  <inkml:trace contextRef="#ctx0" brushRef="#br0" timeOffset="217">1 22 7843,'0'22'1080,"2"2"0,6 6-701,6 6 1,8-2 0,5 3 0,5 2-154,2 2 0,5 3 1,9 0-1,3-3-332,-2-5 1,-10 3 0,-5-9 0,-2-4 60,-5-1 1,-6-11 0,-3-2 44,-4-2 0,-9-2 0,5-8 0</inkml:trace>
  <inkml:trace contextRef="#ctx0" brushRef="#br0" timeOffset="484">658 438 8134,'0'15'-260,"-2"-3"1,-3 0 1297,-2 0 1,-1 3 0,8 7-898,0 0 0,0 0 1,3 0-476,4 0 0,-2-8 1,9-2-1137,3-2 1470,3-3 0,2-7 0,0 0 0</inkml:trace>
  <inkml:trace contextRef="#ctx0" brushRef="#br0" timeOffset="618">724 88 8190,'-22'-22'309,"7"10"327,1 4-1249,9 6 613,-5 12 0,20 2 0,2 10 0</inkml:trace>
  <inkml:trace contextRef="#ctx0" brushRef="#br0" timeOffset="801">1009 482 8121,'-3'29'148,"-2"-2"0,-4 0 71,-4-3 1,9 3 0,-6 0 0,0 4-159,-5 3 0,3-4 1,-2 6-1,-3 1-559,-3-3 0,6 5 498,-1-10 0,0 10 0,-7-5 0</inkml:trace>
  <inkml:trace contextRef="#ctx0" brushRef="#br0" timeOffset="1019">1403 307 8170,'0'14'408,"0"1"56,0 2 0,0 3 0,0 1 0,0 4-190,0 4 0,2-2 0,3 9 0,3 3-670,-4 3 0,-1-1 396,-3-5 0,10 6 0,2-8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22.601"/>
    </inkml:context>
    <inkml:brush xml:id="br0">
      <inkml:brushProperty name="width" value="0.08571" units="cm"/>
      <inkml:brushProperty name="height" value="0.08571" units="cm"/>
    </inkml:brush>
  </inkml:definitions>
  <inkml:trace contextRef="#ctx0" brushRef="#br0">3724 1 8422,'25'10'97,"4"4"0,5 18 0,12 14 0,5 20 108,-21-25 0,-1 3 0,0 8 0,-2 3 0,1 7 0,0 3 0,-2 1 0,-1 2 80,-3 1 1,-3 0-1,-4 1 1,-5-1 0,-6-2-1,-3 0 1,-3 2 0,-4 1-142,-3 2 0,-4 2 0,-6 5 0,-5 0 0,-8 3 0,-5-1 0,-3 1 0,-5-1-94,-3 1 0,-4-1 0,15-25 0,-1 0 0,-1 0 0,0-1 0,-1-1 0,0 0 0,0 0 0,0 0 0,0-1-247,-20 25 1,1 0 0,6-8-1,2-2 1,7-10 0,2-1 0,7-6-1,2 0 197,5-7 0,3 0 0,-9 31 0,12-17 0,12-6 0,7-6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27.637"/>
    </inkml:context>
    <inkml:brush xml:id="br0">
      <inkml:brushProperty name="width" value="0.08571" units="cm"/>
      <inkml:brushProperty name="height" value="0.08571" units="cm"/>
    </inkml:brush>
  </inkml:definitions>
  <inkml:trace contextRef="#ctx0" brushRef="#br0">373 110 6461,'-22'22'0</inkml:trace>
  <inkml:trace contextRef="#ctx0" brushRef="#br0" timeOffset="1465">417 1 8262,'-15'2'531,"1"5"0,6-2 0,-4 12 0,0 5-78,0 5 0,-3 12 0,-7 0 0,1 7-216,-1 5 0,-3 8 0,-2-6 1,-2 3-346,2 5 0,3 0 0,5 0 0,2-5-161,2-3 0,3-2 0,-5-9 0,5-6-1318,2-7 0,3-12 1587,7-2 0,-10-10 0,-2 5 0</inkml:trace>
  <inkml:trace contextRef="#ctx0" brushRef="#br0" timeOffset="1716">66 88 10118,'10'22'598,"-5"2"1,10 6 0,4 6-257,8 6 0,0 1 0,9 1 0,3 2-434,3 6 1,1-6 0,1 5 0,0-5-175,0-2 1,0 0-1,-3-3 1,-5-4-227,-6-8 0,-6 3 492,-2-3 0,0 0 0,0-7 0</inkml:trace>
  <inkml:trace contextRef="#ctx0" brushRef="#br0" timeOffset="2215">899 483 8138,'0'0'0</inkml:trace>
  <inkml:trace contextRef="#ctx0" brushRef="#br0" timeOffset="2717">921 789 8174,'-3'-12'1108,"-4"5"0,2 4-601,-9 3 1,9 3 0,-3 4-221,6 8 1,2 4-1,0 3-175,0 0 0,0-7 0,2-1 0,6 1-84,6-3 0,-2 5 0,3-10 0,2-2-326,3-2 0,-6 4 0,1 0-931,2-2 0,-5-3 1229,3-2 0,-1 0 0,8 0 0</inkml:trace>
  <inkml:trace contextRef="#ctx0" brushRef="#br0" timeOffset="2916">943 570 8153,'-22'-22'1525,"7"10"0,3 2-1706,2 1 1,5 6 180,13-4 0,4 4 0,10 3 0</inkml:trace>
  <inkml:trace contextRef="#ctx0" brushRef="#br0" timeOffset="3299">1227 855 8220,'0'15'-151,"-2"-3"1,-3 0 403,-2 0 1,-3 3 0,5 7 0,-2-1 138,2 1 1,3 0 0,2 0-1,0 0-359,0 0 0,0-7 0,0-1-1479,0 3 1446,0-7 0,9 9 0,4-6 0</inkml:trace>
  <inkml:trace contextRef="#ctx0" brushRef="#br0" timeOffset="3615">1490 504 7208,'22'-19'462,"0"4"0,-7 3 0,-1 7 0,3-2 315,3 2 0,2 3 0,0 4-334,0 5 0,-3-2 0,-4 10 1,-6 2-268,1 2 1,-7 6 0,4 2 0,-7 2-131,-7-2 1,2-1 0,-7 1 0,-1 2-177,1-2 1,5-3 0,-5-2-169,2 0 1,3-7 278,7-1 1,2-9-72,5 3 0,6-6 0,8-2 0,1 0-622,0 0 1,0 0-1,0 0 1,0 0 711,0 0 0,0 10 0,0 2 0</inkml:trace>
  <inkml:trace contextRef="#ctx0" brushRef="#br0" timeOffset="3965">2213 570 8094,'-14'-7'1031,"-1"0"1,10-3-1,0 5-560,10-2 0,7-1 0,13 8 1,1 0-190,4 0 1,9-2 0,-3-3-1,5-2-163,3 2 0,-7 2 0,-3 3 0,-3 0-380,-4 0 1,-2 0 0,-3 0 0,-3-2 260,-4-5 0,4 4 0,-7-6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32.783"/>
    </inkml:context>
    <inkml:brush xml:id="br0">
      <inkml:brushProperty name="width" value="0.08571" units="cm"/>
      <inkml:brushProperty name="height" value="0.08571" units="cm"/>
    </inkml:brush>
  </inkml:definitions>
  <inkml:trace contextRef="#ctx0" brushRef="#br0">61 110 8305,'-19'-3'1222,"4"-4"-733,-4 5 0,16-6 0,-2 13 0,13 5-191,14 2 0,2 3 0,12 4 0,3-2-244,3-2 1,4 0 0,3 4 0,2-2-698,-3-2 1,6-8-1,-3 5 1,-2-2 642,-3-5 0,8 7 0,2 0 0</inkml:trace>
  <inkml:trace contextRef="#ctx0" brushRef="#br0" timeOffset="184">587 0 8226,'0'32'-172,"-7"-5"1,-3 9 0,0 3 626,0 3 1,3 9 0,5 2 0,-3 3-29,-2 5 0,-1 12 0,8 5 0,0 2-99,0 1 1,-2-8 0,-3 7 0,-2-2-526,2-8 0,0 1 0,0-20 0,-2-5-1055,2-7 1252,-7-7 0,9-10 0,-7 0 0</inkml:trace>
  <inkml:trace contextRef="#ctx0" brushRef="#br0" timeOffset="568">806 811 8027,'-15'0'4366,"1"0"-4148,9 0 0,2 2 0,13 3 0,2 5-531,5 2 1,3-7 0,2 5 0,0-3 312,0 0 0,0 1 0,-1-8 0</inkml:trace>
  <inkml:trace contextRef="#ctx0" brushRef="#br0" timeOffset="667">937 636 8027,'-9'-20'349,"-3"3"0,-3 5-542,0 2 0,10 0 193,-2 3 0,5 5 0,2-8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44.368"/>
    </inkml:context>
    <inkml:brush xml:id="br0">
      <inkml:brushProperty name="width" value="0.08571" units="cm"/>
      <inkml:brushProperty name="height" value="0.08571" units="cm"/>
      <inkml:brushProperty name="color" value="#E71224"/>
    </inkml:brush>
  </inkml:definitions>
  <inkml:trace contextRef="#ctx0" brushRef="#br0">110 735 8275,'0'-22'-89,"0"0"-126,0 1 1,0-1 0,0 0 0,0 0 351,0 0 1,0 0 0,3 0 0,1 0 35,4 0 0,-1 0 1,-4 0-1,1 1 31,4-1 1,-1 0-1,-7 0 1,2 0-210,6 0 1,-6 0 0,5-2 0,-2-3-182,3-2 0,-6-3 0,5 5 0,-4-4 246,-3-3 0,7 7 0,0-2 1005,-2 4-718,-2 13 0,-3 22 1,0 22-1,0 14 124,0 12 0,0 15 0,0 10 0,-3 7-57,-4 5 0,6-43 0,0 1 0,-3-1 0,0 0 0,3 4 0,0 0-174,1 2 0,0 1 1,0 5-1,0 1 1,0-1-1,0 1 1,1 4-1,0 1-461,3 2 0,0-1 0,-3-8 1,0-1-1,3-5 0,-1-2 1,0 32-270,-3-19 1,0-26-1,0-6-240,0-9 0,0-17 0,0-10 0,0-12 730,0-8 0,0-12 0,0-2 0</inkml:trace>
  <inkml:trace contextRef="#ctx0" brushRef="#br0" timeOffset="467">1 1392 8155,'0'-21'848,"0"-1"-477,0 0 0,0 12 1,0 10-1,0 12 8,0 8 0,0 11 0,0 6 1,2 4-138,5 3 0,-2-5 0,10 0 0,-1 2-36,-1-2 0,4-2 1,-8 2-1,1-5 26,0-3 1,4 6-1,-4-8-180,2-2 1,-4-5 24,6-8 0,-6-6 1,4-18-1,0-10-265,0-6 1,3-13 0,7 2 0,-3-4 82,-4-3 1,4 7 0,-4 3-1,4 3 85,3 4 1,0 3 0,0 4-1,0 3-983,0 3 1,0 1 0,0-1 1002,-1 6 0,-8-4 0,-4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01.282"/>
    </inkml:context>
    <inkml:brush xml:id="br0">
      <inkml:brushProperty name="width" value="0.08571" units="cm"/>
      <inkml:brushProperty name="height" value="0.08571" units="cm"/>
    </inkml:brush>
  </inkml:definitions>
  <inkml:trace contextRef="#ctx0" brushRef="#br0">119 22 8091,'-21'0'228,"-1"0"1,0 0 2927,0 0-2927,0 0 1,13 0-1,9 0 1,14 0 21,13 0 1,7 0-1,12-2 1,2-3-234,3-2 1,9 0 0,-4 7-1,0 0-319,-5 0 0,2 0 301,-2 0 0,9 9 0,-4 3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59.076"/>
    </inkml:context>
    <inkml:brush xml:id="br0">
      <inkml:brushProperty name="width" value="0.08571" units="cm"/>
      <inkml:brushProperty name="height" value="0.08571" units="cm"/>
      <inkml:brushProperty name="color" value="#E71224"/>
    </inkml:brush>
  </inkml:definitions>
  <inkml:trace contextRef="#ctx0" brushRef="#br0">263 877 8124,'34'-54'-9,"-5"-4"1,3-3 0,0 0 0,-1 5 143,1 3 1,-3-6 0,-9 8 0,-3 5-72,-3 7 1,-9 0 0,0 10 0,-8 2 86,-4 3 1,-10 2-1,3 2-59,-6 6 0,-2 7 0,0 16 0,3 13-258,4 12 1,-4 17-1,7 8 1,-3 7 38,0 7 0,8 7 0,-5 12 0,2 6 117,5 2 1,4-50 0,0 2 0,1 2 0,0 1 0,0 0-1,0 0 1,0 0 1,0-1 0,0 46 0,0-5 0,2-7 52,6-8 1,4-9 0,10-20-1,0-17 339,-1-15 0,1-14 0,0-22 0,0-19 362,0-18 0,0-9 0,-3-5 0,-4-3-353,-8-2 1,-4 2-1,-3 11 1,-3 4-371,-4 2 0,-8 3 0,-14 7 0,-7 0-142,-6 0 1,-1 10 0,-1 5-1,-3 7-158,-4 8 0,8-3 0,-4 12 0,11 5-250,4 5 1,5 21-1,10 1 1,5 7 3,2 3 1,3-1-1,10 6 1,4-3 523,7-3 0,16 1 0,4 6 0</inkml:trace>
  <inkml:trace contextRef="#ctx0" brushRef="#br0" timeOffset="72">789 877 8124,'0'-22'-856,"2"0"1145,5 0 201,-4 10 0,7 15 0,-8 16 0,3 8-533,2 0 1,1-3 0,-6-2 0,3 0 42,2 0 0,20 0 0,-3-1 0</inkml:trace>
  <inkml:trace contextRef="#ctx0" brushRef="#br0" timeOffset="373">942 461 8266,'-7'-15'0,"-3"1"-539,-2-3 0,7 4 1,0 1 487,10 2 0,0 3 0,9 7 0,1 3 287,-3 4 1,8 8-1,-6 14 1,6 5-50,2 0 0,0 7 0,0-2 1,-1 7 39,1 6 1,0 1 0,0-4 0,-2 2-8,-6-2 1,3-3 0,-9 0 0,-4 0 112,-1-2 0,-6 2 0,-4-16 0,-7-6 139,-6-7 1,-2-7 0,0-10 0,0 0-61,0 0 1,8-17-1,-1-5 1,1-5-442,1-5 1,4 1 0,9-8 0,2 2-690,5-2 0,6 0 1,9 3-1,-1 7-462,1 4 1,0 3-1,3 3 1180,4 4 0,5-4 0,10 7 0</inkml:trace>
  <inkml:trace contextRef="#ctx0" brushRef="#br0" timeOffset="673">1687 702 8247,'0'-29'0,"0"-3"16,0-2 1,0 7 0,-3 0 0,-1 8 377,-4 4 0,-1 10 1,1-2-66,-6 5 1,1 11 0,1 6 0,0 7-2,0 7 1,0 5-1,-3 12 1,8 3-214,4 2 0,3 3 0,0-8 0,0 0 16,0-4 0,3-6 0,4 3 0,5-5-26,1-2 1,6-3 0,-4-7 282,4 0 0,-7-8 1,-7-1-55,-10-4 1,-9-1 0,-13-8 0,-5 0-314,-2 0 1,5 0-1,-5 0 1,2 0-728,5 0 0,3-3 0,5-4 0,4-8-1453,8-4 1,7-3 2158,7 0 0,15-19 0,12-6 0</inkml:trace>
  <inkml:trace contextRef="#ctx0" brushRef="#br0" timeOffset="857">2037 1 8230,'-9'12'561,"6"10"0,-4 0 1,7 14 74,7 13 1,-4 14-1,6 13 1,-1 2-210,-1 4 0,10 4 1,-2 1-1,4-2-289,3-4 0,0-6 0,0-12 0,0-2-917,0-2 0,-3-20 0,-4-3-2367,-8-9 3146,-5-15 0,-11-12 0,-3-12 0</inkml:trace>
  <inkml:trace contextRef="#ctx0" brushRef="#br0" timeOffset="1006">1818 548 8184,'8'-14'0,"1"2"691,4 2 1,13 3 0,18 4 0,15-2-402,11-2 0,15-10 0,13 2 0,-49 6 0,1-1-99,3-1 1,-1 0-1,1-1 1,-1 0-638,-1-3 1,0 0-1,-2 4 1,-1-2 0,40-19-1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57.266"/>
    </inkml:context>
    <inkml:brush xml:id="br0">
      <inkml:brushProperty name="width" value="0.08571" units="cm"/>
      <inkml:brushProperty name="height" value="0.08571" units="cm"/>
      <inkml:brushProperty name="color" value="#E71224"/>
    </inkml:brush>
  </inkml:definitions>
  <inkml:trace contextRef="#ctx0" brushRef="#br0">351 590 8210,'-22'0'-86,"0"0"1,0 2 0,0 3 0,0 5-19,0 2 1,0 3 0,0 9 0,3 3 451,4 2 1,-2 17-1,10-2 1,2 5-15,3 4 0,4-4 0,3 7 0,5-3-64,2-4 1,2-5 0,8-5 0,-2-5 153,-6-2 0,3-3 0,-7-7 220,2 0 1,-9-10-386,-3-5 1,-5-7 0,-15-7-1,-4-8-605,0-4 1,-1-11 0,3 1 0,1 2-307,-1 3 1,2 2 0,3 0-1,5 0-2447,2 1 3099,-7-11 0,15 8 0,-8-8 0</inkml:trace>
  <inkml:trace contextRef="#ctx0" brushRef="#br0" timeOffset="248">613 20 8179,'10'-12'51,"2"5"0,8 14 1,-3 13 483,-3 14 0,-6 12 0,6 22 0,1 5-222,-3 7 0,0 8 0,-4 7 0,-3-45 0,2 0-206,-1 0 1,0-1 0,11 49 0,-7-13 0,-1-2-685,1-3 1,-3-12 0,-7-2 576,0-12 0,-9-18 0,-3-4 0</inkml:trace>
  <inkml:trace contextRef="#ctx0" brushRef="#br0" timeOffset="349">372 765 8164,'-12'-22'-17,"5"0"1,7 3 0,7 2 0,8 5-186,4 2 1,8-5 0,7 8 0,12 2 91,8 3 0,7 2 0,9 0 1,3 0-23,-2 0 0,-5 0 0,-5 2 0,-5 5 132,-3 8 0,-12 14 0,-9 5 0</inkml:trace>
  <inkml:trace contextRef="#ctx0" brushRef="#br0" timeOffset="599">1095 1094 7635,'22'12'-541,"0"5"0,0-10 574,0-2 0,0-3 1,0-4-1,0-5 2,0-8 0,-1-4 1,1-6-1,0-2 97,0-2 0,-2-7 1,-3 4-1,-5 0 122,-2 1 1,-6 2 0,-11 7 0,-10 2 8,-10 6 1,-7-6 0,-10 8 0,1 0 299,-1 5 1,7 7 0,1 7-1,-1 7-238,3 6 0,5 4 0,12 3 1,5 5-375,2 2 1,3-5 0,9 5 0,6-2-350,6-6 0,15 6 0,10-3 1,8-2 397,4-3 0,9-2 0,-4 0 0</inkml:trace>
  <inkml:trace contextRef="#ctx0" brushRef="#br0" timeOffset="833">1665 918 8096,'22'37'0,"0"-1"159,0 3 0,-1 10 0,1 5 0,0 2 54,0 4 0,-2 6 0,-3 7 0,-5 5-158,-2 0 1,-3 7 0,-7-2 0,-3 7-379,-4 5 1,-5 0 0,-10-13-1,3-8-1125,4-16 1448,-4-19 0,6-17 0,-9-12 0</inkml:trace>
  <inkml:trace contextRef="#ctx0" brushRef="#br0" timeOffset="1050">1577 1203 8096,'22'-85'-173,"0"5"0,0-1 0,2 13 0,3 10 356,2 9 1,10 10 0,0 17 0,7 3 458,6 4 0,-1 8 0,-5 14 1,3 8-313,2 4 1,-8 10 0,-11 3 0,-8 2-170,-11 5 0,-8 2 1,-8 3-1,-7 0-23,-12 0 0,-17-3 1,-14-4-1,-1-6-243,1 1 0,-8-8 0,5 3 1,0-7-290,5-6 1,7-6-1,5 4 1,5-3-656,2-4 1049,3-2 0,17-23 0,2-4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55.413"/>
    </inkml:context>
    <inkml:brush xml:id="br0">
      <inkml:brushProperty name="width" value="0.08571" units="cm"/>
      <inkml:brushProperty name="height" value="0.08571" units="cm"/>
      <inkml:brushProperty name="color" value="#E71224"/>
    </inkml:brush>
  </inkml:definitions>
  <inkml:trace contextRef="#ctx0" brushRef="#br0">480 1 8143,'-22'9'-286,"10"4"0,2 13 0,2 8 431,1 10 1,0 22-1,7 2 1,0 10 288,0 12 1,10-5 0,4 5-1,6-7-754,2 0 1,0-5-89,-1 2 1,11-9 0,2 4 0</inkml:trace>
  <inkml:trace contextRef="#ctx0" brushRef="#br0" timeOffset="469">20 548 8109,'-13'10'714,"6"5"0,7 4-678,7 3 0,8 0 0,14-3 1,10-4-154,10-8 1,7 3 0,12-3-1,5-4 34,7-8 1,-2-7 0,0-13 0,-2-1 80,-6-4 1,-11-1 0,-11 4-128,-9-2 1,-17 0 402,-15 7 1,-7 9 0,-7 6 0,-8 5 125,-4 2 1,4 2 0,3 8 0,0 9-18,0 8 1,7 12-1,-2-2 1,4 4-254,3 3 0,0 0 0,0-1 0,0 1-226,0 0 1,10 2-1,5 1 1,7-1-275,7-5 1,-5-4-1,5-1 1,-4-4-661,-3-1 1,-8-14 162,1 5 0,-3-17 611,3-5 0,-6-12 0,-9-15 0,0-4 256,0-3 0,0-3 0,0-7 0,0 0-97,0 1 1,3 6-1,2 3 1,2 2 351,-2 6 0,4 1 1,1 6-1,0 2 66,0 2 1,4 13 0,-4-1-1,2 13 195,5 10 0,-5 6 0,3 18 0,2 0-305,2 0 1,-4 0 0,0-1 0,-1 1-626,-2 0 0,8-7 1,-8-3 413,0-3 0,8-2 0,-8-7 0</inkml:trace>
  <inkml:trace contextRef="#ctx0" brushRef="#br0" timeOffset="624">1290 658 8109,'-7'-22'102,"0"0"0,-3 0 1059,2 0-2129,6 10 968,2 12 0,22 12 0,12 10 0</inkml:trace>
  <inkml:trace contextRef="#ctx0" brushRef="#br0" timeOffset="972">1487 899 8007,'-2'14'78,"-3"1"112,-2 2 0,-1 2 1,8 3-1,0 0-49,0 0 1,3 0-1,2 0 1,4 0-222,4 0 1,-6-3-1,5-2 1,0-5-571,0-2 650,-7-2 0,15-8 0,-8 0 0</inkml:trace>
  <inkml:trace contextRef="#ctx0" brushRef="#br0" timeOffset="1320">2123 636 8933,'-3'-29'0,"-4"2"424,-8 7 0,-4 8 0,-3 12 1,0 0 122,0 0 1,-7 10 0,0 5 0,-1 7-265,-1 7 1,6-3 0,-4 11 0,7 0-411,8-3 1,4 5 0,10-8-1,0 1-374,0-1 1,10-1 0,7-8 0,9-1 128,11 1 0,-3 0 0,3-2 1,-1-3 231,-2-3 1,5-1 0,-12 4 0,-5-3 845,-5 3 0,-12 3 0,0-1 60,-10-4 0,-10 4 0,-14-7 0,-8 3-902,-4 0 0,0-10 0,2 2 0,5-5-3513,2-2 3649,-7-9 0,15-4 0,-8-9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53.801"/>
    </inkml:context>
    <inkml:brush xml:id="br0">
      <inkml:brushProperty name="width" value="0.08571" units="cm"/>
      <inkml:brushProperty name="height" value="0.08571" units="cm"/>
      <inkml:brushProperty name="color" value="#E71224"/>
    </inkml:brush>
  </inkml:definitions>
  <inkml:trace contextRef="#ctx0" brushRef="#br0">373 1051 8024,'0'-36'175,"0"-1"0,-3 11 0,-2-4 0,-4 9 102,-4 6 1,-1-2-1,-8 10 1,0 4 213,0 8 1,-7 7 0,-3 13 0,-2 4-23,-5 7 0,8 8 1,1 5-1,8 4-326,8 3 1,-3 0 0,10 3 0,2-8-69,2-5 1,6-2 0,4-3-1,10-4-706,10-8 0,9-7 1,13-8-1,4-9 631,3-10 0,3-16 0,7-14 0</inkml:trace>
  <inkml:trace contextRef="#ctx0" brushRef="#br0" timeOffset="548">570 372 8024,'7'22'-69,"0"3"0,-2 4-75,-2 7 0,4 1 0,3 4 0,-1 8 366,1 4 0,5-1 0,-5 4 0,-1-3 202,1-4 0,5 7 0,-8 0 0,-2 0-250,-3-5 1,-4-2-1,-3-1 1,-5 3-190,-2-2 1,0-12 0,-5-8 0,2-7 94,-2-8 1,5 3 0,0-12-43,2-7 0,3-8 1,7-12-1,0-2-58,0-5 1,2 4-1,5-4 1,8 5 257,5 2 1,1 0 0,1 2 0,0 6-142,0 6 1,0 6 0,2 2 0,3 2-291,2 6 0,3 4 0,-5 10 0,2 2 8,-2 5 1,-5-4 0,-5 6-1,-3-1-137,3-1 1,-4 0 0,1-7-1,1 0-39,-3 0 0,7-10 0,-4-5 664,4-4 0,1-6 0,-3-4 0,-5-10 126,-2-10 0,5 0 1,-6-9-1,3-3-46,5-3 1,-7-1-1,-3-1 1,-2 0-248,3 0 0,-6 0 0,5 1 0,-4 1-32,-3 6 1,-10 4 0,-2 10 0,-3 3 351,1 4 0,-1 5 0,-9 13 1,-3 4 80,-2 8 0,2 14 0,10 7 0,2 6-334,-2 2 1,8-1 0,1 4 0,6 1-401,2 3 1,0-2 0,2-10-1,6-5-890,6-2 0,13-3 1,5-10-1,2-2-62,5-2 1,9-12 0,3-3 0,-2-13-148,-3-6 0,-2-5 1296,0-6 0,0-4 0,0-10 0</inkml:trace>
  <inkml:trace contextRef="#ctx0" brushRef="#br0" timeOffset="802">1577 1161 8024,'22'-10'23,"-7"-2"0,-3-10 0,-2 0 349,-5 0 1,4 0-1,-1 1 173,-3-1 0,-5 2 0,-5 3 1,-5 5-44,-2 2 1,5 3 0,-8 9 0,-2 6-55,-3 6 1,6 6 0,-1 4 0,1 5-207,1 8 0,-4 4 0,10 3 1,2 0-485,3 0 1,2-1 0,0 1-1,2 0-384,6 0 0,6-10 0,15-7 0,8-10-448,4-10 0,8-5 0,4-6 1,8-11-822,0-14 1895,-10-20 0,13-17 0,-8-11 0</inkml:trace>
  <inkml:trace contextRef="#ctx0" brushRef="#br0" timeOffset="1081">1950 0 7224,'0'44'655,"0"2"0,0 8 0,2 14-324,6 17 0,1 7 0,-1-39 1,-1 2-1,-3 0 0,-1 1-188,-1 1 1,-1-2 0,-1 0 0,0 0 0,0-2 0,0-1-1,0 47-57,0-1 0,0-23 0,2-19 0,5-12-59,8-7 1,-3-18 0,3 0 0,2-6-244,2-8 0,3-15 1,2-12-1,3-12 32,2-8 1,1 1 0,-8 2 0,-1 0 123,1-7 0,0 2 0,-2-9 1,-3 1 68,-3 1 0,-1 0 0,4 5 0,-5-3-77,-2-2 0,4 3 0,-7 11 423,-2 8 0,-12 19 0,-8 20-1,-4 24 1,-10 17-1,0 17 1,2 5 155,2 7 0,11 3 1,2-2-1,2-8-383,5-5 1,12-3 0,10-4 0,10-10-741,10-14 0,14-20 0,7-12 1,8-12 612,7-15 0,5-20 0,-34 14 0,-1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2:52.118"/>
    </inkml:context>
    <inkml:brush xml:id="br0">
      <inkml:brushProperty name="width" value="0.08571" units="cm"/>
      <inkml:brushProperty name="height" value="0.08571" units="cm"/>
      <inkml:brushProperty name="color" value="#E71224"/>
    </inkml:brush>
  </inkml:definitions>
  <inkml:trace contextRef="#ctx0" brushRef="#br0">110 242 8219,'0'-22'623,"-10"10"0,7 19 1,-6 17-1,1 8-154,1 7 1,-3 9-1,6 6 1,-4 2-255,3 5 1,-4 2-1,1 3 1,1 0-153,-3-1 0,8 1 1,-5 0-1,4-3-175,3-5 0,3-4 1,1-13 7,4-4 0,9-6 0,-3-11 1,6-5-113,2-8 0,0-5 0,2-2 0,3-2-234,2-5 1,10 2 0,-5-12-1,2-5-142,1-5 0,-3-2 1,5 9-1,-5 3 592,-2 3 0,7-1 0,-5-7 0</inkml:trace>
  <inkml:trace contextRef="#ctx0" brushRef="#br0" timeOffset="333">526 1162 8149,'-3'12'-5,"-1"-2"0,-6-3 916,-2 0-736,7 10 0,-3-14 0,16 4 0,6-5-65,6-2 1,4-12 0,3-7 0,2-10-39,-2-6 1,5 1 0,-3-5 0,-2 3-160,-3-3 1,-5 5 0,-2 0 0,-4 2-45,-4 5 1,-1-4 0,-8 2 111,0 2 0,-10 5 0,-5 7 0,-4 8-10,-3 5 1,-7 2 0,-1 2 0,4 5 93,1 8 0,11 4 0,2 3 0,-1 3 319,1 4 0,7-2 1,-2 9-1,5 3-66,2 2 1,2 1 0,5-3 0,8-3-403,4 3 1,6-7 0,4-1-1,5-4-590,0-5 0,8 2 1,-6-16-1,3-6 674,-2-7 0,14-7 0,-5-10 0</inkml:trace>
  <inkml:trace contextRef="#ctx0" brushRef="#br0" timeOffset="550">1095 1 8169,'0'41'0,"0"0"263,0 3 0,3-5 1,2 15-1,4-3 173,4 0 1,-6 10 0,5-3 0,0 5 11,0 3 0,-4-7 1,4-1-1,-2 3-644,-6 2 0,-1 8 0,-3-3 0,0-10-1179,0-9 1,0-10 1374,0-17 0,-10 0 0,-2 0 0</inkml:trace>
  <inkml:trace contextRef="#ctx0" brushRef="#br0" timeOffset="750">833 548 9308,'7'-14'16,"0"-1"1,13 10-1,-1-5 1,10 3-314,5 0 0,10-8 0,7 8 0,-2 0 297,-3-3 0,8 7 0,2-6 0</inkml:trace>
  <inkml:trace contextRef="#ctx0" brushRef="#br0" timeOffset="932">1577 483 7994,'0'21'-47,"0"1"1,0 0-1,0 0 398,0 0 1,0 7-1,3 3 1,2 0-378,2-1 1,0 6 0,-7-8-1,0 0 26,0 3 0,10 2 0,2 10 0</inkml:trace>
  <inkml:trace contextRef="#ctx0" brushRef="#br0" timeOffset="1266">2059 702 8053,'-14'-8'0,"1"-1"391,4-4 0,-8 9 0,2-4 354,-4 6 1,4 2 0,0 2 0,-2 6-571,-2 6 0,4 6 1,3 4-1,0 5-114,0 8 0,7-3 1,-2 2-1,4 1-228,3-3 0,3 7 0,4-7 0,8 3 36,4-1 1,0-9 0,-1 2-1,-4-4 572,3-3 1,-7-8 0,-3 1 438,-4 2 1,-6-5 0,-7 0-686,-11-2 0,-1-3 1,-10-7-1,3 0-585,0 0 1,-1 0-1,8 0 1,1 0-2266,-1 0 2655,0 0 0,0 0 0,0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07.567"/>
    </inkml:context>
    <inkml:brush xml:id="br0">
      <inkml:brushProperty name="width" value="0.08571" units="cm"/>
      <inkml:brushProperty name="height" value="0.08571" units="cm"/>
    </inkml:brush>
  </inkml:definitions>
  <inkml:trace contextRef="#ctx0" brushRef="#br0">22 855 8220,'-2'-29'0,"-3"0"620,-3 2 0,1 3-186,7 2 0,0 12 1,0 10-1,0 15 154,0 11 1,7 11 0,3 12-1,0 2-57,0-3 0,4 6 1,-4-3-1,2 0-285,5 3 1,-5-8 0,3 5-1,2-5-226,3-2 0,-6-10 1,1-5-1,-1-4-271,-1-3 1,4-13 0,-8-9 0,1-14-44,0-13 1,-3-7 0,-7-10-1,0 0 11,0 0 0,0 1 1,0-1-1,0 2 75,0 6 1,0 4 0,0 10 0,2 3 224,6 4 1,-3 8 0,7 14 216,-2 8 1,7 14 0,-3 10 0,6 7-54,2 5 1,7 1 0,2-11 0,4-2 21,3-3 1,-3-16 0,1-1 0,1-9 226,-3-12 1,5-11-1,-10-16 1,-2-7-27,-3-6 1,-12-9 0,-2-2 0,-3-3-368,0-5 1,1 7 0,-8 1 0,-3 2-430,-4 0 0,-3 7 1,-7 10-1,3 2-1701,-3 5 0,4 5-298,-1 8 2391,9 4 0,-5 20 0,10 2 0</inkml:trace>
  <inkml:trace contextRef="#ctx0" brushRef="#br0" timeOffset="250">1008 154 8661,'10'-12'1011,"-8"5"0,5 14-495,-4 8 1,4 11 0,0 6-1,1 5-129,1 9 0,-4 0 0,7 10 1,-2 0-618,-5 0 0,5 2 0,-3 6 0,-2-6-409,-3-7 1,6-5 0,-1-4 638,-2-6 0,-3 6 0,-2-8 0</inkml:trace>
  <inkml:trace contextRef="#ctx0" brushRef="#br0" timeOffset="432">833 132 10030,'0'-14'1440,"2"1"1,8 4-902,12 4 0,2 2 1,13 1-1,1-3-362,4-2 0,4-8 0,3 6 1,2-1-1679,-2 0 1501,7 3 0,-10-3 0,7-2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09.031"/>
    </inkml:context>
    <inkml:brush xml:id="br0">
      <inkml:brushProperty name="width" value="0.08571" units="cm"/>
      <inkml:brushProperty name="height" value="0.08571" units="cm"/>
    </inkml:brush>
  </inkml:definitions>
  <inkml:trace contextRef="#ctx0" brushRef="#br0">351 254 8244,'9'-34'85,"-6"-8"1,6 15 0,-9-7 515,0 3 1,8 2 0,-1 7 931,-2 0-1252,-3 10 1,-4 14 0,-3 20 0,-5 12-13,-2 7 0,-2 3 0,-6 2 0,3 6-142,2 6 1,-2 3-1,-7 0 1,0-5-651,4-3 0,3 6 1,-5-8-1,0-3-554,1-1 1,6-6-1,0-4 1077,-2-8 0,-2 5 0,-3 0 0</inkml:trace>
  <inkml:trace contextRef="#ctx0" brushRef="#br0" timeOffset="234">0 232 8243,'0'22'716,"0"0"1,0 0-98,0-1 1,7 9-1,3 1 1,2 3-84,5 5 0,-2 3 0,4 4 0,6 0-524,-1-2 0,3 5 0,0-13 0,4 3-498,3-2 0,-7-6 0,2-9 0,-4 0-620,-3 0 1,-1-7-1,1-3 1106,0-2 0,0 7 0,0-5 0</inkml:trace>
  <inkml:trace contextRef="#ctx0" brushRef="#br0" timeOffset="536">635 714 8211,'-12'9'2908,"5"6"0,4 5-2688,3 1 0,10-1 0,7-5 0,8-8-558,4-5 0,2-2 1,-4 0-1,5-2-881,2-5 1,-7-6 1218,2-9 0,-5 1 0,-2-1 0</inkml:trace>
  <inkml:trace contextRef="#ctx0" brushRef="#br0" timeOffset="634">789 451 8181,'-22'-12'-363,"0"4"1,7-1-546,1 1 908,9 1 0,-5 17 0,10 2 0</inkml:trace>
  <inkml:trace contextRef="#ctx0" brushRef="#br0" timeOffset="935">1249 692 9107,'14'0'2076,"1"0"0,-8 0-1832,8 0 0,-1 0 0,8 0 0,0 0-705,0 0 1,7 0-1,3 0 1,0 0 460,-1 0 0,18 0 0,-3 0 0</inkml:trace>
  <inkml:trace contextRef="#ctx0" brushRef="#br0" timeOffset="1067">1884 473 8134,'-32'0'0,"-2"0"0,0 0 1044,5 0 1,-3 0 0,1 0 0,-3 0-412,-5 0 0,-3 0 0,1 0 0,2 0-1392,2 0 0,8 0 759,-7 0 0,9 0 0,-5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12.768"/>
    </inkml:context>
    <inkml:brush xml:id="br0">
      <inkml:brushProperty name="width" value="0.08571" units="cm"/>
      <inkml:brushProperty name="height" value="0.08571" units="cm"/>
    </inkml:brush>
  </inkml:definitions>
  <inkml:trace contextRef="#ctx0" brushRef="#br0">591 1736 8091,'0'-22'-80,"-7"0"0,0 0 1,2 0 1007,3 0-577,-8 10 0,7 5 0,-4 14 1,5 10 65,2 10 0,0 7 1,0 10-1,2 0-131,5 0 1,-2 0 0,10 3 0,-1 1-293,-1 4 0,6-1 0,-4-10 0,2-2-271,-2-2 1,4-10 0,-4 2 0,2-4-383,-2-3 1,4-10 427,-4-5 0,-6-14 0,1-10 1,-2-10 175,-1-10 0,0-4 0,-7-6 1,0-2 189,0-2 1,0 2 0,3 10 0,1 5 140,4 2 1,2 3 112,-3 7 1,5 12 0,8 10-24,-6 13 1,3 6 0,-7 3-1,2-2 146,5-6 0,3 3 0,2-9-145,0-3 1,0-5 0,0-10-1,0-10-210,0-7 0,-8-9 0,-1 4 1,-4 0-345,-4 1 1,-2-6-1,-3 5 1,0 1-1412,0-1 0,-10 3-419,-5 7 1,3 9 2016,-3 6 0,11 14 0,-6 6 0</inkml:trace>
  <inkml:trace contextRef="#ctx0" brushRef="#br0" timeOffset="299">1404 1890 7883,'0'22'98,"8"7"1,1 3 0,1 2 342,0 5 0,5 3 1,-8 2-1,0 0-313,3 0 0,-8 0 0,8 2 0,-3 0-2462,1-2 2334,-1-5 0,-7-7 0,0 2 0</inkml:trace>
  <inkml:trace contextRef="#ctx0" brushRef="#br0" timeOffset="1246">2019 1890 8148,'0'-22'-1419,"3"0"1168,4 0 1,-4 8 250,4-1 0,-5 0 39,-2-7 1,8 8 324,-1-1 0,3 10 490,-3-2 0,-5 4-453,8 3 0,-10 3 718,0 4 191,0-4-455,0 16-782,0-16-524,0 6-109,0-9 392,10 0 340,-8 0 1,8 3 101,-10 4-391,0-5-689,0 8-57,0-10-540,0 0 2474,-10 0-604,8-10 1,-10 1 450,5-6-563,4 5 1,-7 13 0,10 4-16,0 8 0,0 12 0,3 4 0,4 3-53,8 6 1,2 1 0,0 3 0,-2 0-56,2 0 0,2-10 0,3-5 0,0-4 199,0-3 1,0-10 0,0-7-209,0-10 1,-3-15 0,-1-11 0,-6-6-94,-2-9 0,7 2 1,-5-10-1,0 3-452,-5-1 0,3 1 0,0 10 1,0 2-548,-1 2 1,1 3-1,-5-3 1,2 8-3765,-2 5 4633,7 2 0,-9 9 0,7 4 0</inkml:trace>
  <inkml:trace contextRef="#ctx0" brushRef="#br0" timeOffset="1513">2393 1758 7436,'0'15'867,"0"0"1,0 2-318,0 2 1,2 3 0,6 0-1,6 3-75,6 4 1,2-5-1,0 6 1,2-6-22,5-2 0,-4 0 0,4-3 0,-5-4 151,-2-8 0,0 3 0,0-5-358,0-7 1,-7-8-1,-3-15 1,-2-4-94,-5-8 0,5-4 1,-3-3-1,-2 0-146,-3 0 1,-2 0-1,0 0 1,0 3-1247,0 4 0,0-2 0,0 10 1,0 2-3186,0 3 4423,0 2 0,0 9 0,0 4 0</inkml:trace>
  <inkml:trace contextRef="#ctx0" brushRef="#br0" timeOffset="1797">2964 1890 8523,'0'-22'1859,"7"7"-1205,1 1 0,1 2 0,-1-3-123,6 8 0,-1-3 0,1 3 1,3 2-403,3 2 0,2 3 0,2 0 0,3 3-338,2 4 0,1-2 0,-8 10 0,0 2-22,-1 2 0,-1 3 0,-3 0 0,-5 0 125,-2 0 0,-3 0 1,-4 0-1,2 0 164,2 0 1,3-3 0,-5-1 197,2-4 1,3-9 0,-3 2 0,8-4-474,4-3 0,6-10 0,4-5 1,5-4-3558,0-3 3774,8 0 0,-8 0 0,10 0 0</inkml:trace>
  <inkml:trace contextRef="#ctx0" brushRef="#br0" timeOffset="2216">218 1165 8131,'-32'12'24,"5"8"1,-7-5 0,5 7 387,9 7 1,-1 7 0,8 18 0,-1 12-85,-1 12 1,10 8-1,-2 4 1,7 5-162,2-44 1,3 1 0,2 1-1,3 1 1,5 0 0,4-1 0,3-1-1,3-1-250,0-3 1,3-1 0,5-1-1,3-2 1,4 2 0,3-1-1,1 0 1,2 0-147,1 0 1,1-2 0,4-4 0,1-5-1,-2-7 1,1-3 0,2-1 0,2-2-237,2-1 1,1-3 0,1-1 0,2-3 464,3-4 0,2-3 0,-2-4 0,1-2 0,0-3 0,0-1 0,0 1 0,0 1 0,0 1 0</inkml:trace>
  <inkml:trace contextRef="#ctx0" brushRef="#br0" timeOffset="2583">3865 836 8038,'14'-37'175,"1"0"0,-8 18 0,10-1 0,5 8 367,5 7 0,12 18 0,-2 16 0,2 22-336,-3 17 1,6 20 0,-24-37-1,-2 1 1,2 1 0,-2 1-72,0 1 1,-2 0-1,-6 1 1,-2 0-1,-1 2 1,-2 1-1,-2 4 1,0 1-127,0 4 1,-2 1 0,-8-1 0,-4 1-1,-4 3 1,-5 0 0,-6-1 0,-5-1 56,-5-1 0,-2-1 0,0-1 0,-1 0 0,0-2 0,-1 0 0,1-4 0,-1 0-314,4-5 0,1-3 0,1-6 1,1-3-1,-29 27 248,6-10 0,4-8 0,10-14 0,0-9 0,0-11 0</inkml:trace>
  <inkml:trace contextRef="#ctx0" brushRef="#br0" timeOffset="3179">5007 1 8069,'-29'0'-76,"-1"0"37,3 0 0,1 19 1,-1 13-1,-5 17 395,-2 17 0,7 29 0,11-36 0,0 4 0,1 9 1,1 3-79,-1 11 1,1 3 0,3 4 0,2 2 0,6-24 0,0 1 0,2 0 0,0 2 0,0 1 0,0 1-169,1 3 0,0 0 0,0 2 0,1 3 1,-1 0-1,2 2 0,0 2 0,1 1 1,2 0-1,0-1 0,2 0 0,0-1 104,1-1 0,1-1 0,1-2 0,3-4 0,1-2 0,0-1 0,0-4 0,-1-1 0,2-2 0,10 29 0,1-3-273,2-3 1,0-3 0,0-13 0,1-3 0,0-4 0,0-2 0,-3-5 0,-1-2-299,-1-5 1,-1-2 0,-2-7 0,2-2 0,18 24 0,-4-14-3331,-8-17 3687,-5-20 0,3-5 0,-5-19 0,-5-10 0</inkml:trace>
  <inkml:trace contextRef="#ctx0" brushRef="#br0" timeOffset="6013">5644 2395 8084,'12'15'360,"-5"0"0,-4-1 1,-3 11-1,0 4 6,0 8 0,-7 4 0,-3 3 0,0 2-691,0 6 0,-4 1 1,6 6-1,1-8-823,-3-4 0,5-11 1148,-9 1 0,-1-10 0,-7 4 0</inkml:trace>
  <inkml:trace contextRef="#ctx0" brushRef="#br0" timeOffset="6213">5380 2527 8678,'8'-10'889,"-1"10"0,0 13-537,3 6 1,-5 13 0,10 4 0,4 6-97,8 2 1,-3 0-1,8 0 1,-3 0-333,1 0 0,6-3 0,-6-4 0,-4-8-2184,-1-5 2260,-3-2 0,10 0 0,2 0 0</inkml:trace>
  <inkml:trace contextRef="#ctx0" brushRef="#br0" timeOffset="6412">5951 2901 7984,'-12'0'2366,"3"2"-1694,9 5 1,0-2 0,2 10-877,5 2 0,5 0 0,10-2 0,0-8 204,0-5 0,10 8 0,2 2 0</inkml:trace>
  <inkml:trace contextRef="#ctx0" brushRef="#br0" timeOffset="6546">6039 2549 8057,'-22'0'476,"0"0"0,0 0 1279,0 0-2734,10 0 979,3 0 0,9 0 0</inkml:trace>
  <inkml:trace contextRef="#ctx0" brushRef="#br0" timeOffset="6848">6303 2901 8037,'0'22'-363,"0"0"1,0-1 0,0 4 0,0 2 749,0 2 1,-2 0-1,-3-4 1,-3 2-654,3 2 1,1 0 0,-1-7 265,-3 0 0,-9 0 0,5 0 0</inkml:trace>
  <inkml:trace contextRef="#ctx0" brushRef="#br0" timeOffset="7132">6479 2769 8037,'12'-22'-61,"0"0"0,-5 0 1,6 0-34,-1 0 0,7 0 0,-2 2 1,8 3 571,4 3 0,8 2 0,-6-3 1,1 8 28,0 4 1,-3 3 0,-4 0-206,4 0 1,-7 10-1,0 7 1,-12 7-84,-8 6 0,-4 6 1,-6-4-1,-6 2-114,-6 5 1,-2-5 0,3 1 0,2-1-114,2 0 0,10-15 0,-2 3-99,4-2 0,6-3 0,6-2-320,13-8 0,10-14 0,12-10 0,0-8-2515,0-4 2942,0-10 0,10 5 0,2-10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23.814"/>
    </inkml:context>
    <inkml:brush xml:id="br0">
      <inkml:brushProperty name="width" value="0.08571" units="cm"/>
      <inkml:brushProperty name="height" value="0.08571" units="cm"/>
    </inkml:brush>
  </inkml:definitions>
  <inkml:trace contextRef="#ctx0" brushRef="#br0">484 615 8227,'-22'10'715,"2"5"-470,6 4 0,-6 13 0,8 7 0,-3 7-79,0 6 1,3 9-1,-5-3 1,5 6-342,2 2 1,-4-3-1,4-4 1,0-8-319,0-5 0,3-12 0,5-4 493,-6-6 0,-4-12 0,-10-2 0</inkml:trace>
  <inkml:trace contextRef="#ctx0" brushRef="#br0" timeOffset="218">0 681 8191,'22'20'150,"-2"-3"0,-3-3 184,-2 4 1,7 8 0,9 6 0,1 0 39,0 0 1,-1 4-1,-4-4 1,5 2-187,2 5 1,0-7 0,3 0 0,-5-3-479,-1 0 1,-6 0 0,4-7-1,-4-2-2283,-3-5 2573,-10 4 0,7-7 0,-7 10 0</inkml:trace>
  <inkml:trace contextRef="#ctx0" brushRef="#br0" timeOffset="536">747 1186 7285,'-10'13'158,"8"-1"540,-5-5 1,4 5 0,3 10-351,0 0 1,0 0-1,3 0 1,4-2-428,8-6 0,-3 3 0,3-9 1,2-3-729,2-3 0,-4-2 1,-1 0 806,4 0 0,-9 0 0,1 0 0</inkml:trace>
  <inkml:trace contextRef="#ctx0" brushRef="#br0" timeOffset="650">747 835 8114,'0'22'-843,"0"-7"0,-2-3 843,-6-2 0,6 7 0,-8-5 0</inkml:trace>
  <inkml:trace contextRef="#ctx0" brushRef="#br0" timeOffset="885">1099 1296 8032,'-8'42'-306,"1"-6"0,0-4 0,4-8 0,-2 3 547,-2 3 1,0-1 0,7-7 0,0 0-599,0 0 1,0 0 356,0 0 0,-10-10 0,-2-2 0</inkml:trace>
  <inkml:trace contextRef="#ctx0" brushRef="#br0" timeOffset="1084">1274 1055 8053,'0'22'85,"0"2"0,0 3 95,0 2 0,0 8 0,0-6 0,0 4-202,0 4 1,8-5-1,-1 0 1,0-2-1116,3-5 1137,-7-3 0,16 8 0,-7 2 0</inkml:trace>
  <inkml:trace contextRef="#ctx0" brushRef="#br0" timeOffset="1419">1582 0 8050,'22'34'-532,"0"8"1,2-6 0,3 11 754,2 11 0,8 6 1,-5 24-1,-16-39 0,0 2 110,0 4 1,-1 2-1,1 11 1,-2 3 0,-3 6-1,0 2 1,-1 3 0,-1 0-193,-1 3 1,-1 1-1,-1 0 1,0 1 0,-3 3-1,-1 1 1,1 1-1,1 1 86,0 2 0,-3 1 0,-4-1 0,-4 0 0,-1-8 0,-3-1 0,-3 0 0,-2-1-212,-1-1 1,0 1 0,3 1 0,-1 1 0,-2 1 0,0 0 0,0-6 0,0-1-365,-1-4 0,1-3 0,3-3 1,-1-2-1,-2-6 0,0-2 1,1-5-1,0-2 349,-11 36 0,8-2 0,2-34 0,0-15 0,2-15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31.682"/>
    </inkml:context>
    <inkml:brush xml:id="br0">
      <inkml:brushProperty name="width" value="0.08571" units="cm"/>
      <inkml:brushProperty name="height" value="0.08571" units="cm"/>
    </inkml:brush>
  </inkml:definitions>
  <inkml:trace contextRef="#ctx0" brushRef="#br0">42 461 8200,'-14'0'1827,"-1"0"-1319,10 0 0,-2 0 0,14 0 1,8 0-112,4 0 1,11 0 0,1 0 0,4 0-204,4 0 1,2-7-1,3 0 1,0 0-376,0-3 1,0 7 0,-3-4 0,-4 2-1586,-8-2 0,-4 4 1766,-3-4 0,0-5 0,0 0 0</inkml:trace>
  <inkml:trace contextRef="#ctx0" brushRef="#br0" timeOffset="283">42 22 8089,'-12'-10'260,"2"8"1,20-8-1,7 10 1,10 0 1005,10 0 1,4 0 0,6 0 0,1 0-938,4 0 0,6 0 0,-7 0 0,-2 0-583,-2 0 1,-3 0-1,-3 0-3394,-4 0 3648,-6 0 0,-18 10 0,-4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03.716"/>
    </inkml:context>
    <inkml:brush xml:id="br0">
      <inkml:brushProperty name="width" value="0.08571" units="cm"/>
      <inkml:brushProperty name="height" value="0.08571" units="cm"/>
    </inkml:brush>
  </inkml:definitions>
  <inkml:trace contextRef="#ctx0" brushRef="#br0">88 654 7988,'-20'2'1089,"3"6"-681,3 6 0,6 3 0,-4 0 0,3-2-154,4 1 1,2-3-23,3 1-358,0-9 0,3-5 0,2-15 0,4-6-24,3-8 0,-4-5 1,6-10-1,1 1-20,-3-1 1,5 0-1,-8 1 1,4-1 137,4 1 1,-5 9-1,2 7 125,3 10 1,-5 8-1,0 11 1,0 5 122,0 8 1,-4 14 0,4 7-1,0 5-107,0 3 1,-5-8 0,5 1 0,0-1-135,1-2 0,-9 4 0,6-9 1,-3-2-146,1-3 0,-1-9 0,-5-3 142,6-2 1,-6-6 0,5-11 0,-4-10 43,-3-9 0,0-1 0,0-9 0,0-3 35,0-2 1,0-3 0,0 3 0,0 2 36,0 3 0,7 2 0,3-2 0,2 9 9,5 10 0,-5 8 1,2 9-1,3 0-31,3 0 0,9 9 0,0 8 0,-3 8-53,-2 4 0,-4 7 1,-3-5-1,-5 1 5,-3-1 1,6 1-1,-8-6 1,-2 3-114,-2-2 1,-3-10 0,0-3 12,0 3 0,-3-7 0,-4-5 157,-8-10 1,6-14-1,-1-13 1,3 1 15,-1-1 1,1-6-1,7 1 1,0-1-69,0 1 0,0-1 0,3 9 0,1 2 121,4 3 1,9 12 0,-3 7-55,6 10 1,1 9 0,1 15 0,2 7-649,5 6 0,-5 1 0,6 1 0,-6-3-422,-2-5 0,-1 5 980,1-4 0,10 4 0,1 2 0</inkml:trace>
  <inkml:trace contextRef="#ctx0" brushRef="#br0" timeOffset="332">1351 240 8062,'-22'-10'0,"0"-2"401,0 0 1,0 3 0,1 9-1,-1 2 787,0 5 1,-2 5 0,-3 13 0,1 1-804,6 3 0,-1 8 0,8-6 1,1 0-372,5 1 1,5-3 0,4-7-409,5-1 1,5-1 0,10-6 0,2-4-323,5 0 1,-4-8-1,4 3 1,-3-10 230,3-9 0,-4-6 0,1-2 1,-4 1 343,0-1 0,-13 0 0,11 0 0,-6 3 243,-2 4 1,-4-1 1694,6 8-1323,-9 1 1,5 17-1,-10 4 1,-3 6-359,-4 1 0,5 8 0,-6 3 0,6-1-466,2 1 1,0-3-1,0-7 1,2 2-2066,6 5 2415,4-15 0,9 15 0,1-17 0</inkml:trace>
  <inkml:trace contextRef="#ctx0" brushRef="#br0" timeOffset="499">2091 44 8062,'19'15'625,"-4"-1"1,-5 1 0,-13 9 0,-2 3-305,-2 2 0,-10 9 0,5-1 0,-3 4-185,1 2 0,-1 1 1,-4-3-1,2-2-499,3-3 0,2 0 1,-5 5 362,2-4 0,1 4 0,-8-7 0</inkml:trace>
  <inkml:trace contextRef="#ctx0" brushRef="#br0" timeOffset="682">1721 1 8062,'0'21'550,"2"-6"1,5 2-52,8 7 1,-3-2 0,5 9 0,5 1-121,4 4 0,13 5 0,-3 3 1,6-1-261,1 1 1,3-1-1,2 1 1,3-1-120,-2 1 0,-3-10 0,-3-3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34.765"/>
    </inkml:context>
    <inkml:brush xml:id="br0">
      <inkml:brushProperty name="width" value="0.08571" units="cm"/>
      <inkml:brushProperty name="height" value="0.08571" units="cm"/>
    </inkml:brush>
  </inkml:definitions>
  <inkml:trace contextRef="#ctx0" brushRef="#br0">330 1 8531,'-12'10'617,"0"2"1,7 12-1,-5 6-311,-2 6 0,4 8 0,-4 5 0,0 5-343,0 2 1,5 0 0,-8 5 0,0-5-461,3-2 0,-7-3 0,6-7 0,-1-2-1647,-1-6 2144,0-4 0,-7-10 0,0 0 0</inkml:trace>
  <inkml:trace contextRef="#ctx0" brushRef="#br0" timeOffset="215">1 1 7688,'0'22'-160,"2"0"1114,5 0 1,-2 7 0,10 3 0,4 0-330,8-1 0,0 8 0,10-2 0,2 2-244,2-2 1,3 4 0,0-7-1,-2 1-658,-6-6 1,3 3-1,-9-3 1,-6-2-1283,-7-3 0,-5-9 0,-7-1 1559,2 3 0,1 3 0,-8 2 0</inkml:trace>
  <inkml:trace contextRef="#ctx0" brushRef="#br0" timeOffset="449">638 506 11210,'9'22'665,"-6"-5"0,4 3 0,-2 4-865,2 1 0,-2-3 0,10-5 0,0-3-1109,-3 3 1309,7-7 0,3 10 0,12-8 0</inkml:trace>
  <inkml:trace contextRef="#ctx0" brushRef="#br0" timeOffset="581">704 309 8089,'-22'-22'1887,"0"0"-1587,0 0 0,9 7-2072,6 0 1772,5 10 0,11-14 0,4 7 0</inkml:trace>
  <inkml:trace contextRef="#ctx0" brushRef="#br0" timeOffset="933">1055 660 8325,'0'22'1089,"0"0"1,-2 0-753,-6 0 1,6 0-1,-8 0 1,3 0-614,-1 0 0,-6 0 1,4-3-1,0-2 276,0-2 0,-7 0 0,5 7 0</inkml:trace>
  <inkml:trace contextRef="#ctx0" brushRef="#br0" timeOffset="1150">1428 287 9460,'3'22'678,"4"-1"0,-4 1 0,4 3 0,-5 4-357,-2 8 1,0 7 0,0 5 0,3 2-769,4-2 0,-4-3 0,4-5 447,-5-4 0,-2 5 0,0-8 0</inkml:trace>
  <inkml:trace contextRef="#ctx0" brushRef="#br0" timeOffset="1501">1868 506 8444,'0'-22'1607,"0"8"-1067,0-1 0,10 10 1,4-2-1,6 4-268,2 3 1,9 0 0,6 0-1,4 0-390,3 0 1,0 0-1,-2 0 1,-3 0-691,-2 0 1,-11 0-1,4 0 808,-6 0 0,-2-9 0,0-4 0</inkml:trace>
  <inkml:trace contextRef="#ctx0" brushRef="#br0" timeOffset="1698">2087 45 8032,'-14'24'-89,"2"3"243,2 2 0,2 11 1,8-1-1,0 9 592,0 11 1,8 4 0,2 3 0,-1 0-531,1 0 0,0 0 1,-5-3-1,2-4-726,-2-8 0,-3-4 510,-2-3 0,0-10 0,0-2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33.696"/>
    </inkml:context>
    <inkml:brush xml:id="br0">
      <inkml:brushProperty name="width" value="0.08571" units="cm"/>
      <inkml:brushProperty name="height" value="0.08571" units="cm"/>
    </inkml:brush>
  </inkml:definitions>
  <inkml:trace contextRef="#ctx0" brushRef="#br0">0 723 8121,'0'-22'-423,"0"0"0,0 0 1,0 0-1,3 3 423,4 4 0,-5-4 0,6 4 116,-6-5 1,-2 6 277,0-1 1,0 0-191,0-7 1,0 0 19,0 1 1,7-1 101,1 0 0,-1 0 35,-7 0 1,7 0 231,1 0-171,-1 0 0,0 7-68,1 0 0,-1 13 1,-7 2-93,0 12 0,2 8 1,3 4-1,3 3-19,-3 2 0,4 10 0,1-2 0,2 4-161,5 3 0,3 0 0,2 0 0,0 0-134,0 0 0,2-2 0,3-6 0,2-6 0,-2-6 1,0-9 0,0-3 0,5-2 237,2-6 0,-7-18 0,2-11 0,-5-6 220,-2-8 1,0-3 0,0-4 0,-2-3 71,-6-2 0,4-1 0,-9 6 0,1-3-233,0-2 0,-3 2 0,-7 10 1,0 2-839,0-2 0,0 8 0,-2 1-2085,-6 6 0,3 12 2678,-9 4 0,9 6 0,-5 2 0</inkml:trace>
  <inkml:trace contextRef="#ctx0" brushRef="#br0" timeOffset="317">527 328 8508,'13'22'1121,"-4"0"1,-1 0-588,-1 0 1,3 9 0,-3 3 0,5 3-136,0 0 1,8-1-1,-5 6 1,7-6-174,7-6 0,-5-6 1,6-4-1,-6-6-44,-2-6 1,0-8 0,0-10-11,0-12 0,0-10 0,-3-14 0,-2-3-23,-2-2 1,-3-10 0,5 5-1,-4-3-344,-4 0 0,6 8 1,-8-5-1,-2 2-982,-2 5 0,-3 13 0,0 7-590,0 4 1,-10 13 1766,-5 5 0,-4 24 0,-3 7 0</inkml:trace>
  <inkml:trace contextRef="#ctx0" brushRef="#br0" timeOffset="587">1186 613 8134,'0'22'255,"0"3"1,0 1 347,0 4 1,0 9-1,0-3 1,0 6-352,0 2 1,0-3-1,0-2 1,0-4-521,0-4 1,0-1 0,0-8 267,0 0 0,0 0 0,0-1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37.980"/>
    </inkml:context>
    <inkml:brush xml:id="br0">
      <inkml:brushProperty name="width" value="0.08571" units="cm"/>
      <inkml:brushProperty name="height" value="0.08571" units="cm"/>
    </inkml:brush>
  </inkml:definitions>
  <inkml:trace contextRef="#ctx0" brushRef="#br0">66 328 8179,'-15'-7'965,"1"-1"1,2 3-472,-3 13 0,5 6 0,13 16 0,1 4-33,4 0 1,9 7-1,-2-4 1,4 5-219,3 2 1,7-1-1,1-1 1,-4-3-100,-1-2 0,-3-8 1,0 5 214,0-2 0,-8-13 0,1-14-111,2-10 0,3-17 0,2-17 0,-3-10-180,-4-9 1,7-6 0,-3-1 0,8-1 77,0 0 0,-3 10 0,-2 2 1,0 3-480,0-1 1,-7 11 0,0 12-2318,2 4 0,-5 6 2650,3 4 0,-20 15 0,2 12 0</inkml:trace>
  <inkml:trace contextRef="#ctx0" brushRef="#br0" timeOffset="286">418 218 8179,'-10'12'469,"7"0"1,-6-4 92,-1 6 0,7 8 0,-4 5 1,5 5 60,2 2 1,7 3 0,3 7-1,2 0-20,5 0 0,2 0 0,3-3 1,0-4-111,0-8 0,8 3 1,-1-6-184,-2-6 1,-3-8 0,-2-14 0,0-8 139,0-12 0,-2-10 1,-3-14-1,-3-5-404,3-8 0,-4 1 0,1-3 1,1-3-482,-3 3 1,0 7 0,-7-2-1,3 3-802,-4 4 0,-1 12 1,-3 8-1,2 7-428,6 7 1,-6 8 1664,5 14 0,-4 15 0,-3 12 0</inkml:trace>
  <inkml:trace contextRef="#ctx0" brushRef="#br0" timeOffset="634">945 657 8179,'0'-22'635,"0"0"0,0 8 0,2 2 1,6 2-334,6 5 1,6 3-1,2 2 1,0 0-77,0 0 0,0 0 0,0 2 0,-1 3 58,1 2 0,-7 10 0,-3 0 0,0 8 21,1 4 0,-8 3 0,2-5 0,-5 4-35,-2 4 0,0-9 1,0 6-1,0-3-37,0 1 1,-7-8 0,0-8 0,2 3 112,2 3 0,6-8-549,4-5 1,8-7 0,12-4 0,4-6-150,4-2 0,-1-3 0,5-7 0,-5 0-737,-2 0 1,4 0-1,-6 3 1089,-4 4 0,-1-5 0,-3 8 0</inkml:trace>
  <inkml:trace contextRef="#ctx0" brushRef="#br0" timeOffset="1216">2197 196 8131,'-10'25'-97,"-5"1"1,-2 6 173,3 2 0,-3 3 1,7 7-1,-2 0 422,-5 0 0,4 7 1,1 3-1,0-1-420,0 1 0,4-3 1,-4-4-1,2-1-623,6-2 1,-6 2 0,0-19 543,-2-7 0,-3 2 0,-7-10 0</inkml:trace>
  <inkml:trace contextRef="#ctx0" brushRef="#br0" timeOffset="1479">1648 196 8901,'0'22'975,"2"0"0,5 0-334,8 0 0,12 7 1,5 3-1,4 0-346,11-1 0,-1 9 0,13-6 0,2 0-471,2-5 1,-4 3 0,-1-3-1,1-4-866,-3-8 1,-5 2-1,-14-7 1042,-8 1 0,-4 6 0,-3-7 0</inkml:trace>
  <inkml:trace contextRef="#ctx0" brushRef="#br0" timeOffset="1700">2548 745 9206,'0'-9'1128,"0"9"1,0 9 0,0 13 0,0 0-1165,0 0 0,10 0 0,2 0 0,3 0-540,0 0 0,-1-7 1,6-1 575,-6 3 0,6 3 0,-8 2 0</inkml:trace>
  <inkml:trace contextRef="#ctx0" brushRef="#br0" timeOffset="1849">2636 438 8238,'-22'-10'580,"3"-5"0,2-2 2036,2 3-2885,0 4 1,6 12-1325,9 6 1593,0 4 0,19 10 0,-7 0 0</inkml:trace>
  <inkml:trace contextRef="#ctx0" brushRef="#br0" timeOffset="2135">2900 767 11167,'0'22'410,"0"0"1,0 0-1,0 3 1,0 1-370,0 4 1,2 6 0,3-6 0,2-4-2340,-2-1 2298,8-3 0,-1 10 0,10 2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41.729"/>
    </inkml:context>
    <inkml:brush xml:id="br0">
      <inkml:brushProperty name="width" value="0.08571" units="cm"/>
      <inkml:brushProperty name="height" value="0.08571" units="cm"/>
    </inkml:brush>
  </inkml:definitions>
  <inkml:trace contextRef="#ctx0" brushRef="#br0">435 1 8441,'-51'0'-32,"0"2"0,2 5 77,2 8 1,13 17-1,5 12 1,2 17 309,-2 17 0,4 15 0,10-36 0,1 3 0,2 4 0,2 1-57,2 6 1,1 2-1,-2 2 1,1 1 0,4 9-1,1 1 1,1-1-1,2-1-189,0-5 1,4-2-1,9-7 1,6-3-1,6-8 1,4-4-1,4-1 1,5-3-187,4 0 1,4-6 0,-2-12-1,4-5 1,6-5 0,2-5 76,3-5 0,2-4 0,5-3 0,2-2 0,1-4 0,1 0 0,0 0 0,-1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42.312"/>
    </inkml:context>
    <inkml:brush xml:id="br0">
      <inkml:brushProperty name="width" value="0.08571" units="cm"/>
      <inkml:brushProperty name="height" value="0.08571" units="cm"/>
    </inkml:brush>
  </inkml:definitions>
  <inkml:trace contextRef="#ctx0" brushRef="#br0">550 22 8418,'36'-7'375,"1"0"1,2-1 0,12 13 0,10 10-407,10 14 1,0 20 0,7 12 0,-38-25 0,-2 4-58,3 6 1,-4 3 0,-4 5 0,-5 4-1,1 8 1,-4 3 0,-6-2 0,-4 0 129,-5-2 0,-5-1 0,-7-1 0,-4 1 0,-3 3 0,-6 0 0,-6 3 0,-4-1 217,-8 5 1,-5-1 0,-5 2 0,-4-1 0,-10 0 0,-4-2 0,0-1 0,-2-3-221,-2 0 1,1-1 0,1-4 0,1 0 0,1 0 0,0-1 0,3-2 0,1 0-40,7-7 0,0-1 0,-1-1 0,2 0 0,11-4 0,3 1 0,1 0 0,0-1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53.347"/>
    </inkml:context>
    <inkml:brush xml:id="br0">
      <inkml:brushProperty name="width" value="0.08" units="cm"/>
      <inkml:brushProperty name="height" value="0.08" units="cm"/>
      <inkml:brushProperty name="color" value="#004F8B"/>
    </inkml:brush>
  </inkml:definitions>
  <inkml:trace contextRef="#ctx0" brushRef="#br0">133 286 9922,'-22'0'-11,"0"0"1,0 0 562,0 0-750,0 0 0,9 2 96,6 6 0,5-3 410,2 9 1,9-9-99,6 3 0,-3-8 1,3-5-163,2-3 0,3 1 0,2 7-111,0 0 1,-1 0 0,1 0 0,3 0 111,4 0 0,-4 0 0,4 0 1,-5 0 7,-2 0 1,8 0 0,1 2 0,1 3-85,0 3 1,7-1-1,-5-7 1,3 0-147,-1 0 0,-2 0 1,5 0-1,-2 0 50,2 0 0,-7 0 0,0-2 1,-3-6 158,0-6 0,-7 1 0,-7 1 0,2 0 118,2 0 1,-4 4 0,0-6 99,2-3 0,-5 7 0,3 3-116,2 4 0,2 6 1,3 1-1,0 6-72,0 2 1,7 3-1,1 5 1,-1-3-168,3-3 1,-1-1 0,8 4-1,-2-5-89,2-2 1,-5 4 0,0-6 0,1-4 53,-1-1 0,-7-3 1,2 0-1,-5-3 85,-2-4 1,0 2-1,-2-9 1,-3-3 326,-2-3 1,-3 5-1,5 1-103,-3-3 1,-1 4-1,4 1 1,-3 2-111,3 6 0,-4 1 0,1 6 0,6 1-49,7 4 1,0 9 0,7-3 0,0 6-195,0 2 1,5-2-1,10-6 1,5-4-188,2 0 0,2-8 0,8 5 0,0-7 77,0-7 0,-7-5 1,-1-10-1,1 0 287,-3 0 1,-2 0 0,-10-2 0,-1-3 189,1-2 1,-9-1 0,-6 8 0,-5 0 118,-2 0 1,3 8-1,2 1 1,2 4-160,-2 4 1,-3 2 0,0 6 0,3 4-90,3 8 0,1 4 0,-4 3 1,5 0-18,2 0 1,3 8-1,7-1 1,0-2-133,-1-3 1,4-2 0,2-2 0,4-3-180,4-3 0,-9-9 0,4 2 0,-8-4 115,-8-3 1,-2-7 0,-7-3 0,2-2 373,-2-5 0,-2-3 1,-6-2-1,-2 0 13,-2 0 0,0 0 1,7 0-1,0 0-159,0 0 1,7 0 0,3 3 0,-1 2-178,1 2 1,7 3 0,-2-5 0,4 5-24,3 2 1,-7 2 0,-1 8-1,1 0 318,-3 0 1,8 3 0,-6 4 0,3 8-31,-2 4 0,4 1 1,-6-3-1,1-2-137,1 2 0,-3 0 0,5 0 1,-5-5-238,-2-2 0,0-3 0,-6-7-65,4 0 0,-1 0 268,-7 0 0,-2-10 0,-3-2 0,-5-2 171,-2-1 0,7 8 1,-5-8-1,3 0-196,-1 3 0,1-5 0,7 10 0,2 2-7,5 2 1,-4 3 0,7 0-1,-1 0 44,6 0 1,4 0-1,6 0 1,2 3 65,2 4 0,3-2 0,-6 10 0,4-1-48,-4-1 0,-1 4 0,-3-10 0,0-2 160,0-3 0,0-2 0,-3 0 0,-2 0-48,-2 0 0,-1 0 0,8 0 0,0 0 53,0 0 0,-2 0 1,-3 0-1,-3 0 28,3 0 0,3 3 0,2 4 0,-3 5-96,-4 0 1,4 8 0,-6-5-1,-1 4-1425,-5 3 1,-5-2 1307,-2-6 0,-9-4 0,-4-10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54.814"/>
    </inkml:context>
    <inkml:brush xml:id="br0">
      <inkml:brushProperty name="width" value="0.06" units="cm"/>
      <inkml:brushProperty name="height" value="0.06" units="cm"/>
      <inkml:brushProperty name="color" value="#004F8B"/>
    </inkml:brush>
  </inkml:definitions>
  <inkml:trace contextRef="#ctx0" brushRef="#br0">42 396 8486,'-15'0'-218,"3"2"106,3 5 0,4-2 0,12 10 18,8 2 0,4-5 0,6 1 0,1-1-222,4 0 1,9-5 0,-3 5 0,6-2 311,2-5 1,0-2-1,-3-3 1,-2 0 93,-2 0 0,-1 0 0,6-3 0,-5-2 322,-8-2 0,3-3 0,-1 5 1,1-2 2,0 2 1,4 3 0,-4 2-1,2 0-262,5 0 0,3 0 0,2 2 0,0 5-319,0 8 0,2 12 1,3 2-1,2 0-7,-2 3 1,5-7 0,-3 4 0,0-5-48,3-2 0,-8-10 1,3-4-1,-7-6 254,-6-2 0,-7 0 1,6-2-1,-1-6 80,0-6 1,-7-8 0,5-5 0,-1-5 120,6-2 0,-3 0 1,0-3-1,0 6 4,1-1 0,1 7 0,8-4 0,2 7-120,6 8 1,-6-4-1,5 11 1,-2 5-48,2 7 1,-2 7-1,10 12 1,-1 5-190,-1 8 1,6-3-1,-4 0 1,4-2-280,3-5 0,0-5 0,0-7 1,2-6 42,5 1 0,-14-10 1,2 0-1,-7-12 566,-3-8 0,-5-2 1,-7 0-1,3-2 244,-3-5 0,-10 2 0,3-7 1,-3 0-49,0-1 0,10-1 0,-4-6 0,1 6-264,1 6 0,-1 1 1,11 5-1,-1 7-146,-2 4 0,5 6 0,-12 7 0,4 3 29,3 4 0,0 5 1,0 12-1,0 3-222,0 3 1,2-1-1,3-7 1,5 0-76,2 0 0,-5-8 1,5-1-1,-2-4-64,-5-4 0,4-2 0,-1-6 0,-6-4 314,-7-8 1,0-4-1,-7-3 1,0 0 358,-1 0 0,-1-7 0,-8-1 1,2 3-58,5 3 1,-4 2 0,4 0 0,-5 0-166,-2 0 1,3 0 0,2 3 0,2 4-163,-2 8 0,0-3 0,-1 3 0,4 2 9,-3 2 0,4 3 1,-1 3-1,-4 2-114,-1 2 1,4 8 0,3-6 0,0 4 83,-1 4 0,6-5 0,-5 0 0,-1-2 40,1-5 1,5 4-1,-6-1 1,1-3 22,0-3 0,5-2 0,-6 0 1,1 0 37,0 0 1,-1-2 0,-4-3 0,3-3-2,-4 4 1,6-6-1,-3 3 1,-2 2 82,-2 2 0,4 3 0,3 0 0,2 0-131,5 0 0,2 0 1,3 0-1,3 0 64,4 0 0,3 0 1,7 0-1,-3 0 352,3 0 0,-7 0 1,0-2-1,-3-3-9,0-2 1,-7-1 0,-10 8 0,-2 0-62,-5 0 0,-3 0-2925,-2 0 2592,-9 0 0,-13-10 0,-13-2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43:57.880"/>
    </inkml:context>
    <inkml:brush xml:id="br0">
      <inkml:brushProperty name="width" value="0.06" units="cm"/>
      <inkml:brushProperty name="height" value="0.06" units="cm"/>
      <inkml:brushProperty name="color" value="#004F8B"/>
    </inkml:brush>
  </inkml:definitions>
  <inkml:trace contextRef="#ctx0" brushRef="#br0">0 0 8040,'13'3'-1390,"-4"1"2831,1 4-688,-7-1-515,6 3 0,-9-5 57,0 9-276,0-9 0,10 5-67,5-10 1,-3 0 241,3 0 0,-1 0 293,8 0 0,-7 0-37,-1 0 0,-6 0 0,6 2-115,4 6 1,-6-3 0,2 9-306,3 3 0,1-4 0,-1-1 1,-3 0-131,3 0 0,3-4 0,2 4 1,0-2-25,0-6 1,0-1-1,0-3 167,0 0 1,0-7 0,0-3-1,0 0 184,0 0 1,-8 0 0,1 6-405,2-4 0,-5 1 0,3 7-816,2 0 0,2 0 993,3 0 0,0 10 0,0 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0:09.748"/>
    </inkml:context>
    <inkml:brush xml:id="br0">
      <inkml:brushProperty name="width" value="0.08571" units="cm"/>
      <inkml:brushProperty name="height" value="0.08571" units="cm"/>
    </inkml:brush>
  </inkml:definitions>
  <inkml:trace contextRef="#ctx0" brushRef="#br0">22 414 8284,'0'-21'-235,"0"-1"0,-2 3 0,-3 2 707,-2 2 1,0 1-1,7-8-161,0 0 0,2 0 1,5 0-1,8 1-99,4-1 1,5 0-1,3 0 1,4 1-59,3-1 1,-5 0 0,8 3 0,1 2-126,3 2 0,3 10 1,0-2-1,-3 5-75,-5 2 0,5 0 1,-7 2-1,0 5-130,-5 8 1,-15 7 0,-6 4 0,-6 8-29,-2 7 1,-10 0-1,-7 15 1,-9 0-21,-10-1 0,-3 3 1,0 8-1,3-3 81,-3-5 1,8-7 0,2-15-1,4-7 375,4-5 0,1-2 64,6 0 0,14-10 0,14-7 0,8-8 135,7-4 1,3-8 0,6 6-1,-1-3-199,1-5 0,3 5 0,3-1 0,0 1-779,-1 0 0,8 0 0,0-2 0,-3 4 547,-2 0 0,-2-2 0,-1-10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0:13.431"/>
    </inkml:context>
    <inkml:brush xml:id="br0">
      <inkml:brushProperty name="width" value="0.08571" units="cm"/>
      <inkml:brushProperty name="height" value="0.08571" units="cm"/>
      <inkml:brushProperty name="color" value="#E71224"/>
    </inkml:brush>
  </inkml:definitions>
  <inkml:trace contextRef="#ctx0" brushRef="#br0">22 1012 8305,'0'-22'-93,"0"1"0,0-1-192,0 0 1,-7 0 0,0 1 0,2-1 879,3 0 0,2 0 1,0 0 1149,0 1-1261,0 9 1,0 7 0,0 17 0,0 12-30,0 7 1,7 15 0,0 13 0,0 3-158,3 4 0,0 6 0,7 3 0,-3 0-219,3 0 0,2 5 0,3-7 0,2-3 4,5-2 1,-4-15 0,4-9-1,-5-13-96,-2-7 0,-1-12 0,1-7 0,0-12 70,0-15 1,-1-12 0,1-14-1,-2-5-273,-6-3 1,5-5-1,-4-9 1,4-2-54,3 2 0,-7-1 0,-1 1 0,3-2-9,2 1 0,3 4 0,-2 1 0,-3 3-53,-3 5 1,-9 8 0,5 13 0,-3 6-426,0-1 0,0 8 0,-9-2-567,-5 9 0,2 0 1323,-10 9 0,1-9 0,-8 5 0</inkml:trace>
  <inkml:trace contextRef="#ctx0" brushRef="#br0" timeOffset="350">610 337 9308,'0'32'814,"0"4"1,3 7-302,4 8 1,-2 5-1,9 9 1,3 3-220,3 5 1,1 6 0,1 11 0,0-1-150,0-4 0,-1-7 0,1-3 0,0-12-148,0-8 1,-3-6 0,-2-16-173,-2-11 0,-3-12 231,2-17 0,3-8 0,-10-14 0,1-7 60,1-5 0,-6-5 0,6-5 0,-1-7 14,-1-5 1,10-2 0,-5-1-1,3 1-148,-1 0 1,1-1-1,6 1 1,1 0-433,0-1 1,-8 8 0,1 5 0,2 5-507,2 6 0,-4 4 1,-3-3-1,0 7 956,0 12 0,-7 0 0,5 10 0</inkml:trace>
  <inkml:trace contextRef="#ctx0" brushRef="#br0" timeOffset="716">1307 141 8305,'0'22'143,"0"0"0,0-1 140,0 1 0,0 12 1,0 10-1,3 11 83,4 8 1,2 10 0,8 2-1,-2 2-55,2 6 1,2 4 0,1 5 0,-4 2-227,-1-2 1,-8-3 0,5-4 0,-2-3-284,-5-2 0,5-22 1,-3-7-1,-2-17-226,-3-10 0,-2-14 270,0-10 1,-2-10 0,-3-12-1,-2-2 117,2-5 0,-5 3 0,3-8 0,2 2 14,3 6 0,2-6 1,0 3-1,2 3 60,5 1 1,-2 11 0,10 2 150,2 2 0,2 5 0,3 12 0,-1 8-180,1 4 0,2 13 0,3 4 0,2 5-310,-2 3 1,-3-1 0,-2 1-1,-1-1 302,1 1 0,0 0 0,0-1 0</inkml:trace>
  <inkml:trace contextRef="#ctx0" brushRef="#br0" timeOffset="965">1960 1274 7949,'0'21'-1095,"10"-9"1,-5-2 1094,9-10 0,1-10 0,7-2 0</inkml:trace>
  <inkml:trace contextRef="#ctx0" brushRef="#br0" timeOffset="1165">2004 1165 8261,'-15'0'392,"1"0"1,-1 0 80,-6 0 0,9 2 0,4 5-235,6 8 0,2 4 0,2 5 1,3 3-180,2 2 0,10 3 1,-2-6-1,7 3-355,7-2 1,-5-3 0,7-2 0,-2 0-2478,0-1 2773,10-9 0,-15-2 0,8-10 0</inkml:trace>
  <inkml:trace contextRef="#ctx0" brushRef="#br0" timeOffset="1332">2265 1034 8207,'0'31'84,"0"6"1,0 4 0,-2 5 0,-3 7 204,-2 12 0,-1 13 0,8 16 0,0-43 0,0 0-135,0 1 0,0 2 0,0 6 0,0 1 0,1 3 0,-2 1 0,1 3 0,-2 1-108,-2 3 1,1-1 0,2-3 0,-1 0 0,-1 0 0,-1-1 0,2-3-1,2-2-358,0-3 1,0-2 0,0-5-1,0-2 312,0 44 0,-10-14 0,-2-5 0</inkml:trace>
  <inkml:trace contextRef="#ctx0" brushRef="#br0" timeOffset="2235">3441 1404 8292,'-22'0'250,"10"10"0,3 4 1,1 6 354,1 2 1,0-1 0,7 4-1,0 1-614,0 3 0,2 0 0,6-7 1,4 0-1123,0 0 1131,7-1 0,3-9 0,12-2 0</inkml:trace>
  <inkml:trace contextRef="#ctx0" brushRef="#br0" timeOffset="2273">3550 990 8412,'-34'-2'0,"5"-3"507,5-2 0,9 0 173,1 7-680,9 0 0,-5 0 0,10 0 0</inkml:trace>
  <inkml:trace contextRef="#ctx0" brushRef="#br0" timeOffset="2531">3746 1143 8369,'-10'12'-659,"8"7"501,-5-4 1,4 4 0,3 3 157,0 0 1,0 0 0,0-1-1,0 1 111,0 0 1,10 2-1,2 3 1,3 2 144,-1-3 0,1 1 1,6 0-1,1 2 199,0-3 0,0-2 1,-3 1-1,-4 1 106,-8 3 1,-5 0 0,-2-7 0,-2 0-288,-5 0 0,-6-1 1,-8-1-1,-1-3-289,0-3 1,0-9-1,1 2-1270,-1-4 0,10-6 1285,4-4 0,6-15 0,2-12 0</inkml:trace>
  <inkml:trace contextRef="#ctx0" brushRef="#br0" timeOffset="3000">5096 490 8297,'0'36'0,"0"3"-387,0 7 1,7 4 0,3 11 0,0-1 595,-1 8 0,6 2 0,-5 15 0,2 7-306,5 5 0,-8-5 97,-1 2 0,4 5 0,0 0 0</inkml:trace>
  <inkml:trace contextRef="#ctx0" brushRef="#br0" timeOffset="3500">4748 1143 8297,'-22'0'0,"0"0"0,3 2 83,4 6 0,8-6 0,17 5 0,12-4-19,11-3 1,4 0-1,4-3 1,5-4-27,0-8 1,9-6 0,4-6-1,3-4-65,4-3 0,-1-5 0,-2-9 0,-3-3-45,-1 2 1,-6-1 0,-2 6-1,-15 10-52,-10 8 0,-11 13 278,0 6 0,-11 17 1,1 12-1,-7 12 187,-5 7 1,-8 12-1,8 3 1,2 2-136,2 0 0,3 0 0,0 7 1,0 0-181,0 1 0,10-3 0,2-3 0,3-4-154,-1-3 0,-2 3 0,5-10 1,-5-8-604,-2-4 0,0-5-763,-3-7 1238,-5-10 0,8-12 1,-10-14-1,0-8 61,0-7 0,0 2 0,0-7 0,3 0 195,4 1 0,3 4 0,6-5 0,-1 2 22,2 6 0,2 1 0,3 6 375,0 5 0,0 4 1,-1 10-1,1 2 77,0 6 0,-8 4 0,1 12 1,-1 5-101,-1 7 0,6 3 0,-7 0 0,3-6-402,-1-1 1,-7-3-1,5-5 1,1 0-884,-1-2 1,-5 2 910,7-16 0,-9 9 0,5-5 0</inkml:trace>
  <inkml:trace contextRef="#ctx0" brushRef="#br0" timeOffset="3665">6163 1317 8208,'0'22'121,"0"2"0,0 3 0,0 2 179,0-3 1,0 1 0,3 0 0,4 4-294,7 3 1,-1-7-1,1 2 1,3-5-703,2-2 695,3-1 0,0 11 0,0 2 0</inkml:trace>
  <inkml:trace contextRef="#ctx0" brushRef="#br0" timeOffset="3798">6229 1056 8243,'-8'-34'-36,"-1"5"1,-1 5-495,0 2 1,3 0 529,7 0 0,0 1 0,0 8 0,0 4 0</inkml:trace>
  <inkml:trace contextRef="#ctx0" brushRef="#br0" timeOffset="4083">6533 1143 8226,'-21'0'208,"-1"0"1,3 2 0,2 6 0,4 6 25,4 5 0,2 13 1,7 4-1,2 8-129,5 7 1,5-5 0,10 7 0,0-2-114,0-1 1,7 1 0,2-10 0,1-4 191,-1-8 0,-9-5 0,-8-2 359,3-1 1,-9-9 0,-8-4-211,-13-6 0,-6-2 0,-3 0 0,1-2-793,-1-6 1,2 4 459,6-11 0,-5 1 0,6-8 0</inkml:trace>
  <inkml:trace contextRef="#ctx0" brushRef="#br0" timeOffset="4628">8580 1208 8067,'-33'-36'0,"4"2"-108,4 3 0,11 2 1,-1 9-1,-2 6-89,-2 6 1,-3 6-1,-2 2 1,-3 0 405,-2 0 0,0 2 0,8 3 0,1 5 6,6 2 1,4 5 0,10 10 0,0 4-222,0 3 1,2-5 0,6 5-1,6 0-24,6 0 0,1-1 1,4 6-1,1-5 136,3-3 1,3 6 0,-6-6-1,3 1 245,-2-1 1,-3 1 0,-5-6 0,-2 3 227,-2-2 1,-10-3 0,0-5 0,-10-2-136,-10-2 1,-14-8 0,-7 5 0,-8-2-360,-6-5 0,-4-3 0,-4-2 0,7 0-1007,5 0 1,5 0 0,5 0 921,7 0 0,5-10 0,2-2 0</inkml:trace>
  <inkml:trace contextRef="#ctx0" brushRef="#br0" timeOffset="5006">9277 1143 8148,'-9'-34'-101,"4"3"0,-10 11 0,-2 3 282,-2 3 1,-3 9-1,0-2 1,1 4 344,-1 3 1,-7 12-1,-3 8 1,1 9-297,-1 5 1,3 2 0,8 7 0,-1 1-387,0 0 0,10-3 1,5-5-1,4-7-347,3-5 0,3-2 1,4-3 185,7-4 0,6-5 1,2-13-1,2-2 219,5-2 0,-5-8 1,5 8-1,-5 2 239,-2 3 1,-7 2 0,-1 0 0,3 2 180,2 6 1,1 6-1,-3 13 1,-3 7 5,3 7 1,-5 0 0,0 19 0,0 8-328,1 10 0,-9 9 1,4 5-1,-6 4-596,-2 4 1,0-16 0,0-1 0,0-11-574,0-9 0,-7-22 1168,0-4 0,-20-21 0,3-6 0</inkml:trace>
  <inkml:trace contextRef="#ctx0" brushRef="#br0" timeOffset="5548">8842 1774 8181,'0'-14'663,"2"2"-264,5 2 1,-2 3-1,10 7 1,2 0-257,2 0 0,10 0 1,3 0-1,1 0-286,6 0 0,5 0 0,4-3 0,3-1-217,-3-4 1,-2-9 0,-2 5 0,-1-5-83,1-4 1,-10 4 0,-5-15 0,-5 3 280,-2 0 0,-10-10 0,-2 6 0,-3-4 333,0 1 0,0 2 1,-9-5-1,-3 5 102,-2 3 0,-8 0 0,6 6 0,-1 1 1667,0 5-1494,-7 12 1,15-1-1,-5 18 1,4 9-267,3 8 1,0 12 0,0-3 0,3 5-365,4 3 0,-2 6 0,9 1 0,3-2-29,3-3 0,1-5 0,1-3 0,0-4-86,0-2 0,2-6 0,2-9 0,4-5 191,-4-2 1,-2-5-1,-2-12 1,0-10 62,0-10 0,-3 1 0,-4-8 0,-6 0-8,1 0 0,-8-2 0,6-5 0,-6 2-104,-2 2 0,0 1 0,0-5 0,0 2 21,0 3 1,0 9 0,0-2 60,0 5 413,0 12 1,0 15 0,0 18 0,0 13 15,0 7 0,0 3 1,2-1-1,3 1-163,3 0 0,-1-1 0,-5-2 0,3-2-491,2-3 1,10-9 0,-5 2 0,3-5-616,-1-2 0,1-10 0,7-5 914,-1-4 0,1-3 0,0 0 0</inkml:trace>
  <inkml:trace contextRef="#ctx0" brushRef="#br0" timeOffset="5891">10257 1361 8148,'0'-29'0,"-2"0"144,-5 2 1,2 5 0,-7 5 0,-1 3 118,1-3 0,5 7 0,-7 3 3,-3 4 0,0 13 0,0 7 1,5 7-94,2 5 0,-4 10 0,6-3 0,1 5-112,-3 3 0,8-10 0,-5-3 1,4-2-511,3 0 1,3-7 0,4-7 24,7 2 1,6-8-1,2-1 202,-1-6 1,1-4 0,0-3 253,0-3 0,-3-1 0,-2 4 225,-3-2 0,1-1 1,7 11-272,0 4 1,-3-2 0,-2 7 0,-3 0 13,3 0 0,3 3 0,1 7 0</inkml:trace>
  <inkml:trace contextRef="#ctx0" brushRef="#br0" timeOffset="6115">10627 1622 7981,'-21'22'59,"6"-8"0,3 1 746,2 2 0,-7 0-315,3-3 1,4-7-1,3-14 1,5-10-37,2-9 1,0-1 0,0-12 0,0-4-473,0-6 0,2-1 0,3 4 1,4-3-462,4-2 0,1 1 0,8 6 0,0 3-840,-1 5 0,1 2 1319,0 5 0,9 4 0,3-6 0</inkml:trace>
  <inkml:trace contextRef="#ctx0" brushRef="#br0" timeOffset="6764">10823 1535 8018,'-9'22'-28,"6"-8"0,-4 1 69,5 2 0,2-5 0,2 0 183,5-3 1,-2-1 0,10-8 0,2-3 53,2-4 1,3 2 0,-1-9-1,1-3-253,0-3 1,0-1 0,0-1 0,-1-2-41,1-5 0,-7 2 0,-3-7 0,-3 3-82,-4 4 1,5-4 0,-3 2 0,-2 2 398,-3 3 1,-4 9 0,-5 3 23,-8 2 1,-4 6 0,-3 11 0,0 7-157,1 6 1,6 9-1,3 2 1,2 3-312,5 5 0,3 2 0,2 3 1,0-3-145,0-5 1,12 5 0,10-7 0,12 0-277,7-5 0,5-7 1,2-8-1,6-7 346,1-4 1,1-6 0,4-6-1,-4-11 177,-3-6 1,-4-13 0,-13 3-1,-7-3 107,-5 3 1,-5-8 0,-4 5-1,-8-4 359,-4 2 1,-13 12 0,-5 0 0,-4 5 150,-3 2 1,-7 10 0,0 4 0,3 8-53,1 8 0,4 4 1,-1 10-1,0 2-419,0 5 1,10-3-1,3 11 1,1-1-10,1-2 0,0 5 1,7-8-1,2 0-258,5 1 1,6-3-1,11-10 1,5-4-128,7-8 1,-2-4 0,2-3 0,3-3-11,2-4 1,0-13 0,-4-11 0,-8-5 103,-5-10 0,-5 2 1,-4-9-1,-8 2 92,-5 0 1,-2-9 0,0 2-1,-2-8-192,-5-6 1,-5-3 0,-10-7 0,0 4-232,0 3 0,0 3 0,3 9 0,5 7-128,6 12 1,-1 15 941,1 22 1,8 22 0,10 28 0,0 13 450,-1 7 0,6 19 0,-5 8 0,2 6-467,-4-44 1,1 0 0,0 0 0,1 0-1,1 1 1,0-1 0,0-2 0,0 1-224,-1 1 0,1 0 1,0 0-1,0 0 0,0-1 1,0 0-1,11 41-2223,-1-10 1998,1-17 0,0-21 1,0-13-1</inkml:trace>
  <inkml:trace contextRef="#ctx0" brushRef="#br0" timeOffset="7264">13110 1121 8170,'-22'22'203,"8"0"0,2 2 0,2 2 215,5 4 1,3 15 0,2-1 0,2 2-148,5 0 1,5-2-1,13-3 1,1-5-487,3-7 0,7-5 0,-4-4 0,-1-6-142,1-7 0,4-4 0,-7-6 0,-2-6-1587,-3-13 1944,-12 0 0,7-19 0,-6 7 0</inkml:trace>
  <inkml:trace contextRef="#ctx0" brushRef="#br0" timeOffset="7632">13175 729 8151,'-14'-22'-262,"-3"3"-1409,0 4 1823,10 6 0,-1 9-71,16 0 0,4 0 0,7 2 1,-2 5-35,-2 8 1,-1-3 0,5 5-1,-2 5 128,-2 4 0,-1 6 0,8-3 0,0 7-78,0 5 1,7 10 0,0 2 0,0 3-47,2 5 0,-7 1 0,8 6 0,-3 2 94,0 3 0,-2 0 1,-10-8-1,-5-5 232,-3-9 0,-1-2 144,-8-20 1,-3-12 0,-2-17-221,-2-13 1,0-16 0,7-9 0,0-8-658,0-5 1,7-10 0,3 3 0,2-2 31,5 2 1,2 5-1,3 9 1,0 3 256,-1 5 1,4 7 0,1 14 0,3 13 22,-2 14 0,4 12 0,-2 22 0,-2 5-101,-3 7 0,-9 12 0,-1 2 1,3-1 144,3-4 0,1-1 0,1-1 0</inkml:trace>
  <inkml:trace contextRef="#ctx0" brushRef="#br0" timeOffset="7917">15244 468 7341,'-19'36'0,"4"0"-265,8 3 1,4 10 0,3 6-1,0 6 402,0 6 1,10 6 0,2-3 0,0 5-299,-4 3 0,1 1 0,-1 6 1,-4-5 160,-1-7 0,4-18 0,0-9 0,-2-7 0,-2-22 0,-3 2 0</inkml:trace>
  <inkml:trace contextRef="#ctx0" brushRef="#br0" timeOffset="8514">14765 642 5904,'22'0'31,"-1"0"0,1 0 0,2 0 109,5 0 0,5-7 1,10-3-1,-1 0 144,1 1 1,0 1 0,-1 8 0,1 0-193,-1 0 0,-6 3 0,-1 7 1,0 11-8,-2 13 0,5 10 1,-10 4-1,-5 5-11,-7 3 0,2 2 0,-7 10 0,3 0-147,-1-3 0,-9 5 0,5-12 0,-3 3-84,0-3 1,1-5 0,-8-12 0,0-5-166,0-7 0,-3-14 0,-4-8 371,-8-4 0,6-13 1,-1-7-1,3-10-111,0-9 0,-3-5 1,5-3-1,-2 1-80,2-1 0,5-6 0,5-1 0,4 2 71,4 3 0,1 12 0,8 5 0,0 8 86,-1 6 0,1 5 1,0 13-1,0 7 116,0 11 0,-1 11 0,1 11 0,0 1 31,0-1 1,-1 8-1,1-2 1,0-6-103,0-4 0,7-12 1,0-1-1,-3-7 40,-1-4 0,-1-13 0,2-2 0,3-12-104,-2-7 0,-3-5 1,-2-5-1,0-8-67,0-4 0,-3-5 0,-2-2 0,-5-3-58,-2 3 0,-1 2 0,-4 0 0,2 0-38,-2 2 0,-12-2 1,-7 17-1,-6 3 207,-2 1 1,1 13 0,-1 5-1,0 10 367,0 11 1,1 10-1,-1 22 1,2 5 255,6 7 1,-6 7-1,8 6 1,0 1-417,5-2 1,5 5 0,6-2 0,11-5-1039,14-8 0,27-7 0,14-11 791,12-6 0,10-14 0,-38-18 0,1 1 0</inkml:trace>
  <inkml:trace contextRef="#ctx0" brushRef="#br0" timeOffset="9485">17313 1448 7370,'0'-22'-670,"0"7"1,0 1 669,0-3 0,7-2 0,5-6 0,5-1-18,7-3 1,10-10 0,-2 0 0,1-7 105,6-4 0,-5-1 0,0 5 1,-3-3 10,-4-1 0,-12 6 1,-8 10-1,-5 3-107,-2 4 0,-2 3 0,-5 5-52,-8 4 1,-4 5 0,-3 10 0,0 0 137,0 0 1,1 3 0,-1 4 0,-2 10 252,-5 10 0,4 6 0,-4 11 0,5 2 62,2 5 0,3 4 1,2 11-1,5-1-412,2 0 0,3-2 0,9-2 0,6-8-195,6-7 0,13-2 0,4-23 0,3-9-293,5-7 1,9-7-1,3-5 1,-3-10 506,-2-10 0,5-4 0,0-11 0,-3 1 0,-2-5 0,-4-2 0,-4 4 0,-4 3 0,-2 5 0,-6-5 0,-9 5 0,-5-3 0,-2 3 0,-3 4 0,-7 10 0,0 1-74,0-1 0,-2 0 0,-6 3 218,-6 4 1,-5 5 0,-3 13 155,0 4 0,8-2 0,-1 9 0,0 3 10,3 3 0,-5 4 0,8 3 0,-1 2-247,0-3 1,1-2 0,4-2-1,-2 0-228,2 0 0,5 0 7,7-1 1,5-1-1,8-3 1,-4-5 157,-1-3 0,-1 8 1,8-2-1,-2 4 65,-6 3 1,6 2 0,-8 5 0,2 10 75,1 9 1,-3 3 0,5 12 0,-5 7-36,-3 5 1,6 12 0,-5 13-1,-5-49 1,-1 2-248,1 2 1,0 1 0,2 1 0,1 0 0,-3-3 0,-1 0 0,1 1-1,0-1-253,0 1 0,0-1 0,2 45 0,-5-9 0,3-17 394,2-23 0,1-13 0,-8-35 0,0-4 0</inkml:trace>
  <inkml:trace contextRef="#ctx0" brushRef="#br0" timeOffset="9964">17574 1666 8114,'10'-15'0,"2"0"0,2-1-422,1-4 1,-3 6-1,7 2 1,1-1 333,4 1 1,5 5 0,0-5 0,7 0 284,5 0 1,5 0 0,3-5 0,2 2-84,-3-2 0,-9-2 0,-5-3 0,-1 0-54,1 1 0,-10-8 0,1 0 0,-8 0-47,0-3 1,-8 5 0,-1-6 0,-6 1 64,-2 6 1,0 1 0,0 4-1,-2 1 313,-6 6 0,3 4 0,-7 12-129,3 6 0,1 4 0,8 12 0,0 3-109,0 2 1,0 9 0,0-1 0,3 4-223,4 2 0,5 1 0,10-3 0,0-2-253,-1-3 1,4-9 0,1-1 0,6-6 151,2-6 1,-5-11 0,5-3-1,-1-13 178,1-6 1,-10-10 0,1-2-1,-8-3-10,0-5 1,-5-5 0,0-4-1,-3-3 70,-4 3 1,-2 2-1,-3 2 1,0 3 116,0 5 0,0 4 0,0 11-37,0-1 0,0 12 0,-3 13 44,-4 16 1,2 12 0,-7 15 0,2 5 19,6 7 0,1-2 1,3 2-1,0 0-549,0-2 1,3-1-1,4-6 1,7-1-317,6-7 1,9-7 0,2-14 0,3-6 303,5-7 0,-1-9 0,1-10 0,-3-12 334,3-8 1,-5-7 0,0-9 0,-3-3 18,-4 3 1,-3 4 0,-4 6-1,-6 1 284,-7-1 1,-4 4 0,-6 0 0,-4 5 283,-7 9 1,-6-1-1,-2 9 1,1-1-91,-1 6 0,0 12 0,0 5 0,1 4-434,-1 10 1,2 1 0,3 8 0,5 1-83,3 0 1,1 0 0,8 5 0,0-5-422,0-3 0,3 1 1,4-8-1,10 0 33,10-5 0,4-4 0,8 2 0,-3-5 172,3-2 1,2-1 0,3-4-1,-3 2-186,-5-2 0,3-5 436,-10-7 0,9-5 0,-4-10 0</inkml:trace>
  <inkml:trace contextRef="#ctx0" brushRef="#br0" timeOffset="10181">19534 11 8336,'0'31'-157,"0"-2"1,0 12 0,0 8 122,0 4 0,2 7 0,6 10 1,4 8 445,0 7 0,7-3 1,-4 12-1,4-4-609,3-3 1,-8 2 0,-2 3 0,-2 3-376,-5-3 0,-3-22 1,-2-15-1,0-13 572,0-13 0,0-15 0,-9-24 0,-3-14 0</inkml:trace>
  <inkml:trace contextRef="#ctx0" brushRef="#br0" timeOffset="10415">19294 751 8157,'20'-10'0,"-3"-2"-322,-3 0 0,1 0 0,9 7 0,3-2 318,2 2 1,0 3 0,-5 2 0,5 0 383,7 0 0,-2 0 0,5 2 0,4 5 60,6 8 0,4 7 0,-5 4 0,6 8-22,1 7 0,-6 0 0,-1 17 0,-7 5-388,-5 7 0,-16-2 0,-1 5 0,-7-5-809,-7-3 1,-5-2 0,-5-5 0,-4-12-1955,-4-15 2733,-1-11 0,-8-30 0,0-2 0</inkml:trace>
  <inkml:trace contextRef="#ctx0" brushRef="#br0" timeOffset="10497">19948 925 8152,'0'-43'-571,"0"-1"0,0 3 0,0 2 571,0 3 0,9 9 0,3-14 0,10 7 0</inkml:trace>
  <inkml:trace contextRef="#ctx0" brushRef="#br0" timeOffset="11349">20579 969 8186,'-9'14'118,"-6"1"1,3-10 0,-3 4 509,-2 1 0,-2 2 1,-3 10-247,1 0 1,-1-1 0,2 1 0,6 0-307,7 0 0,2-8 1,0 1-141,-2 2 1,9-8-1,13-4-156,4-10 1,5-7 0,3-10 0,2-2-158,-3-5 0,-1 3 0,-1-8 1,2 0 254,4 0 1,-1 7 0,-8-2 483,1 5 1,0 5 0,0 4-40,-1 8 0,1 14 0,-2 10 0,-3 10-76,-3 9 1,-9 5-1,2 3 1,-4-1-154,-3 1 1,0 2 0,0 0 0,0 0-58,0-5 0,-10-10 0,-5 3 1,-4-2-52,-3-6 1,0-4 0,1-7 0,-1-8-225,0-5 1,8-2 0,1-2 0,4-8-86,4-12 1,5-9-1,7-13 1,8-2-84,4-4 1,10 4 0,3-5 0,1 5 251,6 2 1,-5 10 0,2 8-1,1 9 422,-3 10 1,4 7 0,-6 9 0,-1 13 32,1 12 0,-3 10 0,-8 6 1,1 6-302,0 0 0,0 7 0,0-8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06.229"/>
    </inkml:context>
    <inkml:brush xml:id="br0">
      <inkml:brushProperty name="width" value="0.08571" units="cm"/>
      <inkml:brushProperty name="height" value="0.08571" units="cm"/>
    </inkml:brush>
  </inkml:definitions>
  <inkml:trace contextRef="#ctx0" brushRef="#br0">306 0 8545,'-22'0'0,"0"0"-398,0 0 1,-2 0 0,-2 0 511,-3 0 1,0 10 0,7 4 0,0 8 135,0 7 0,3 7 0,2 15 0,5 12 157,2 15 1,3 11 0,6-33 0,2 2 0,-1 2 0,0 1-217,-1 3 1,2 2 0,3 7-1,2 0 1,0-1 0,2 1 0,1 1-1,1-1-290,1 0 1,0 0 0,3 4 0,1 0-1,0-4 1,-1-3 0,0-4 0,-1-1-167,-1-7 1,0-2 0,-1-6 0,0-1 0,13 35 0,3-9-381,2-16 0,9-16 0,-1-21 645,4 0 0,10-3 0,0-4 0,-1-6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0:30.930"/>
    </inkml:context>
    <inkml:brush xml:id="br0">
      <inkml:brushProperty name="width" value="0.08571" units="cm"/>
      <inkml:brushProperty name="height" value="0.08571" units="cm"/>
      <inkml:brushProperty name="color" value="#E71224"/>
    </inkml:brush>
  </inkml:definitions>
  <inkml:trace contextRef="#ctx0" brushRef="#br0">458 1024 8294,'-10'-41'0,"-4"5"517,-6 7 1,1 5 0,2 4 0,3 6-39,-3 6 1,-10 8-1,-4 8 1,-3 9-175,-5 9 1,0 11 0,1 13 0,4 6-169,2 0 0,3 7 0,10-5 0,4 2-304,8-2 1,5 3 0,4-13 0,5-7-218,8-9 0,14-11 0,7-6 0,5-10 3,3-10 1,-1-10 0,1-11 0,-3-6 27,-5-2 1,3 1-1,-10-6 1,-2 3 60,-3-3 1,-2 5-1,-3-2 1,-2-3 191,-2-2 0,-11 0 1,4 4-1,-6 8 128,-2 5 1,-2 5-1,-6 4 109,-6 8 1,2 7 0,0 10-1,0 12 237,-1 11 0,6 16 1,-5 4-1,0 3-150,0 4 0,7 1 0,-2-3 1,4-7-340,3-5 0,3-5 0,2-3 0,4-4-902,3-2 1,3-13 1016,7-12 0,9-14 0,3-5 0</inkml:trace>
  <inkml:trace contextRef="#ctx0" brushRef="#br0" timeOffset="365">981 1 8731,'-15'31'734,"3"8"1,2 9-409,5 10 0,-7 17 1,0 10-1,-2 9-228,6-44 0,1 0 0,4 1 0,-1 2 0,-3 4 0,-1 2 0,1 2 0,0 1-84,1 2 1,0 0 0,-3 2 0,1-1 0,4 0 0,1-2 0,0-2 0,1-1-101,0-4 1,1-3-1,11 32 1,5-27-1,6-22 157,8-16 1,3-13 0,7-14 0,-3-10 340,3-10 0,-8-7 0,0-9 0,-1-3-155,-1-5 0,-3-2 0,-11-5 0,-6 4-340,1 1 0,-8 7 0,3-5 1,-10 5-277,-9 3 1,-8 9 0,-4 5-1,-6 5 50,-2 2 1,0 10 0,-4 5-1,4 4-9,2 3 0,-4 12 0,7 8 0,2 9-68,3 4 0,10 4 0,2 6 0,2-2-294,5-4 0,3 4 1,2-7 679,0 0 0,19 7 0,5-7 0</inkml:trace>
  <inkml:trace contextRef="#ctx0" brushRef="#br0" timeOffset="667">1481 1024 8294,'0'-34'100,"0"5"1,-9 5 360,-6 2 1,-4 13 0,0 9 0,2 14-91,2 13 0,1 7 0,-6 9 0,3 1-299,3-1 0,9 3 0,-2 5 0,4 5-108,3-1 1,3-4 0,2-12-1,4-5 59,3-3 1,3-4 0,7-13-1,2-6 45,5-6 1,-5-4 0,5-6 0,-5-6-4,-2-5 1,-3-13 0,-2-4 0,-5-5-137,-2-3 0,5-7 0,-6-2 0,1 0-125,0 0 1,-1-1 0,-4 6 0,2-3-385,-2 3 0,0 11 1,0 8-1,2 5-1998,-2 2 2578,-3 10 0,-2-7 0,0 7 0</inkml:trace>
  <inkml:trace contextRef="#ctx0" brushRef="#br0" timeOffset="1211">1895 872 8797,'-14'2'802,"2"8"0,2 12-323,5 12 0,-5 7 0,3 5 0,0 4 63,-3 9 1,8-6 0,-5-2 0,4-5-237,3-3 1,7-2 0,3-4-1,0-8-57,-1-5 0,8-12 1,-2-5-1,4-7-159,3-7 0,0-8 1,2-14-1,3-7-109,2-5 1,2-10-1,-4-2 1,2-3-734,-3-4 0,-9 4 1,-2-2-1,2 0-925,2 2 1,0-4 0,-2 9 1676,-2 3 0,-1 2 0,8 2 0</inkml:trace>
  <inkml:trace contextRef="#ctx0" brushRef="#br0" timeOffset="1595">2244 1068 8279,'-10'46'-96,"-2"2"1,-3 3-111,1-3 0,9-4 1,-2-8-1,4-7 408,3-5 1,10-4 0,5-8 68,4-12 1,10-10 0,2-12 0,1-2 164,-1-5 0,1 3 0,-6-8 0,3 0-168,-2 0 0,-3-2 1,-2-8-1,0 3-152,0 5 1,-3-5 0,-2 4 0,-5-1-273,-2 1 1,4-1 0,-7 8 0,-2 4 58,-2 2 1,-13 4 0,-5 6 169,-4 7 0,-10 16 0,0 13 1,0 14 256,-2 13 0,6 6 0,-4 13 0,5 2-4,2 3 1,10 9 0,5-4 0,5-3-346,2-10 1,19-9-1,12-15 1,13-5-501,7-7 0,16-17 0,1-12 0,7-14 519,7-13 0,3-17 0,-41 17 0,-1-1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0:39.4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504 676 14621,'-17'-37'-328,"24"1"0,19 7 0,37-5 82,5 3 0,5 2 0,-1 4 0,11-4 105,8-7 1,-42 13-1,-1-2 1,4-1-1,0 1 1,-2 1-1,0 0-92,-2 0 0,0 2 0,39-22 0,-12 0 600,-7 1-40,2 9 1,-43 7 0,-17 23-83,-35 18 1,-21 15 0,-4 17 0,-11 3-125,-9 1 0,31-19 0,-2 1 0,-4-1 0,-2 1 0,-1 4 0,-1 1-51,0 2 0,-1-1 0,0-1 0,-1-1 0,-5 3 0,0 2 0,0 0 1,-1 0-55,-1 1 0,-1 1 0,-4 4 0,1 2 0,2 1 0,1 0 0,1-1 1,2 1-75,4-3 1,3 0-1,11-4 1,3-1-1,-21 33-221,15-10 1,29-19 0,32-10 81,28-19 0,29-24 1,11-15-1,-39 6 0,1-4 83,2-3 0,2-2 0,5-2 0,1-2 1,1-4-1,1-2 0,4-1 0,1 0 109,6-3 1,-1-2-1,-2-5 1,1 0 0,6-2-1,1 1 1,-2 1 0,0 1 41,-2 0 1,0 0 0,-1 1 0,1 1 0,-1 1 0,-1 2 0,-5 2 0,-3 1 128,-8 3 0,-3 2 0,-6 7 0,-2-1 310,35-24 0,-37 21-231,-43 21 1,-48 45 0,-2-3 0,-4 4-230,2-1 1,0-1 0,-1 0-1,-1 0 1,-2 0 0,-1 1-1,-4 3 1,1 2-54,-4 4 1,-1 0-1,2 0 1,-2 0 0,-7 4-1,-1-1 1,0 1 0,1 0 16,1-1 0,-1 1 0,-3 0 0,0 1 0,4 3 0,2-1 0,0-3 0,2-1-50,4-4 1,3-3-1,12-7 1,4-2 3,-29 18 0,30-17 0,40-17-40,40-22 0,38-17 1,-30 0-1,2-2 1,6-1-1,2-1 79,4-2 0,1-2 0,2-5 0,2-2 1,5-3-1,2 0 0,5-3 0,1-1 5,4-3 0,2-1 1,2-1-1,-1-1 1,-27 14-1,0 0 1,-1-1-1,27-17 1,1 2 43,0 0 1,1 2 0,-2 1 0,-1 1 0,-2 6 0,-1 2 0,-6 4 0,-3 2 192,-12 7 0,-2 3 0,36-12-21,-27 14 0,-26 27 1,-25 19-102,-31 22 0,-31 22 1,-17-5-1,26-27 0,-2 0-92,-4 3 0,-2 0 0,-7 5 0,-1 1 1,-6 6-1,-1 2 0,-4 3 0,-1 2 2,-6 3 1,0 1 0,6-2 0,-1-1-1,-6 0 1,0-2 0,4-2 0,0-1-13,1-3 1,0-1 0,4 3 0,2-1 0,7-7 0,3-1-30,6-6 0,4 1 0,-12 39-43,62-27 1,20-17 0,72-37 0,-43-6-1,2-4 22,7-5 0,3-5 0,11-6 1,4-5-1,5-5 0,3-1 1,-26 11-1,1 0 0,1-1-3,3-1 1,1 0 0,1-1-1,2-1 1,1 0 0,1 0-1,5-4 1,2 0 0,0 0 0,2-2-1,1-1 1,-1 0-10,4-3 1,0-1 0,0 0 0,-5 3 0,0 0 0,-1 0 0,0-2 0,0 0 0,-2 1 0,-4 1 0,0 1 0,-1 0 62,-2 1 1,0 1 0,-2 1 0,-6 4 0,0 2 0,-2 1-1,26-12 1,-3 1 0,-12 5 0,-3 2 225,-11 5 0,-3 3 0,34-13-92,-20 10 0,-35 22 0,-35 19 37,-41 21 1,-38 26 0,30-28 0,-3 0 0,-9 6 0,-3 1-66,-7 4 0,-2 1 0,-9 2 1,-2 2-1,24-11 0,0 2 1,0-1-1,-5 2 0,0 0 1,0 0-71,-4 2 0,0 0 0,0 0 0,1-1 0,0-1 0,0 1 0,-2-1 0,0-1 0,0 1 0,3-2 0,-1 0 0,1 0 8,2 0 0,0-1 1,1 0-1,0-2 0,2-1 1,0-1-1,-21 14 1,2-2-1,10-6 0,3-1 67,11-7 1,6-2-271,-14 10 1,61-11 0,43-25 0,31-23 43,-22 0 0,2-4 0,7-6 0,3-1 0,9-4 0,3-1 0,6-2 0,2-2 36,6 0 1,1-2 0,-29 11-1,0 0 1,1-1 0,3-1-1,1 1 1,0-2 0,3-1-1,0-1 1,2-1 64,3-3 1,1 0-1,-1 0 1,-4 1 0,-1-1-1,0 1 1,4-4 0,1-1-1,-2 0 1,-6 5-1,0-1 1,-2 1 138,-3 3 0,-2 0 1,-2 0-1,22-15 0,-3 3 1,-11 9-1,-2 2 374,-8 5 1,-4 1-259,18-24 1,-83 44 0,-45 22-1,-30 26-230,36-10 1,-3 4-1,-8 5 1,-3 2-1,-10 3 1,-2 0-1,-5 3 1,-1 1-61,27-13 0,0 1 1,0 0-1,-2 0 1,-1 1-1,1 1 0,0 2 1,0 1-1,-1 1 1,-1 0-1,-1 1 0,0 0 29,-4 2 0,-2 1 0,2-1 1,5-2-1,1 0 0,-1-1 0,-2-1 1,0-1-1,1 0 0,-22 12 0,3-2 12,8-4 0,4-2 1,10-3-1,4-1-29,10-7 0,7 0 0,4 10 0,48-27-87,46-24 1,-12-2-1,4-4 1,5-6-1,2-3 1,7-2-1,2-2 112,8-3 0,2-2 0,10-7 0,3-1 0,-26 11 0,2-2 0,0 1 0,3-1 0,-1-1 1,1 1 23,1-1 1,1 0 0,0-1 0,3-3 0,1-1-1,1 1 1,4-3 0,1 1 0,1-2 0,2 0 0,1-2-1,0 1 48,3-1 0,0 1 0,-2 0 0,-5 5 1,-1 0-1,-1 2 0,-5 3 0,-1 1 1,-1 1-1,-8 5 0,-2 1 0,-1 0 161,20-9 1,-3 2 0,-10 6 0,-3 3 31,-8 2 1,-4 2 0,19-6 0,-45 30-156,-43 26 0,-43 22 0,15-16 0,-5 2 0,-7 4 0,-4 1-105,-8 3 0,-3 1 0,-9 3 0,-4-1 1,21-11-1,-1 0 0,0 1 0,-2 1 1,-1 2-1,0 0-32,-1-1 0,-1 1 0,1 1 0,-1 2 1,0 0-1,-1 1 0,-2 1 0,-2 0 1,1 0-1,-3 0 0,1 0 0,-1 0 35,-3 1 1,0 1 0,0-3 0,6-5 0,0-2 0,2 0 0,6 0 0,1-1 0,2 0 0,-19 11 0,2-2-1,10-6 0,5-3 1,13-6-1,5-1-100,-26 21 0,42-17 1,38-15-1,39-21-29,34-25 1,-32 6-1,3-4 1,16-11-1,4-3 1,6-3-1,3-1 80,6-2 0,2-2 0,-22 12 1,1-1-1,1 1 0,4-1 0,1 1 1,0-1-1,2-2 0,1 0 1,0-2 35,0 0 1,0 0-1,0-1 1,-1 2 0,1 0-1,0-1 1,4-2 0,0-1-1,0-1 1,0 0 0,1 0-1,0-1 61,1 0 1,1 1 0,-2 0 0,-8 6 0,-3 1 0,0 1 0,-2 3 0,-1 2 0,-1 1 0,22-9 0,-4 3 208,-10 5 1,-3 1 0,-9 4 0,-3 1-1,-10 5 1,-4 4 0,11 2 0,-32 26-83,-38 21 1,-32 23 0,6-25 0,-5-1 0,-8 4 0,-3 2-103,-9 3 0,-3 2 0,-6 6 1,-2 2-1,-4 5 0,-2 1 1,25-16-1,0 1 0,-1 0-82,-1 0 1,-1 1 0,0-1-1,0 0 1,-1-1 0,1 0-1,2-2 1,1-1 0,0 0-1,0 0 1,1 0 0,0-1-5,-29 16 0,3-1 0,6-1 0,2-3 0,3-6 0,4-3-205,9-4 0,4 0 38,6-5 0,12-1 0,26 0 0,44-20 0,36-29 69,-23 2 0,3-3 0,10-5 0,3-2 0,7-6 0,1-1 0,5-3 0,2 0 44,5-2 1,1 0-1,3-3 1,1 0 0,-28 13-1,2 0 1,0-1 0,2-2-1,2 0 1,0-1 89,3-2 1,0 1 0,1-2-1,-2-2 1,1 0 0,-1 0-1,-1 2 1,1 1 0,-2 1 0,-2 1-1,-1 0 1,-1 1 151,26-14 1,-2 2 0,-9 8 0,-4 3 0,-10 4 0,-3 3 327,-6 4 1,-4 4-165,13 2 1,-51 14 0,-57 34-204,-35 19 1,27-18 0,-1 1-1,2 1 1,0 1 0,-4 1 0,-2 0-137,-3 2 0,-1 1 0,-2 0 0,0 1 1,-3 4-1,1 0 0,-1-1 0,1 1-23,0-2 1,1 2 0,-1 2 0,1-1 0,10-6 0,1-2 0,5 0 0,2-2-312,3-2 1,3-1 122,-24 23 0,53-22 1,33-11-1,30-20 84,19-20 1,20-11 0,-37 9-1,3-2 1,4-1 0,1-1 99,2-2 0,2-2 0,8-4 0,2-2 0,2-1 0,0-1 1,4-1-1,0 1 73,4-3 0,0-1 0,1 0 0,0 0 0,2-2 0,0 0 0,1 2 0,-1 0 63,0 1 1,-2 2 0,-9 6 0,-4 3 0,-11 7 0,-3 2 0,-6 5 0,-2 1 600,36-9-648,-19 12 0,-41 17 1,-35 21 76,-30 15 1,-30 17-1,28-29 1,-2 0-1,-5 4 1,-1 0-107,-5 3 1,-3 0 0,-2 3-1,-2 0 1,-5 4 0,-1 1 0,1-1-1,0 1-11,-1 0 0,1-1 0,0 1 0,-1-1 0,1 1 1,0-1-1,1 0 0,2-1-18,3-2 1,2 0-1,3-3 1,4-2-1,-28 23-287,13-7 0,41-17 131,45-12 0,25-22 0,2-9 0,4-4 0,-1-4 0,2-2 41,4-4 0,2-3 0,8-1 0,1-1 0,5-5 0,2-2 0,3-1 0,1 0 100,4-4 1,1 0 0,-25 10 0,1-1 0,0 0 0,1-1 0,-1-1 0,1 1 0,-2 0 0,1-1-1,0 1 80,-1 0 1,0 0 0,-1-1 0,27-14-1,0 0 1,-5 4 0,-1 1 0,-7 3-1,-3 1 188,-8 4 1,-1 3 0,-7 6 0,-2 4 179,29-8 1,-32 19-397,-34 17 1,-60 29 0,3-6 0,-5 1-6,-1-1 1,-2 0 0,-8 5 0,0 1 0,1 3-1,0 1 1,-6 3 0,-1-1-19,-3 1 0,-2 1 0,-4 3 0,-2 1 0,-2-1 1,-1 0-1,3-2 0,0-1 12,1-2 1,2-1 0,6 0 0,1 0 0,-1-4 0,1-1 0,5-2-1,1-1-42,3-1 0,3-3-304,-31 14 0,46-6 0,51-20 197,44-20 1,-7-4-1,4-5 1,5-10-1,2-5 1,6 0-1,1-1 89,5-4 0,1-2 0,5-2 0,2 0 1,2 0-1,0-1 0,4-2 0,0-2 19,-25 14 1,0-1 0,1-1 0,3-2 0,0-1 0,1 0 0,0 0-1,1 0 1,-2 0 0,0-1 0,-2 1 0,1 0 67,-2-1 1,0 1 0,0 0 0,23-11 0,-1 1-1,-6 5 1,-3 2 0,-8 3 0,-1 1 431,-9 5 0,-3 1-313,-4 2 1,-6 5 0,2 11-130,-24 14 1,-58 24 0,-6-3 0,-6 2 0,-2 2 0,-1-1-26,-6 2 1,0 0 0,-3 4 0,-1 1 0,-6 1 0,-2 2 0,0 1 0,-2 0-7,0 1 1,-1 1 0,-2 3-1,-2 1 1,0-2 0,0 0-1,4-3 1,1-2 19,3-2 0,1-3 0,6-2 1,1-2-1,2-3 0,2 0-142,2-4 0,4 1-128,-18 20 0,73-17 0,56-17 0,28-24 123,-34-2 0,1-4 0,5-6 0,2-3 0,8-1 0,3-2 0,5-1 0,2-1 17,3 0 0,1-1 0,3-4 0,1-1 0,1-1 0,1-2 0,-28 13 0,0-1 0,0-1 101,1-1 1,1-1 0,-1 1 0,1-1 0,0 0-1,-1-1 1,-1-1 0,-1 0 0,-1 0 0,27-13-1,-2 2 168,-3 3 1,-3 2 0,-12 6 0,-1 3 0,-6 5 0,-1 1 327,-6 1 1,-1 2-216,34-2 1,-51 9-1,-41 30-174,-38 14 0,-35 12 0,34-16 0,-1 1 1,-8 2-1,-1 2-89,-6 1 1,-1 1 0,-3 5 0,0 1 0,-2 0 0,-1 1 0,-1 1 0,0 0-28,0 0 0,-2 0 0,-2-1 1,-1-1-1,4 2 0,0 0 1,2-3-1,1-1 14,3-2 1,0-1 0,8-4 0,2-2 0,7-1 0,2-1-371,-31 21 0,31-22 206,44-9 0,49-23 0,-2-1 0,5-3 0,2-5 0,1-3 61,5-3 1,1-2-1,6-2 1,1-2-1,6-5 1,0-2-1,4-1 1,1-1 72,4-1 1,1-2-1,3-7 1,0-1 0,-27 19-1,1 1 1,0-1-1,1-1 1,0-1 0,0 0 62,0 0 1,0 0 0,1 0 0,0-1-1,0 0 1,-1 2 0,25-12 0,-2 4-1,-7 5 1,-1 2 211,-8 6 1,-3 2 0,-8 3 0,-2 3 219,-3 6 1,-4 2-505,14-2 1,-42 36 0,-57 20 0,-24 6 119,-20 6 1,34-27 0,-3 0 0,-11 8 0,-3 1 0,-4 4 0,-1 1-60,-2 3 1,-1 0 0,-3 1-1,1 0 1,2-3 0,1-1-1,0 1 1,0-1 62,0 1 1,0 0 0,-2-2-1,1 0 1,6-2 0,2 0-37,5-3 1,2-1-223,-1-3 1,12 1-1,26 17 1,36-17-1,41-24 32,29-20 1,-34-4-1,3-3 1,7-3-1,2-2 1,5-2-1,0-2 31,5-1 1,0-2 0,3-3 0,2-1-1,8-5 1,3-2 0,-29 13 0,0-1-1,0-1 35,3-3 0,1 0 1,-1-1-1,2-1 1,0-1-1,0 0 1,-2 0-1,-1-1 1,1 0-1,-2 2 1,0-1-1,-1 0 184,-1 1 0,0 0 0,-1 1 0,25-12 1,-1 3-1,-6 0 0,-3 4 0,-11 7 1,-3 4 217,-9 5 1,-2 2 0,35-11 163,-20 9 1,-34 17-434,-23 20 1,-35 9 0,-36 29 0,-14 1-135,31-26 0,-3 2 0,-6 2 1,-3 1-1,-6 3 0,-1 1 1,-4 2-1,-2 1 39,-5 3 1,0-1 0,-3 1 0,0 1 0,4 0 0,0-1-1,1 0 1,1-1 55,0-2 1,1 0 0,1 1 0,1 0 0,2-5 0,1-2 0,9-3 0,2-1 211,8-6 1,4-2-455,-14 12 0,56-8 0,40-9 0,28-17 82,21-17 1,-35 0-1,2-2 1,8 0-1,2-1 1,3-3-1,2-2 55,2-3 0,3-2 1,5-4-1,1-2 1,6-3-1,0 0 0,-25 12 1,0 0-1,1-1 79,3-1 1,0-1 0,1-1 0,1-1 0,0-2-1,0 1 1,-2 1 0,1-1 0,-1 1 0,0 1 0,-1-1-1,0 1 70,0 1 0,-1 0 0,-1 1 0,0-1 0,0 0 0,-2 2 0,21-5 0,-2 3 0,-12 5 0,-4 2 347,-9 4 0,-4 4-307,35 1 1,-41 9-1,-30 17-32,-40 10 0,-40 21 1,23-20-1,-3 0 0,-6 3 1,-3 1-45,-4 3 1,-3 1 0,-6 5 0,-2 1 0,-4 2 0,-2 1 0,-3 3 0,-1-1 20,-4 2 1,1-1-1,-1 1 1,1-1 0,6 0-1,1-1 1,1-1 0,0 0 20,2 0 0,1-2 0,3-5 0,3 0 1,7-1-1,4-1-238,6-5 0,4-1 0,-14 18-28,45-8 0,38-16 1,61-23-1,-36-4 0,1-3 74,7-2 0,2-2 0,15-9 0,2-3 0,6 1 0,1-1 0,4-4 0,2-2 85,-25 8 1,1 0 0,0-1 0,3-1 0,0 0 0,2-2 0,5-3-1,2-2 1,0 0 0,3-1 0,0-1 0,0 0 52,1 0 0,1 0 0,-1-1 0,3-1 0,-1-1 0,0 2 0,-8 3 0,-1 2 0,-1 0 0,-1 1 0,-1 1 0,-1 1 86,-3 2 0,-1 1 1,0 1-1,23-8 0,-2 4 1,-12 8-1,-5 3 0,-11 3 1,-4 2 630,35-5-723,-25 7 0,-34 25 1,-38 11 31,-41 15 0,-32 15 0,31-28 0,-4 0 0,-5 2 0,-2 0-51,-6 3 1,-1 2-1,-8 8 1,-3 1-1,-7 1 1,-2-1-1,27-12 1,0-1 0,-1 1 8,-2 0 0,0 0 0,0 1 0,0-2 0,0 1 0,0-1 0,-24 13 0,0-1 0,2 0 0,1-1 49,4-2 0,0 0 1,3-4-1,2-2 1,13-7-1,3-1-3,6-4 0,7 0 0,2 4-240,51-4 1,30-15-1,52-19 1,-38 0-1,2-2 72,5-5 0,3-1 0,11-3 0,3-3 0,5-5 0,0-3 0,4 1 0,1 1 56,2 0 0,1-2 0,-27 10 0,1-2 0,1-1 0,2-1 1,2-1-1,-1-1 0,4-2 0,0-2 0,1 1 47,1-3 0,0 1 0,-1-1 0,-2 3 0,-1 0 0,-2 0 0,-4 1 0,-2 1 1,0 0-1,26-13 0,0 1 183,-6 2 1,-1 2 0,-6 6 0,-3 3 0,-14 7 0,-3 2 819,34-10-738,-14 16 1,-44 25 0,-29 19 0,-39 12-189,-26 10 1,19-22 0,-3 0 0,-7 6 0,-1 3 0,-5 1 0,0 1-113,-4 2 0,-1 1 0,-6 4 1,-1 0-1,-2 2 0,-1-1 1,-2 0-1,-2-1 44,3-2 1,-1-1-1,0 2 1,1-2-1,9-7 1,2-2-1,4-1 1,1 0 49,5-3 1,2-2-178,1-1 0,9-2 1,14 5-1,38-9 0,48-15-3,33-12 1,-33-5-1,3-4 1,10-6-1,2-3 1,10-4-1,2-2 68,9-2 0,2-1 0,-27 8 0,1-2 0,1 1 0,6-1 0,1-1 0,1 0 0,2-1 0,0-1 0,1-1 37,2-1 1,0 0 0,1-1-1,2-3 1,1 0 0,0-2 0,4-2-1,1-1 1,0 1 0,-1 0 0,1 1-1,-1 1 61,-2 2 1,0 0-1,-2 1 1,-3 0-1,-1 1 1,-2 3-1,-10 7 1,-1 1-1,-2 2 1,28-9-1,-4 2 138,-6 2 1,-3 2 0,-5 5 0,-2 2 0,-14 2 0,-4 1-1,36-4 0,-32 15-113,-23 24 1,-37 2 0,-39 24 0,-24-4 1,-22 2 0,29-14 0,-4 1 0,-7 0 0,-4 0 0,-3 1 0,-2 2-5,-3 1 1,-1 1-1,-2 0 1,-1 1-1,-5 4 1,0 1 0,-1 0-1,1-1 75,1 1 1,0-1 0,2-3 0,3-2 0,10-3 0,3 0 0,7-4 0,1-1 143,8-4 1,2-2-513,-31 13 0,57-8 0,42-17 0,37-12 105,23-12 1,-26 2-1,2-2 1,7-3-1,1-2 1,8-3-1,2-3 42,8-4 1,2-2 0,11-5-1,2-2 1,-28 11 0,0 0-1,1 0 1,1-1 0,1-1-1,0 0 60,1-2 0,1-1 0,0 0 0,3-1 0,0-1 1,1 0-1,1-2 0,1-1 0,0 0 0,-1 2 1,1 1-1,0 0 65,-1 2 1,0 0-1,-1 1 1,-6 1 0,-1 2-1,-2 0 1,20-5-1,-2 2 1,-6 1 0,-1 2 169,-8 3 1,-3 0-1,-5 0 1,-3 0 0,36-3 565,-14 6-727,-29 8 0,-56 39 1,-43 12-1,-27 9-8,28-22 0,-3 1 0,-14 7 0,-3 0 1,-6 0-1,-2 0 0,-4 3 0,-1 1-42,-4 3 0,-2 0 0,27-13 0,-2 0 0,0 1 0,-2 0 0,-1 1 0,0 0 0,-1 1 0,-1-1 0,1 1 13,-1 1 0,1-1 0,0 1 0,0-1 0,1 1 0,2-1 0,-23 12 0,3-1 0,4-3 0,3-1 179,8-5 0,4-1-276,6-3 1,7-2 0,4 12-1,51-13-42,51-18 1,-6-11-1,6-4 1,5-6-1,2-3 1,8-3-1,3-1 42,7-3 1,2-2 0,8-2-1,2-2 1,-25 7 0,1 0-1,0-2 1,1 0 0,0-1-1,0-1 46,3-2 0,1-1 0,0-1 1,2-1-1,0-1 0,1-1 0,4-3 1,1-1-1,0 1 0,1-1 1,0 1-1,0 0 48,1-1 1,0 0 0,0 2 0,-7 2 0,0 2 0,-2 1 0,-2 1-1,-1 1 1,-1 2 0,23-7 0,-2 1 249,-8 3 1,-3 2 0,-16 5 0,-2 1 81,-3 1 1,-4 3 0,12 5-259,-32 12 0,-46 20 1,-57 26-1,24-21 0,-4 0-17,-8 4 0,-4 1 1,-7 2-1,-3 1 1,-12 3-1,-3 0 1,-3 4-1,-2 0-106,28-12 1,-1 1 0,1-1 0,-2 1 0,0 0-1,0 0 1,-2 1 0,0 0 0,-1 0 0,0 0 0,-1 1-1,-1 0 62,-2 0 0,-1 0 0,2 1 0,4-1 0,2 0 0,0-1 0,-1-3 0,-1-1 0,3-2 0,-22 10 0,3-2 71,10-5 0,4-1 1,11-6-1,3-1-116,-27 17 0,56-19 1,48-5-1,34-15-95,27-11 0,-29 0 1,4-1-1,10-3 1,3 0-1,7-4 1,2 0 41,8-2 1,2-3-1,-26 7 1,2-2 0,1-1-1,2-3 1,1-1 0,0 0-1,3-1 1,0 0-1,0-1 8,2 1 0,-1-1 0,1-1 0,0-1 0,1 0 0,-1-1 0,3 0 0,0-1 0,0 1 0,0 0 0,1 0 0,0-1 65,1 1 0,1-1 0,-1 2 0,-9 1 1,0 2-1,-2 1 0,-2 2 0,-1 2 1,-1 1-1,19-8 0,-3 2 262,-10 5 1,-3 2 0,-9 1 0,-4 1 245,38-2 1,-37 4-392,-36 31 0,-44 6 0,-16 5 0,-9 3 0,-2-1 0,-4-1-43,-7 3 1,-3 0-1,-10 4 1,-4-1 0,-9 4-1,-2 1 1,26-11 0,0 1-1,0 0-67,-3 1 0,1 0 0,-1 1 0,-1 0 0,0 0 0,0 0 0,-1 0 0,0 0 0,0 0 0,-2 0 0,1 1 0,-1 0 53,-1 2 1,0 0 0,2-1 0,-24 8 0,2-1 0,6-1 0,2-1 0,12-8 0,4-3 133,12-6 1,6 1-1,-5 11-374,46-9 0,34-10 1,55-7-1,-32-7 0,4-3 74,7-5 0,4-2 0,9-4 0,4-2 0,8-5 0,2-3 0,6 0 0,1-1 41,-29 9 0,1 0 0,1-1 0,3-3 0,1 0 0,0-2 0,6-3 0,0 0 0,1-1 0,2-2 0,1 0 0,-1 0 8,-1-1 0,0-1 0,0 1 0,1-1 0,0 0 0,-1 1 0,-3 2 1,-1 0-1,1 0 0,-1 1 0,0-1 0,-1 2 123,-1-1 0,-1 1 0,-2 2 0,19-8 0,-4 3 0,-12 7 1,-5 2-1,-10 5 0,-4 3 934,34-4-777,-21-2 0,-48 33 0,-35 3 0,-36 12-84,-31 10 0,32-14 0,-4 1 0,-15 4 0,-2 0 0,-5 5 0,-1 1-101,-4 3 0,-2 1 0,22-11 1,-2-1-1,0 0 0,-1 1 1,-2 0-1,0 0 0,-1 0 1,-1 0-1,0 0 39,2 0 1,0 0-1,0 0 1,1 0 0,1-1-1,-1 0 1,1-1 0,0 0-1,1-1 1,-28 11-1,1-1 87,4-2 1,5-1 0,12-5 0,4 0-245,8-2 0,6-1 0,-7 11 0,55-9-100,42-10 0,38-10 1,18-17-1,-36 0 0,3-4 74,10-5 0,3-3 0,3 0 0,1-2 0,12-5 0,2 0 0,0-1 0,1-1 41,-30 11 0,2-1 0,0-1 0,3-2 0,1-1 0,1-1 0,4 0 0,1 0 0,1-1 0,-1-2 0,1 0 0,-1-1 5,-2-1 0,0 0 0,-1-1 0,0 2 0,0 1 0,-2-1 0,-3-1 0,-3 0 0,1 1 0,-3 1 0,0 1 0,0 0 204,26-13 0,-2 2 1,-16 11-1,-4 3 1,-5 1-1,-3 2 856,35-7-656,-16 2 1,-49 39 0,-32 8-210,-40 18 0,-27 13 1,25-26-1,-2-1 0,-3 3 1,-2 1-144,-5 4 0,-2-1 0,-5 0 0,-3 1 0,-3 6 0,-2 1 0,-4 0 0,-1 0 15,0 0 0,-1-1 1,4-2-1,1-1 1,1 1-1,1 0 1,1-2-1,0 0 80,1-1 0,2-1 0,10-4 1,3-3-102,4-3 0,6 0 0,-7 17 0,43-18-161,40-8 0,43-11 0,24-9 0,-40-1 1,3-1 105,10-3 1,1-3-1,4-2 1,1-2-1,8-5 1,2-1-1,5-1 1,1-1 26,-29 9 1,1 0 0,1-1-1,3-3 1,0 0 0,1-2-1,2-2 1,2-1 0,-1 0-1,1 0 1,-1-1 0,0 1 33,-2 0 0,0 1 0,-1-1 0,-1-1 0,0 1 0,-2 0 0,-3 2 0,-2 1 1,0 0-1,30-11 0,-2 0 149,-2 0 1,-4 2-1,-14 9 1,-4 2-1,-4 3 1,-2 2 339,-8 2 1,-5 3-298,13 0 0,-49 15 0,-51 18 1,-29 16-80,23-13 0,-4 0 0,-5 1 0,-3 1 0,-11 5 0,-2 1 0,-3 2 0,-2 2-73,-3 2 0,-1-1 0,-5-1 0,-1 1 0,24-11 1,-1 1-1,1-1 0,-1 1 0,-1 0 0,1-1 22,-26 13 1,0 0 0,0-2 0,2-2 0,7-4 0,3-1 0,2-2 0,3-1 2,2 0 0,5 0-286,-24 14 0,40-12 0,65-17 0,34-12 105,24-12 1,-25 2-1,4-2 1,4-2-1,2-1 1,8-4-1,2-1 18,10-3 0,0-2 0,-1-2 0,2-2 0,9-4 0,1-2 0,2 0 0,0-2 109,-29 11 1,-1-1 0,2 0 0,3-2 0,2 0 0,0 0 0,1-1 0,0-1 0,0 0 0,0 0 0,0 0 0,0 1 108,-3 1 1,-1 1 0,-2 0 0,22-11 0,-4 1 0,-12 7 0,-2 1 0,-7 4 0,-3 2 395,-6 5 1,-4 1-165,14-8 1,-42 18 0,-55 13-188,-33 15 0,19-2 1,-3 2-1,-3 1 1,-1-1-1,-7 5 1,-2 1-167,-7 2 0,-1 0 1,0 1-1,-1 0 1,-7 3-1,0 1 1,3 0-1,-1 0-17,2-1 1,0 1-1,0 0 1,-1-1 0,3 1-1,1 0 1,3-3-1,2 0-30,5-5 0,3 1 1,12 0-1,4-1-173,-29 11 0,56-14 0,41-8 0,34-11 105,27-10 1,-32-3-1,3-2 1,8-6-1,3-3 1,5-2-1,3 0 72,7-2 1,1-1 0,1-4 0,1 0 0,9 1 0,1 0 0,-31 8 0,1-1 0,-1-1 60,3-1 1,0 0 0,0 0 0,-1 1 0,-1 1 0,0-1 0,1-1 0,0-1 0,-2 1 0,27-9 0,-3 1 170,-6 2 1,-2 2 0,-6 5 0,-2 2 0,-14 7 0,-3 2 327,40-5 1,-47 22-247,-33 24 1,-25 5 0,-26 19 0,-18 0-106,-13 5 0,28-26 1,-2-1-1,-5 2 1,0-1-1,-2 1 1,-1 0-72,0 0 1,-1-1 0,0 0 0,1-1-1,-2-1 1,0-2 0,2-1 0,1-1-56,-1 1 1,1 0-1,-31 16 1,-1 3-999,10-7 738,24-22 0,58 9 0,43-18 0,28-4 0,-31-2 0,2-1 0,1-2 0,66-4 246,-55 1 0,-3 3 0,0 0 0,7-4 0,0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0:41.878"/>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281 349 19817,'-22'-22'-2805,"8"0"0,2 0 2567,2 1 1,3 6 0,7 1 1016,0-3 1,0-3 0,0-1 0,2 1 232,5 6 0,-2-6 0,10 8 0,2-2 244,2-1 0,10 3-708,0-2 0,3-3-423,-3 9 0,-5-6 0,7 7 0,-2 2-208,0 2 1,0 3 0,-7 3 59,0 4 1,-10 5 0,-5 10 0,-4 2 68,-3 5 1,-3-2-1,-4 9 1,-8 3 11,-4 2 1,-12 2 0,-6 3-1,-4 3-111,-2 2 1,-3 2-1,-3-5 1,-1 6-253,1 1 0,-4-4 0,4 5 0,8-6-22,10-8 0,9-9 463,8-11 1,6-12 0,16-8 0,6-9 723,5-5 0,11 7 0,-1-2-69,-3 4 1,-2 6 0,-4 4-1,-3 8-895,-3 4 1,-9 10 0,5 2 0,-3 1-678,0-1 1,0 6-1,-7-6 1,0 3 554,0 5 0,-9 2 0,-3 2 0</inkml:trace>
  <inkml:trace contextRef="#ctx0" brushRef="#br1" timeOffset="149">281 1677 8417,'-12'-10'2165,"5"8"-2165,14-5 0,5-5 0,10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0:44.5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136 110 14415,'-10'-46'-984,"-2"4"700,0 30 1,31 3 131,25 9 0,16 0 103,13 0 0,-5 0 153,4 0 0,-26 14 190,-17 15 0,-29 3 0,-26 21-137,-15 3 1,-15 2-1,5-10 1,0 5-140,-2 3 1,7-5 0,-7 9-122,0 8 0,16-17-216,1 7 0,26-27 151,25-2 0,14-26 0,34-25 120,5-12 1,-1 0-1,-6-2 1,-3-3 64,2-2 0,1 5 0,-1 2 1,-4 0 117,-3 0 1,-7 8 402,-2-4-418,-25 16 0,-38 45 0,-42 20-84,-4 2 1,7-2 0,2-5-1,3 3-53,5 1 0,2 1 0,0-2-103,-5 9 0,22-7-694,0 14 576,19-14 1,39-15 223,29-29 1,17-19-1,5-31 1,-7-1 22,-6 0 1,-1 1-1,-1-3 1,0-2 28,1-3 1,-11 0-1,-1 5 120,-1-5-88,-26 15 0,-27 16 1,-42 35-1,-11 16 31,-5 11 1,0 8-1,-7 4 1,2 1-77,5 6 1,-3-6 0,10 3-1,3 3-14,2 2 0,12 9 0,5 3-353,5 3 1,14 7-151,10 2 0,22-10 178,22-26 0,-13-20 229,13-23 0,-23-13 85,23-2 0,-10-10 0,19 5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2:40.801"/>
    </inkml:context>
    <inkml:brush xml:id="br0">
      <inkml:brushProperty name="width" value="0.08571" units="cm"/>
      <inkml:brushProperty name="height" value="0.08571" units="cm"/>
    </inkml:brush>
  </inkml:definitions>
  <inkml:trace contextRef="#ctx0" brushRef="#br0">23 240 7995,'0'-21'-849,"-3"-1"1646,-4 0 0,5 8 52,-6-1 1,6 1-583,2-8 1,2 2 0,3 3 0,5 5 32,2 3 1,2-6 0,8 8-1,0 0-26,0-3 1,-8 8 0,1-6 0,2 6 50,2 2 0,3 0 1,0 2-168,-1 6 1,-6 4 0,-3 9 0,-2 1-155,-5 0 1,-3 9 0,-4 6 0,-6 4-142,-6 2 1,-6-6-1,-1-1 1,1 0-132,6-2 0,-6 5 0,8-10 1,-2-5-9,-1-7 1,8 0 211,-7-10 0,11 1 0,3-11-91,12-4 1,8-3 0,1-7 0,4 3-387,4-3 1,-5 5 0,7 0 0,-2-1 540,0 1 0,10-2 0,-5-8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09:15.853"/>
    </inkml:context>
    <inkml:brush xml:id="br0">
      <inkml:brushProperty name="width" value="0.08571" units="cm"/>
      <inkml:brushProperty name="height" value="0.08571" units="cm"/>
    </inkml:brush>
  </inkml:definitions>
  <inkml:trace contextRef="#ctx0" brushRef="#br0">250 1130 8060,'-22'10'199,"0"-7"93,10 6 1,5-9 0,14-2-1,8-5-43,4-8 0,13-7 1,4-7-1,5-10-29,3-9 0,2 0 1,2-10-1,3-5-133,-3-7 0,-2-1 0,-5-6 1,-4 2-85,-8 5 1,-8 2 0,-6 5 0,-8 5 92,-4 7 0,-13 8 1,-7 6-1,-7 11-24,-5 9 0,-7 0 0,4 10 1,1 2-6,-1 2 1,3 13 0,10 7-1,2 12 91,2 15 0,1 11 1,-8 20-1,0 12 44,11-38 0,0 2 0,3 3 1,2 3-1,0 3 0,0 1 0,0 5 1,0 1-194,-1 3 0,2 0 1,2 4-1,1 0 1,-2 4-1,1 1 0,2 2 1,2 0-103,1 2 0,3-1 1,0-13-1,2-3 1,4-3-1,2-2 1,0-11-1,1-4-413,15 29 1,2-14-1,-4-27 1,2-12-428,-3-13 1,-4-9 0,-5-7 372,-2-7 1,-10-6-1,2-2 1,-7-2 108,-7-5 1,-8 3 0,-12-8 450,-2 2 0,-9-7 0,4 6 0</inkml:trace>
  <inkml:trace contextRef="#ctx0" brushRef="#br0" timeOffset="148">141 1588 8060,'-29'-20'0,"2"3"234,8 3 1,-3 7 0,8-5 366,-6 2 0,11 3-224,9 7 0,17 2 1,14 3-1,3 2-228,5-2 1,4-3 0,6-2-1,4 0-338,3 0 0,-1 0 0,6 0 0,-6 0-621,-1 0 0,-1-2 810,-2-5 0,4 4 0,11-6 0</inkml:trace>
  <inkml:trace contextRef="#ctx0" brushRef="#br0" timeOffset="617">1208 782 8193,'0'-10'1089,"0"10"1,3 12-653,4 8 0,-2 4 0,7 3 0,0 4-307,0 3 1,0-7-1,5 4 1,-2-4-194,1-6 0,4 6 1,2-12-1,-1 1-162,1-1 0,0-5 1,0-10 92,-1 0 0,-1-10 0,-6-7 0,-4-7 89,0-5 1,-8-3 0,5 6 0,-4-3 107,-3 2 0,7 3 117,0 2 1,1 12 0,-8 10 0,2 15-14,5 12 1,-4 6 0,6 9 0,-1-4-141,-1-1 1,10-1 0,-3 5 0,6-2 184,1-3 0,1-17 0,0 1 0,0-8 85,0-7 1,-1-13 0,-1-9 0,-3-9-4,-3-10 1,-7-6-1,6-1 1,-4-3-461,-4-5 1,-3-2 0,-2-8 0,3 6-516,4 1 1,-4-4-1,4 8 1,-5 1-531,-2 3 0,8 12 0,-1 5 1209,-2 5 0,-3 2 0,-2 1 0</inkml:trace>
  <inkml:trace contextRef="#ctx0" brushRef="#br0" timeOffset="950">1513 194 8227,'-31'-12'-2,"4"2"1,-7 10 0,0 0 104,0 0 1,5 10 0,-5 4 0,1 8 146,-1 7 0,5 5 0,-5 10 0,0 2 144,0 4 0,7 9 0,1 13 1,6 8-110,6 5 0,9 2 0,-2 2 0,4 3-132,3 3 1,4-44-1,2-1 1,9 42-1,6-7-224,8-10 0,-2-17 1,9-10-1,3-7-430,2-4 0,3-20 1,2-3-1,2-9-603,3-5 1,0-2 0,-5-8 1103,5-12 0,-6-9 0,9-13 0</inkml:trace>
  <inkml:trace contextRef="#ctx0" brushRef="#br0" timeOffset="1200">2036 42 8194,'12'-22'735,"7"10"-293,-4 4 1,4 23 0,0 9 0,-2 10 19,-2 12 0,-1 7 0,8 13 0,0 1-108,0 6 0,-8 7 0,1 14 0,-8-43 0,0 0-316,0 2 1,-2 0 0,1 3 0,-2 0 0,-3-1 0,-2 1 0,1-1 0,0-1-206,0 45 0,0-10 0,-2-11 0,-3-10-349,-3-8 1,-1-14 0,4 0 0,-2-10-662,2-4 1,2-10 1176,3-8 0,0-9 0,0 5 0</inkml:trace>
  <inkml:trace contextRef="#ctx0" brushRef="#br0" timeOffset="1517">2711 1130 9421,'14'3'922,"1"4"1,-1-4 0,8 4 0,0-2-982,0 2 0,-5-5 1,2 6-1,5-6-295,0-2 1,3 0-1,0 0 1,4 0-586,3 0 939,-8 0 0,16 0 0,-8 0 0</inkml:trace>
  <inkml:trace contextRef="#ctx0" brushRef="#br0" timeOffset="1867">2950 717 8915,'3'12'611,"4"-5"0,-2-5-302,9-2 1,-6 0 0,4 3 1022,-3 4-406,8-4 1,-14 9-654,4-5 1,-14-5-1,-8 6 1,-4-6-258,-3-2 1,-2 0 0,-3 0 0,-2 0-734,3 0 1,-6-7-1,3-3 1,0 0-1339,-2 1 2055,6-8 0,-6 5 0,9-10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09:21.503"/>
    </inkml:context>
    <inkml:brush xml:id="br0">
      <inkml:brushProperty name="width" value="0.08571" units="cm"/>
      <inkml:brushProperty name="height" value="0.08571" units="cm"/>
    </inkml:brush>
  </inkml:definitions>
  <inkml:trace contextRef="#ctx0" brushRef="#br0">228 1150 8188,'22'0'0,"0"-7"0,-3-3 0,-2 0 61,-2 1 0,-1-1-61,8 3 0,10-6 0,1-8 0</inkml:trace>
  <inkml:trace contextRef="#ctx0" brushRef="#br0" timeOffset="365">120 758 8067,'-15'-3'186,"1"-1"1345,-3-4-1033,-3 1 1,11 7 0,11 0 0,17 0-26,15 0 0,17-7 0,7 0 1,7-1-143,8-1 1,12 4 0,11-10 0,-46 7 0,0-1-298,2-1 0,0 1 1,0 1-1,0 1 1,0 0-1,0 0 1,-1-1-1,-1-1-265,3 0 0,-2-1 0,37-10 0,-11 3 1,-14 5-398,-12 3 0,-8-6 1,-6 8-3046,-8 2 3673,-5 3 0,-22 2 0,-4 0 0</inkml:trace>
  <inkml:trace contextRef="#ctx0" brushRef="#br0" timeOffset="910">250 867 8088,'-22'0'0,"1"0"373,-1 0 1,0 0 0,0 2-1,1 3 522,-1 2 1,0 0 562,0-7-1173,10 0 0,15 0 0,16 0-162,8 0 0,11 0 1,-1 0-1,4 0-92,2 0 1,3 0 0,3 0 0,1 0-156,-1 0 0,-3 0 0,-3 0 1,1 0-102,-1 0 0,-6 8 1,-3 1 204,-3 4 0,-4 1 0,-13 8 124,-7 0 0,-16 7 0,-13 2 0,-14 3-20,-13 5 0,-9-5 0,-12 2 0,-3 3-49,3 2 1,-5 2-1,5-2 1,7-4-57,10-8 0,9-8 1,8-6-118,7-8 1,17-4 0,14-6 90,18-4 1,11 2 0,13-7-1,-1 0 247,1 0 1,7 7 0,4-2 0,6 2 11,7-2 0,11 4 0,1-4 1,5 5-302,2 2 0,10-3 1,2-2-1,-48 2 0,0-1-130,0 1 1,-1 1-1,35 0 1,-3 2 0,-9 0-564,-10 0 0,-22 0 0,-5 0-280,-9 0 1,-15 2-1,-7 5 1062,-10 8 0,-17 4 0,-12 3 0</inkml:trace>
  <inkml:trace contextRef="#ctx0" brushRef="#br0" timeOffset="2497">446 39 8161,'0'22'150,"0"0"1,0 0 149,0-1 0,0 8 0,0 3 0,0 2-38,0 4 1,0-4 0,3 3 0,1-1-130,4-2 0,1-3 1,-4-9-1,2 0-130,-2 0 1,-2-8 28,-3 1 0,0-13 1,0-2-1,0-12-124,0-7 1,0-13-1,0-4 1,2-5-31,5-3 1,-4-7 0,7 0-1,-1 3 81,6 2 1,-3 5 0,0 5 0,0 7 163,0 4 0,3 13 1,6 7 190,1 10 1,-7 17 0,-1 17 0,1 7-347,-3 5 1,7 9 0,-4-2-1,2 3-932,-3-3 0,3-5 1,-7-12 963,2-5 0,2 6 0,8-9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09:22.758"/>
    </inkml:context>
    <inkml:brush xml:id="br0">
      <inkml:brushProperty name="width" value="0.08571" units="cm"/>
      <inkml:brushProperty name="height" value="0.08571" units="cm"/>
    </inkml:brush>
  </inkml:definitions>
  <inkml:trace contextRef="#ctx0" brushRef="#br0">45 306 8157,'-15'0'1343,"0"0"0,11 9 0,-4 6-1087,6 4 1,2 3 0,0 0 0,0 0-606,0-1 0,10 1 0,4 0 0,6-3-1830,1-4 2179,1-6 0,10 1 0,1 2 0</inkml:trace>
  <inkml:trace contextRef="#ctx0" brushRef="#br0" timeOffset="109">110 110 8157,'-34'-22'559,"10"7"1,9 3 0,1 0-1362,2 0 1,2 5-605,10-8 1406,10 11 0,2-6 0,10 10 0</inkml:trace>
  <inkml:trace contextRef="#ctx0" brushRef="#br0" timeOffset="359">284 480 13538,'2'19'68,"6"-4"0,4-6 0,12-6 0,3 2-944,2 2 0,9 0 1,-1-7-1,4 0-1910,2 0 2786,11 0 0,-8 0 0,7 0 0</inkml:trace>
  <inkml:trace contextRef="#ctx0" brushRef="#br0" timeOffset="509">937 284 8060,'-21'-10'227,"-1"-2"1,-2 0 271,-5 5 1,4-3-1,-6 3 1,2 2-70,0 3 0,-3 2 1,6 0-1,-3 0-763,2 0 0,3 2 1,2 3-1,3 5-2216,4 2 2549,-4-7 0,17 14 0,-8-7 0</inkml:trace>
  <inkml:trace contextRef="#ctx0" brushRef="#br0" timeOffset="676">1068 66 8911,'0'22'494,"0"0"1,2 0-1,3-1-287,3 1 1,-1 10-1,-7 4 1,0 5-429,0 3 0,2-1 0,3 3 221,2 5 0,10-5 0,-5 7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09:29.916"/>
    </inkml:context>
    <inkml:brush xml:id="br0">
      <inkml:brushProperty name="width" value="0.08571" units="cm"/>
      <inkml:brushProperty name="height" value="0.08571" units="cm"/>
    </inkml:brush>
  </inkml:definitions>
  <inkml:trace contextRef="#ctx0" brushRef="#br0">23 891 7963,'0'-22'-183,"0"0"0,-8 7 1125,1 1 1,0 14-434,7 7 0,0 8 1,2 21-1,3 5-286,2 8 0,3-4 0,-3 9 0,8-3-202,4-1 0,-4 8 0,-1-7 0,3-2-143,3-3 0,-6-3 0,1-2 0,-1-4-488,-2-8 0,8-8 289,-6-6 1,-4-15 0,-3-15 0,-4-6 282,-3-8 0,0-8 0,0-11 0,2-3 236,5 3 0,-4 2 0,4 2 0,-5 3 156,-2 5 0,0-3-228,0 10 0,3 12 0,2 17 2,2 12 0,7 10 1,-4 7-1,0 5-85,-1 0 0,8 4 0,-2-9 0,4-4 63,3-8 0,-8 0 1,1-10-1,2-2 301,2-3 1,-4-4 0,-1-8 0,1-12-94,-3-12 1,5-7-1,-10-5 1,-2-2-247,-3-3 0,-2-10 0,0 3 0,0-2-522,0 2 1,0 5-1,0 9 1,0 3-3699,0 5 2766,-9-5 1,6 28 1385,-4 6 0,5 14 0,2 15 0</inkml:trace>
  <inkml:trace contextRef="#ctx0" brushRef="#br0" timeOffset="183">611 1326 8839,'-12'-10'1941,"12"6"1,14-9-1699,5 4 0,3 1 0,0 8 0,0 0-177,0 0 1,-1 0 0,1 3-177,0 4 1,-8-2 0,-1 10-112,-4 1 1,-2 4-1,-7 2 1,0-1 66,0 1 0,-2 2 0,-3 3 0,-4 2 100,-4-2 1,1-3 0,-2-2 0,7-1 32,4 1 1,-4 0-142,0 0 1,11-3-1,16-4-355,6-8 0,6-5 517,-3-2 0,5 0 0,9 0 0</inkml:trace>
  <inkml:trace contextRef="#ctx0" brushRef="#br0" timeOffset="567">1700 673 8049,'0'-12'992,"0"4"0,0 16 0,-3 9-636,-4 9 1,2 10 0,-7 15 0,0 7-136,0 5 0,-3 3 1,-7 1-1,1 4-475,-1 1 0,0 10 1,0-2-1,1 2-852,-1-2 0,2-14 1,3-16-1,3-6 1106,-3-8 0,-2-4 0,-3-10 0</inkml:trace>
  <inkml:trace contextRef="#ctx0" brushRef="#br0" timeOffset="786">1308 782 8004,'7'21'180,"2"1"213,4 0 0,1 2 1,8 5-1,0 7-91,-1 6 1,4-6 0,1 3 0,6 4-356,2 6 1,-8 1-1,3-8 1,-5-4-491,-2-1 0,0-4 0,0 4 543,0-8 0,-1 5 0,1-1 0</inkml:trace>
  <inkml:trace contextRef="#ctx0" brushRef="#br0" timeOffset="1035">1961 1348 8767,'-12'9'366,"4"6"1,6-3 0,2 3 0,0 2-273,0 2 1,0 3-1,0-1-182,0 1 0,10 0 1,4-3 87,6-4 0,11 4 0,3-7 0</inkml:trace>
  <inkml:trace contextRef="#ctx0" brushRef="#br0" timeOffset="1150">2026 1108 8003,'-12'-9'-372,"-5"4"-868,10-10 1240,0 10 0,-3-4 0,-2 9 0</inkml:trace>
  <inkml:trace contextRef="#ctx0" brushRef="#br0" timeOffset="1369">2222 1370 8003,'0'21'273,"0"1"1,0 2 312,0 5 1,0-4-1,0 6 1,0-2-418,0 0 1,0 7 0,0-4 0,0-1-374,0 1 1,0 4 203,0-7 0,10 10 0,2-5 0</inkml:trace>
  <inkml:trace contextRef="#ctx0" brushRef="#br0" timeOffset="1652">2418 1326 8003,'10'-12'-443,"-5"-7"0,7 4 0,0-4 1044,0-3 0,2 3 0,8 2 0,0 2-244,0-2 1,0 5 0,-1 0-1,1 2-63,0 5 0,7 3 0,0 2 0,-2 2 22,-3 6 1,-10 4 0,-2 10 0,1-1-155,-1 1 1,-8 7 0,4 3 0,-6-1-165,-2 1 0,0 6 0,-2-1 0,-3 1-81,-2-1 1,-8 1 0,8-9 0,2-2 225,3-3 1,2-2-1,2-3-458,5-4 0,15-6 0,14-9 1,5-2-1367,3-5 1,7 0 1680,0-15 0,9-5 0,-4-16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09:25.833"/>
    </inkml:context>
    <inkml:brush xml:id="br0">
      <inkml:brushProperty name="width" value="0.08571" units="cm"/>
      <inkml:brushProperty name="height" value="0.08571" units="cm"/>
    </inkml:brush>
  </inkml:definitions>
  <inkml:trace contextRef="#ctx0" brushRef="#br0">523 654 8077,'0'22'100,"0"-1"0,0 4 1,0 1 112,0 3 1,0 12 0,0 0 0,0 8 58,0-1 0,3 8 1,4 2-1,7 5-197,6 2 1,1-9-1,1-8 1,0-9-76,0-10 1,0-7 0,-1-8 226,1-6 0,0-8 0,-3-10 0,-2-12 101,-2-12 0,-3-7 0,5-5 0,-5-2 74,-2-3 1,4-2 0,-4 4 0,-1-4-120,1-3 0,0 8 1,-5-3-1,2 3-427,-2-3 0,4 5 1,-1-2-1,-1 9-1120,3 10 1,-8 5-1,8 2-1839,-1 0 3103,-6 10 0,6 12 0,-9 12 0</inkml:trace>
  <inkml:trace contextRef="#ctx0" brushRef="#br0" timeOffset="300">763 806 8077,'-10'32'-192,"8"-6"1,-6 8-1,6 0 777,2 0 1,0 2-1,0 8 1,2 2-118,6 5 1,4-5-1,9 2 1,1-7-160,0-5 0,2-16 0,3 2 0,2-6 31,-3-3 0,1-6 0,0-14 0,2-10-70,-3-10 0,-1-2 1,-4-12-1,1-5-150,0 0 1,0-10 0,-3-2 0,-2-2-164,-3 2 0,-1-3 0,4 10 1,-5 0-495,-3-2 1,6 7 0,-6-5-1,1 5-543,0 3 1,-3 9 0,-7 5-1234,0 5 2313,0 12 0,0 2 0</inkml:trace>
  <inkml:trace contextRef="#ctx0" brushRef="#br0" timeOffset="501">1394 1198 8077,'0'22'0,"0"0"97,0 0 0,0 7 0,0 0 1,0-3-26,0-2 0,0 5 0,0 1 1,0-1-402,0 2 0,0-7 329,0 5 0,0-5 0,0-2 0</inkml:trace>
  <inkml:trace contextRef="#ctx0" brushRef="#br0" timeOffset="6333">305 22 8065,'-21'0'62,"-1"-7"1,0 0-1,0 2 94,1 3 0,-1 2 0,2 2 1,3 8 103,3 11 1,-1 21 0,-6 18 0,-1 10 72,0 10 1,3 17 0,11-43-1,1 3 1,3 6 0,1 2-125,1 6 0,2 1 0,0 6 0,2 1 0,1 2 1,1 1-1,4 0 0,4 0-331,3 3 0,3-1 0,0-5 1,3-3-1,7-2 0,5-3 1,-2-6-1,3-4-269,-1-9 0,4-5 1,6-4-1,4-6 1,-3-7-1,1-4 391,3-3 0,1-2 0,2-4 0,2-3 0,4-5 0,2-4 0,2 0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18.361"/>
    </inkml:context>
    <inkml:brush xml:id="br0">
      <inkml:brushProperty name="width" value="0.08571" units="cm"/>
      <inkml:brushProperty name="height" value="0.08571" units="cm"/>
    </inkml:brush>
  </inkml:definitions>
  <inkml:trace contextRef="#ctx0" brushRef="#br0">170 196 8204,'-14'-2'-185,"-1"-6"0,8 4 694,-7-11 0,9 8 0,0-8-107,10-2 0,0 5 0,9-2 0,5-3-94,8-3 1,0 6 0,7 2-1,-1 0-89,1 0 0,0 7 0,5-2 0,-5 4-83,-3 3 1,5 7 0,-6 5 0,-6 5-26,-7 8 0,0 8 0,-10-1 1,-5 2-24,-7 5 1,-9 2 0,-15 5-1,-7 2-83,-6 3 0,-4 0 1,-4-8-1,-6 1-185,0-1 0,3-2 0,10-4 0,-1-8-268,0-5 0,18-12 0,7-7 195,6-10 0,11-14 1,14-10-1,10 2 259,2 3 1,10 2 0,2 0 0,8 3 399,7 4 0,-3 6 1,10 9-1,3 0 98,1 0 0,-1 7 0,-1 3 0,1 2-194,-8 5 1,-4 2 0,-8 0-1,-3-2-609,-1-2 1,-18-3-177,3 2 1,-12-4 474,4-10 0,1-19 0,6-5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09:28.916"/>
    </inkml:context>
    <inkml:brush xml:id="br0">
      <inkml:brushProperty name="width" value="0.08571" units="cm"/>
      <inkml:brushProperty name="height" value="0.08571" units="cm"/>
    </inkml:brush>
  </inkml:definitions>
  <inkml:trace contextRef="#ctx0" brushRef="#br0">42 305 8055,'-22'0'1402,"10"0"1,4-7-1168,16 0 0,6-1 0,13 8 0,4 0-596,3 0 0,-5 0 1,5 0-1,0 0-395,0 0 0,-8 0 1,3-2 755,-4-5 0,-4 4 0,1-7 0</inkml:trace>
  <inkml:trace contextRef="#ctx0" brushRef="#br0" timeOffset="167">216 0 8154,'-15'10'312,"1"4"0,9 6 0,-2 4 1,4 3 92,3 2 1,0 17 0,0-3-1,0 3-265,0 0 1,3-2 0,4 2 0,7 2-634,6 3 1,-6-3 0,1-9 492,2-3 0,2 0 0,3 8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09:26.900"/>
    </inkml:context>
    <inkml:brush xml:id="br0">
      <inkml:brushProperty name="width" value="0.08571" units="cm"/>
      <inkml:brushProperty name="height" value="0.08571" units="cm"/>
    </inkml:brush>
  </inkml:definitions>
  <inkml:trace contextRef="#ctx0" brushRef="#br0">458 22 8242,'-22'22'398,"10"0"1,2-1-1,1 4 95,-6 4 0,3 5 0,-2 9 1,-1 1-126,3-1 1,-7 1 0,6-1 0,-1 1-331,-1-1 1,1 1-1,-5 0 1,2-3-662,2-5 1,10 3-1,-4-13 1,1-4-878,1-5 0,-3-12 1500,3 2 0,-5-14 0,-10-5 0</inkml:trace>
  <inkml:trace contextRef="#ctx0" brushRef="#br0" timeOffset="335">1 0 8031,'14'3'918,"1"4"0,-8 5 0,7 10 0,3 2-508,3 5 0,4 3 0,3 6 1,4 1-169,3 7 0,-5-10 0,7 8 0,0-5-436,-2-6 1,7 6 0,-7-7 0,0-1-916,-5 1 1,3-3 0,-3-8 1108,-3 1 0,-1 0 0,-4 0 0</inkml:trace>
  <inkml:trace contextRef="#ctx0" brushRef="#br0" timeOffset="567">741 610 9065,'-22'10'2896,"8"-5"-2226,-1 9 1,10-7 0,-2 8-437,5 2 1,2 2 0,0 5-1,2 3-329,5 2 0,3 0 1,7-7-1,0 0-322,7-1 1,-2 1 0,7-2-1,-5-6-1692,-2-7 0,0-4 2109,-1-3 0,1 9 0,0 4 0</inkml:trace>
  <inkml:trace contextRef="#ctx0" brushRef="#br0" timeOffset="700">806 349 8092,'-21'-12'-200,"6"0"-47,1 4 82,-1-4 165,3 0 0,12 2 0,12 10 0</inkml:trace>
  <inkml:trace contextRef="#ctx0" brushRef="#br0" timeOffset="934">1046 871 8092,'0'22'156,"0"0"0,-7 0 0,-1 2 0,1 3-71,-3 2 1,1 0 0,-6-5 0,6 2-472,-1 3 0,5 1 0,-7-9 386,2 1 0,-7 10 0,5 1 0</inkml:trace>
  <inkml:trace contextRef="#ctx0" brushRef="#br0" timeOffset="1169">1373 414 11683,'0'22'636,"0"2"1,2 3 0,3 4-471,2 3 0,0 2 0,-7 8 0,0 2-777,0 5 1,8-5 0,-1 7 610,-2 0 0,7-7 0,0 7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09:37.701"/>
    </inkml:context>
    <inkml:brush xml:id="br0">
      <inkml:brushProperty name="width" value="0.08571" units="cm"/>
      <inkml:brushProperty name="height" value="0.08571" units="cm"/>
    </inkml:brush>
  </inkml:definitions>
  <inkml:trace contextRef="#ctx0" brushRef="#br0">85 1329 8029,'-22'0'1,"8"-7"178,-1 0 0,10-3 0,-4 5 1022,-1-2-818,8 0 0,-6 7 0,16 0-102,6 0 1,13 0-1,4 0 1,1 2-102,-1 5 0,8-4 1,-3 4-1,5-4-353,3-3 0,-1 0 0,-1 0 0,-4 0-480,-1 0 1,-8 0 0,4 0 0,-1 0-1415,-5 0 2067,-13 0 0,5 0 0,-7 0 0</inkml:trace>
  <inkml:trace contextRef="#ctx0" brushRef="#br0" timeOffset="268">564 916 7700,'0'-15'-560,"3"3"1321,4 2 1,-5 1 0,8 4-371,0-2 0,2 2 0,9 10 0,1 4-176,0 3 0,0 3 0,0 7 0,-1-1-186,1 1 1,0 0-1,2-3 1,3-2-480,2-2 0,2-3 0,-4 2 0,2-6-511,-3-6 1,1 5 960,2 1 0,-5-1 0,8-7 0</inkml:trace>
  <inkml:trace contextRef="#ctx0" brushRef="#br0" timeOffset="466">1109 676 8029,'-10'22'-282,"-2"2"280,0 5 0,-8-2 1,8 11-1,0 6 514,5 4 1,-3 13-1,1-3 1,-1 7-216,0 8 1,3-3 0,4 10 0,-1 2-365,-4 3 0,-1 4 0,1 3 0,-6 3-502,-5-3 0,-3-3 0,0-2 0,0-2-855,0-5 1255,1-15 0,-1-21 1,0-13-1</inkml:trace>
  <inkml:trace contextRef="#ctx0" brushRef="#br0" timeOffset="733">1283 1438 7755,'0'22'109,"-3"-10"1,-1-2 0,-4-1 770,3 6 0,3 4 0,2 3-647,0 0 1,0 0-1,0-1 1,0 1-426,0 0 0,2-7 1,6-3-1,6-3 192,6-4 0,1-2 0,1-3 0</inkml:trace>
  <inkml:trace contextRef="#ctx0" brushRef="#br0" timeOffset="848">1435 1133 8029,'-7'-14'-878,"0"-1"878,-1 1 0,8-8 0,0 0 0</inkml:trace>
  <inkml:trace contextRef="#ctx0" brushRef="#br0" timeOffset="1148">1740 1 8413,'22'10'687,"-8"11"0,1 18 1,-1 12-186,-1 14 0,6 18 1,-12-35-1,0 3 1,2 1-1,-1 2-226,0 5 0,-1 1 0,-1 3 1,-2 2-1,-4 4 0,0 0 0,0 2 1,0 1-259,1-1 0,-2 0 0,-6 1 0,-3-1 1,-2-3-1,-1 0 0,-1 1 0,-3 0-43,-2-2 0,-1 1 0,0 1 0,-1 0 0,0-4 0,-1-2 0,1-5 0,0-2-429,4-5 0,-2-3 0,-20 30 0,10-13 0,5-14-3622,7-12 4076,8-18 0,9-11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09:40.632"/>
    </inkml:context>
    <inkml:brush xml:id="br0">
      <inkml:brushProperty name="width" value="0.08571" units="cm"/>
      <inkml:brushProperty name="height" value="0.08571" units="cm"/>
    </inkml:brush>
  </inkml:definitions>
  <inkml:trace contextRef="#ctx0" brushRef="#br0">0 175 8220,'0'-22'219,"0"8"1,0-1 507,0-2 0,10-2 0,5 0-374,4 4 1,3-2 0,-1 7-1,1 1-148,0-1 0,0 3 0,2 7 0,3 0-118,2 0 1,0 7 0,-10 3-1,-2 2-19,-3 5 1,-9 5 0,3 4-1,-6 3-138,-2-2 0,0 4 1,-2 1-1,-6-1 37,-6 1 1,-6-1-1,1-4 1,2 2 34,3-3 1,2-1 0,-5-4 135,2 1 1,10-7-66,-2-1 1,14-9 0,8 2 0,4-4-252,3-3 1,2 0 0,3 0 0,4 0-375,3 0 1,2-8 551,8 1 0,-1-19 0,1 1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09:53.031"/>
    </inkml:context>
    <inkml:brush xml:id="br0">
      <inkml:brushProperty name="width" value="0.08571" units="cm"/>
      <inkml:brushProperty name="height" value="0.08571" units="cm"/>
    </inkml:brush>
  </inkml:definitions>
  <inkml:trace contextRef="#ctx0" brushRef="#br0">218 586 8167,'-15'7'130,"3"3"1,3 2 83,4 5 0,2 2 0,3 5 0,0 3-86,0 2 1,3 7-1,2-7 1,4-2-134,3-3 0,3-2 0,7-3 1,-1-2-47,1-2 0,-7-11 1,-1 4-19,3-6 1,0-4 0,0-6-1,-5-6 65,-2-5 1,0-10-1,-6-1 1,4 1 269,-4-2 1,-1 7-74,-3-5 0,7 17-76,0 12 1,8 9 0,-5 13-1,-1 2-22,1 5 0,7-2 1,-5 7-1,2-3 49,1-4 0,0-5 0,6-5 1,1-5 209,0-3 0,-8-1 1,1-11-1,-1-6 44,-1-13 1,3-2-1,-6-13 1,0-1-254,-1-4 1,-1-4 0,-8-2 0,0-3-354,0 3 1,0 9 0,0 5-1,0 0-1670,0 1 1,0 6-1051,0-2 2928,0 14 0,-10 6 0,-2 9 0</inkml:trace>
  <inkml:trace contextRef="#ctx0" brushRef="#br0" timeOffset="319">305 85 8265,'-24'0'-35,"-3"0"0,-2 0 173,3 0 0,1 9 0,4 6 1,-1 7 207,0 7 1,0 5-1,0 9 1,1 3-41,-1 5 0,10 12 1,5 10-1,4-1-54,3 3 1,0-5-1,3 10 1,6 0-190,13-3 1,0 1 0,9-8 0,1 3-685,4-3 0,5-12 1,3-10-1,-1-11-2385,1-16 3006,-1-9 0,1-12 0,-1 0 0</inkml:trace>
  <inkml:trace contextRef="#ctx0" brushRef="#br0" timeOffset="516">871 19 8184,'15'-12'0,"-1"5"0,3 7 324,3 7 1,1 8 0,1 16 0,0 13 332,0 12 0,-8 19 1,1 12-1,-1 9-354,-2 4 1,-6-47 0,-2 0 0,-3-2-1,-2 0 1,0 2 0,0 0-143,-2 2 1,-2-1-1,-7 45 1,-12-7-1,-3-7-444,-2-5 1,0-10-1,8 3 1,-1-8 282,0-7 0,0-5 0,0-9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09:51.833"/>
    </inkml:context>
    <inkml:brush xml:id="br0">
      <inkml:brushProperty name="width" value="0.08571" units="cm"/>
      <inkml:brushProperty name="height" value="0.08571" units="cm"/>
    </inkml:brush>
  </inkml:definitions>
  <inkml:trace contextRef="#ctx0" brushRef="#br0">110 1009 8227,'-22'12'340,"3"-2"1,2-3 339,2 0 1,8 10-1,-5-2-182,2 4 1,3-4-1,9-3-103,6-2 0,4-3 0,10-7 0,2-3-250,5-4 1,-3-5 0,11-10 0,1-2-96,4-5 1,1-2-1,1-8 1,-1 3-256,1-3 0,-1-2 0,-2-5 0,-4-3-104,-8-1 0,-5-1 0,-5 10 0,-4 2 51,-8 3 1,-4 9 0,-6-2 0,-4 5 74,-8 2 0,-4 10 1,-3 5-1,0 4 123,1 3 0,-4 3 1,1 4-1,0 10 291,5 9 1,2 16 0,-5 13 0,0 8 375,0 12 1,8 7 0,2 8-1,2 4-378,7-44 1,1 2 0,1 5-1,0 2 1,1 1 0,0 1-1,1 0 1,0-1-434,2-1 1,2-2 0,-1-4 0,4-2 0,16 46 0,2-5-759,3-7 0,1-25 0,-9-9 0,1-20-1817,0-14 2779,0-7 0,-1-10 0,1 0 0</inkml:trace>
  <inkml:trace contextRef="#ctx0" brushRef="#br0" timeOffset="181">110 1575 10388,'10'12'52,"2"-2"1,9-10-1,4 0-276,4 0 0,5 0 1,9 0-1,3-2-1452,5-6 1676,-5 6 0,7-17 0,-9 7 0</inkml:trace>
  <inkml:trace contextRef="#ctx0" brushRef="#br0" timeOffset="584">916 160 8049,'0'-24'-157,"0"-5"1,0 4 0,-3-4 447,-4 5 0,5 10 350,-6-1 0,6 20 0,2 2 1,0 13-407,0 9 1,0 7 0,0 12 0,0 6-409,0 1 1,0-4 0,0 5-1,0-1-1690,0 1 1863,0-8 0,0 15 0,0-7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19.285"/>
    </inkml:context>
    <inkml:brush xml:id="br0">
      <inkml:brushProperty name="width" value="0.08571" units="cm"/>
      <inkml:brushProperty name="height" value="0.08571" units="cm"/>
      <inkml:brushProperty name="color" value="#E71224"/>
    </inkml:brush>
  </inkml:definitions>
  <inkml:trace contextRef="#ctx0" brushRef="#br0">284 610 8059,'-10'-12'230,"5"-5"0,-9 8 150,-3-4 0,-3 9 0,-1-1 0,-1 12-86,0 15 0,0 2 0,0 12 1,1 3-176,-1 2 1,3 10-1,2 0 1,5-3-267,2-2 1,3-5 0,7-2-1,2-8-159,5-6 0,8-1 0,11-17 125,3-2 1,0-15-1,-7-12 1,0-9 44,0-3 1,-3-7 0,-2 5 0,-5-5 115,-2-3 1,4 3 0,-6 2-1,-4 5 201,-1 3 0,-3 2 1,0 7 156,0 0-339,0 10 0,0 12 0,0 17 0,0 7 0,0 5 0,2 8 0,3-6 1,2 3-49,-2 5 0,-2-5 1,-3-1-1,0 1 19,0 0 0,0 0 0,0 2 0,0-7 75,0-4 0,0-4 0,-3-1 166,-4-6 1,2-4 0,-7-12 0,2-8-183,6-12 1,1-9 0,3-13 0,3-2-56,4-5 1,5 5 0,10-7 0,-1 5 0,1 4 1,2-2 0,3 17 0,2 5-98,-2 7 1,4 7-1,-2 13 1,-2 4-226,-3 7 0,-2 16 0,0 6 0,-3 5-131,-5 3 1,-4-1 0,-7 1 477,4-1 0,-5 1 0,8-1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15.543"/>
    </inkml:context>
    <inkml:brush xml:id="br0">
      <inkml:brushProperty name="width" value="0.08571" units="cm"/>
      <inkml:brushProperty name="height" value="0.08571" units="cm"/>
      <inkml:brushProperty name="color" value="#E71224"/>
    </inkml:brush>
  </inkml:definitions>
  <inkml:trace contextRef="#ctx0" brushRef="#br0">109 240 8332,'-22'3'78,"0"4"0,8-2 0,2 9 0,0 3 105,0 3 1,7 4-1,-3 5 1,6 7 206,2 5 1,0 10-1,0 2 1,0 3-141,0 4 0,7-4 0,1 2 0,-4 5-231,-1 7 1,-3-4 0,0-1 0,0-12-59,0-7 0,0-12 0,2-7 262,5-10 1,-2-8-1,10-9-24,2 0 1,0-2-1,2-3 1,0-2-45,6 2 0,1 2 1,-2 3-1,3 0-520,2 0 0,7 3 0,-4 2 1,-1 2-1685,1-2 1,4-3 2048,-7-2 0,10 10 0,-5 2 0</inkml:trace>
  <inkml:trace contextRef="#ctx0" brushRef="#br0" timeOffset="383">566 1046 8143,'12'2'-1266,"-2"3"1632,0 3 1,-5-1-1,9-10-175,3-4 1,-5 2 0,3-9 0,2-3-237,2-3 0,-5-9 0,1-2 0,-1 0-61,-1-1 0,3-4 0,-8 4 0,-3-2-11,-3-4 0,-2 6 0,-2 3 1,-3 5 101,-3 2 1,-8 8 0,1 2-1,-4 2 228,-3 5 1,0 3 0,0 4 0,3 8 90,4 12 1,-4 2 0,7 12-1,-3 5 29,1 8 1,9-1 0,-2 10-1,4 3-32,3 1 1,0 1 0,3-2 0,4-5-356,8-3 1,4-5 0,5-12 0,5-9-401,8-10 1,-1-7-1,3-13 1,2-6 453,-3-13 0,1-10 0,5-11 0</inkml:trace>
  <inkml:trace contextRef="#ctx0" brushRef="#br0" timeOffset="582">1045 1 8147,'0'24'450,"0"3"-44,0 2 1,0 9-1,0 1 1,3 7-155,4 5 0,-2 9 1,9-2-1,3 5-135,3 3 1,-6-1-1,1 0 1,-1 1-656,-2-1 1,0 0-1,-7-2 1,2-7 537,-2-13 0,-2 1 0,-3-10 0</inkml:trace>
  <inkml:trace contextRef="#ctx0" brushRef="#br0" timeOffset="765">828 502 8344,'14'-15'129,"3"3"1,5 0 20,4 0 1,13 5-1,-3-6 1,6 1-413,1 0 0,1 5 0,-1-5 0,1 2 262,-1 5 0,1-7 0,-1 0 0</inkml:trace>
  <inkml:trace contextRef="#ctx0" brushRef="#br0" timeOffset="915">1437 327 8186,'-7'22'0,"0"0"0,2 0 176,3 0 0,2-1 1,0 3-1,0 6-149,0 6 0,0-2 0,0 2 0,2 3-559,5 2 1,-4 2 531,4 1 0,5 9 0,0 3 0</inkml:trace>
  <inkml:trace contextRef="#ctx0" brushRef="#br0" timeOffset="1184">1938 632 8186,'-29'-7'302,"0"0"0,0 0 0,7 7 0,0 0 370,1 0 0,-1 4 0,3 8 1,2 10-267,2 2 1,8 3-1,-5 2 1,2 7-455,5 6 0,5 1 1,5 1-1,5-1-36,2 1 1,2-1-1,8-2 1,0-2 25,0-3 0,-3-9 0,-2 2 0,-5-5 16,-2-2 0,-5 0 0,-13-3 34,-6-4 1,-15 2 0,-7-8 0,-3 1-944,2 0 1,-4-3 0,7-7 950,1 0 0,-9 0 0,9 0 0</inkml:trace>
  <inkml:trace contextRef="#ctx0" brushRef="#br0" timeOffset="1798">2461 828 7794,'0'22'310,"0"0"0,2 0 1,3 2-224,2 5 0,10-5 0,-2 5 1,2-5-33,-3-2 0,6 0 0,-8 0 0,2-1-109,1 1 0,-8-10-9,7-4 1,-9-8-1,3-10 1,-6-10 190,-2-6 1,0-13 0,0 3 0,0-5 213,0-3 0,0 8 0,0 2-130,0 3 0,2 4-162,6 12 0,-3 15 0,9 15 0,3 7-25,2 7 0,3 2 0,0 8 1,2-5 77,5-3 1,-5 6-1,8-11 1,-3-7 210,0-9 0,0-7 0,-7-3 0,-3-3 28,-4-4 1,1-8-1,-8-14 1,-3-7-162,-3-5 0,-2-3 0,0 1 0,0-1-665,0 1 0,0 6 1,0 1-1,0 0-1786,0 2 1,0 3 2269,0 9 0,0 10 0,0 2 0</inkml:trace>
  <inkml:trace contextRef="#ctx0" brushRef="#br0" timeOffset="2214">3245 763 8368,'-10'-12'514,"-4"5"0,-3 14 1,0 10-1,5 9-394,2 11 1,-5 4 0,8 2-1,2 1-109,3-1 1,2 1 0,2-3-1,3-5-128,2-6 1,10-16 0,0-7 0,7-4 119,5-3 1,-7-12 0,-7-8 0,2-9-26,2-5 0,-7-2 0,-2-8 0,-3 3-37,0 5 0,1-5 0,-8 7 0,0-2-183,0-1 1,0 11-93,0-3 1,0 17 271,0 12 1,7 12 0,3 17 0,2 7 74,5 5 1,0 3 0,-1-1-1,-3 1 179,-4-1 0,6 1 1,-6 0-1,1-3 187,0-5 1,-3 3-1,-7-10 1,0-3 267,0-1 1,-2-13-297,-6-5 0,-1-14 1,-6-10-1,8-10-268,4-9 1,3-8 0,0-7-1,0-4-365,0-1 0,0-4 0,3 9 0,4 2-331,8 4 1,4 1-1,5 3 1,3 5-834,2 6 0,2 16 1446,-2 7 0,5 4 0,10 3 0</inkml:trace>
  <inkml:trace contextRef="#ctx0" brushRef="#br0" timeOffset="2749">3942 306 7392,'-10'-12'-1357,"7"4"1359,-4 16 1,5 13-1,2 16 1,0 4 150,0 2 1,0 3 0,2 5 0,3 5-13,2-1 1,8 8 0,-8-5 0,-2 5-247,-3 3 1,6-1 0,-1 0 0,-2-2-219,-3-5 1,-2-7 318,0-15 1,0-19 0,0-24 48,0-20 1,7-14 0,1-10 0,-1-4 98,3-1 0,-1-7 0,8 8 0,-2-3 42,2-1 0,0 4 0,0-6 0,-3 8-223,3 7 1,-5 0-1,3 17 1,-1 2-62,-2 3 0,-2 15 1,-8 9-1,3 17 168,2 16 0,1 6 0,-8 22 0,-3 4-52,-4 5 0,5 10 1,-6-7-1,6-3-44,2-3 0,2-8 0,6-6 0,6-5-406,5-7 0,15-12 0,7-2 432,8-10 0,11-7 0,-4-10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27.290"/>
    </inkml:context>
    <inkml:brush xml:id="br0">
      <inkml:brushProperty name="width" value="0.08571" units="cm"/>
      <inkml:brushProperty name="height" value="0.08571" units="cm"/>
      <inkml:brushProperty name="color" value="#E71224"/>
    </inkml:brush>
  </inkml:definitions>
  <inkml:trace contextRef="#ctx0" brushRef="#br0">88 920 7996,'-22'-9'37,"0"-6"0,3-4 0,5-3 0,6 0 232,6 0 0,12-7 0,4-2 0,5-5-120,3-10 1,7 0 0,0-10-1,0 0-21,3 1 0,-8-3 0,3-5 1,-8 5-228,-5 7 1,-9 5 0,3 5-1,-6 5-208,-2 7 1,-2 14-1,-3 10 1,-5 12 81,-2 15 1,5 14-1,-5 20 1,-1 12 132,1 7 0,8 7 0,-4 13 0,7-44 0,0 2 136,1 3 0,0 1 0,0-1 1,0 0-1,0 3 0,0 0 1,1-1-1,0 0-62,2 0 0,2 0 0,0 2 0,2-1 0,2-3 1,1-1-1,-1-2 0,-1-2 67,6 34 1,8-20 0,7-31 0,0-12 447,3-12 1,-15-27 0,4-12-1,-1-12 245,-1-10 0,-7-5 1,-4-9-1,-6 2-426,-2 5 1,-10-3-1,-4 11 1,-8-1-337,-7-3 0,2 8 0,-9-2 0,-3 7-153,-2 5 0,5 9 0,0 0 0,-1 11 187,3 8 1,-2 8-1,12 8 1,5 6-212,-1 5 1,11 13 0,1 4 0,6 3-511,2-3 0,10 5 1,4-7-1,5 0 707,3-5 0,10-5 0,2-2 0</inkml:trace>
  <inkml:trace contextRef="#ctx0" brushRef="#br0" timeOffset="377">611 659 7996,'0'-29'480,"0"0"0,-8 0 936,1 7-888,0 10 0,7 12 0,0 17 1,2 7-209,6 5 0,-4 8 0,8-6 0,1 3-769,-1 5 0,2-8 0,6-2 0,-4-5-429,-1-2 0,-3 0 1,5-3-1,-2-2 878,1-2 0,-6-11 0,0 6 0</inkml:trace>
  <inkml:trace contextRef="#ctx0" brushRef="#br0" timeOffset="416">698 245 7996,'-20'-43'0,"3"-1"0,5 1 3,3-1 1,1 10-35,8 5 1,3 22-1,4 9 1,8 10-49,4 13 1,3-1 0,-1 10 0,1 0-178,0-1 1,7-4 0,0 8 255,-2 2 0,-3 2 0,-2 2 0</inkml:trace>
  <inkml:trace contextRef="#ctx0" brushRef="#br0" timeOffset="516">1003 1007 8262,'-15'-9'1375,"3"-6"-1152,2-4 1,3-3 0,7-2-1,0-5 104,0-7 0,7 4 0,3 1 1,2 2-328,5 0 1,-5-8 0,3 8-1,2 3-474,2 2 1,3 9 0,-1 3 0,1 2 473,0 5 0,0-7 0,0 0 0</inkml:trace>
  <inkml:trace contextRef="#ctx0" brushRef="#br0" timeOffset="766">1634 376 8224,'-10'-15'2092,"-4"3"-1361,-5 3 1,-3 1 0,0 11 0,0 4-520,0 8 1,8 6-1,2 8 1,2 8-221,5 4 1,3 5 0,2 2 0,2 3-105,6-3 1,4-2-1,9-2 1,4-1 6,4 1 1,-5-8-1,5-2 1,-5-5 541,-2-9 0,-8-1 1,-2-9-57,-2 2 0,-5-7-951,-12 2 0,-5-5 1,-10-2-1,0 3-1291,0 4 0,1-2 1861,-1 9 0,-10 1 0,-2 7 0</inkml:trace>
  <inkml:trace contextRef="#ctx0" brushRef="#br0" timeOffset="1035">1983 49 7975,'12'22'119,"-3"7"1,-6 5 0,2 5 153,2 7 0,2 5 1,-1-1-1,4 11-99,0 9 0,0-2 0,-7 7 0,2-3-222,-2 1 1,-3 4 0,-2-9-1,0-5-1572,0 0 1620,0-20 0,0 8 0,0-17 0</inkml:trace>
  <inkml:trace contextRef="#ctx0" brushRef="#br0" timeOffset="1200">1721 550 7975,'15'-7'85,"-1"-3"0,3 1 179,3-1 1,13-5 0,11 6-1,12-1-175,7 0 0,12-4 0,4 4 0,4 0-1154,-4 1 1065,-4 2 0,-9-3 0,-1-2 0</inkml:trace>
  <inkml:trace contextRef="#ctx0" brushRef="#br0" timeOffset="1419">2592 877 7899,'0'22'227,"0"-1"0,0 1 1,0 0 299,0 0 1,0 2 0,0 5 0,0 5-361,0 0 1,-7 7 0,-3-7 0,-2 2-621,-5 0 453,-2 1 0,-13 6 0,-1 1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24.074"/>
    </inkml:context>
    <inkml:brush xml:id="br0">
      <inkml:brushProperty name="width" value="0.08571" units="cm"/>
      <inkml:brushProperty name="height" value="0.08571" units="cm"/>
      <inkml:brushProperty name="color" value="#E71224"/>
    </inkml:brush>
  </inkml:definitions>
  <inkml:trace contextRef="#ctx0" brushRef="#br0">262 934 7945,'-14'-22'0,"2"1"-173,2-1 0,-5 7 1,6 1-1,-3-1 286,-5 3 0,5 3 0,-3 9-39,-2 0 1,-2 2 0,-3 8 193,0 11 1,8 4 0,2 11 0,0 3 28,-1 2 1,9 2-1,-4 1 1,6-3-97,2-5 1,0 3 0,0-10-6,0-2 1,2-13-1,6-7 1,6-4 19,5-3 0,3-19 1,0-11-1,0-11-208,0-9 1,-1-4 0,1-6 0,0 2-58,0-3 0,-8-9 0,-2-5 0,-2 0-136,-5 0 1,-3-5 0,-2 5 0,-2 0-104,-5 0 0,-6 3 0,-8 9 1,1 7-259,6 13 1,-6 11 0,6 18 113,-5 6 0,7 16 0,4 8 0,6 14-683,2 13 1115,0 1 0,10 19 0,2-8 0</inkml:trace>
  <inkml:trace contextRef="#ctx0" brushRef="#br0" timeOffset="599">458 1155 7921,'-12'10'-684,"-7"-8"869,16 8 1,-4-10 0,12-2-1,5-6-161,2-6 0,2-6 1,8-1-1,0-3-18,0-6 0,-1-1 1,-1-8-1,-3 5-114,-3 3 0,-2-8 0,3 5 0,-8 1-8,-5 3 0,-2 6 0,0 3 34,0-1 0,-9 2 0,-6 6 300,-4 7 0,-3 14 0,0 7 0,1 6 176,-1 2 1,7 9 0,3 5 0,3 5-70,4 3 1,2-3 0,3-2 0,0-5-191,0-3 0,3 5 0,4-7 0,7-2-570,6-3 0,9-9 1,2-3-1,1-2-731,-1-6 1166,8-1 0,-5-3 0,9 0 0</inkml:trace>
  <inkml:trace contextRef="#ctx0" brushRef="#br0" timeOffset="924">850 1133 7581,'0'22'-285,"0"-7"1,0-1 1361,0 3 28,0-7-991,0 0 1,0-13-1,3-4 1,1-8-151,4-4 1,6-3-1,-4-2 1,2-3-4,5-2 0,-5 0 0,0 8 0,0-1 264,0 0 0,0 8 1,5 1 127,-2 4 1,-1 4 0,8 12-440,0 8 0,-10 4 0,-2 5 1,-3 3-349,0 2 1,8 10 0,-8-6 0,0 1-1289,3-5 1722,-8-4 0,8 6 0,-10 3 0</inkml:trace>
  <inkml:trace contextRef="#ctx0" brushRef="#br0" timeOffset="983">1046 872 7994,'0'-34'-141,"0"0"0,0 8 0,0-3 421,0 2 1,0 3-1,0 2-610,0 0 0,3 8 330,4-1 0,15 1 0,12-8 0</inkml:trace>
  <inkml:trace contextRef="#ctx0" brushRef="#br0" timeOffset="1221">1264 850 7994,'2'34'24,"6"-5"1,-6-2-1,8 2 1,-3 7 283,0 5 0,8-4 1,-6 1-1,1 6 17,0 4 0,4 3 0,-4-7 0,0-3 24,-1-5 1,6-4 0,-5-13 36,2-5 1,0-6 0,2-18 0,-4-9-200,0-8 0,-1-14 1,8 0-1,-5-8-746,-2 1 0,0 0 1,-3-1-1,5-2-988,0 3 0,8 9 1547,-6 3 0,5 0 0,3-8 0</inkml:trace>
  <inkml:trace contextRef="#ctx0" brushRef="#br0" timeOffset="1433">1808 872 9616,'-12'10'643,"-7"-5"0,4 9 1,-4 3-23,-3 3 1,8 1-1,-1 1 1,-2 2-456,-2 5 1,0-2-1,2 7 1,5-3-565,2-4 0,3-3 0,7-2 0,2 0-91,5-1 0,5-9 0,10-4 205,0-6 1,0 5-1,0 1 1,-1-3 192,1-3 1,0 0 0,0 3 0,-1 5-443,1 2 1,0-5 532,0 8 0,-1-10 0,1 4 0</inkml:trace>
  <inkml:trace contextRef="#ctx0" brushRef="#br0" timeOffset="1668">2179 219 7994,'0'22'93,"0"-1"0,0 4 0,0 4 200,0 7 1,0 8 0,0 6 0,2 11 25,5 9 1,-4 7 0,6 11-1,-1 1-446,-1 5 0,0-2 0,-7 8 0,0-6-426,0-9 1,0-10 0,0-20-424,0-11 0,0-22 976,0-22 0,0-20 0,0-14 0</inkml:trace>
  <inkml:trace contextRef="#ctx0" brushRef="#br0" timeOffset="1902">1939 763 8069,'15'0'430,"-1"0"1,3 0-9,2 0 1,10 0 0,3 3 0,2 2-10,4 2 1,4 10 0,-1-5 0,-3 2 91,-1 1 1,-8 7 0,5 7-1,-3 0-317,-4 2 0,-3 1 0,-2 6 0,-1-1-642,1 1 0,-10-4 0,-4 0 0,-6-2-2779,-2-6 3233,0-2 0,-10-2 0,-2 0 0</inkml:trace>
  <inkml:trace contextRef="#ctx0" brushRef="#br0" timeOffset="2016">2440 872 7994,'0'-29'0,"0"-2"-109,0-3 0,0 7 1,0-2 25,0 5 0,0 2-580,0 0 663,10 10 0,2-7 0,9 7 0</inkml:trace>
  <inkml:trace contextRef="#ctx0" brushRef="#br0" timeOffset="2385">2592 850 8053,'0'22'253,"0"0"0,0 2 0,0 3 199,0 2 1,8 10 0,1-6 0,1 4 79,0-1 1,7-7 0,-3 5 0,8 0-123,7 0 0,-5-15 0,5 0 0,-5-7-20,-2-7 0,0-2 1,0-6-1,-1-4-273,1-7 1,-7-13-1,-3-5 1,0-1-295,0-6 0,-7-2 0,2-3 0,-4 1-710,-3-1 0,0 1 0,2-1 0,3 3-380,2 5 0,0 4 1,-7 10-1,0 1 1267,0-1 0,10 10 0,-8 2 0,8 10 0</inkml:trace>
  <inkml:trace contextRef="#ctx0" brushRef="#br0" timeOffset="2635">2984 850 8050,'-2'34'-232,"-5"-5"1,4-4-1,-4-1 1,5 2 512,2 3 1,0 8 0,0-8 0,0 0 100,0 2 0,2-7 0,5 3 0,8-8-12,4-4 0,3-10 1,2 2-1,3-5-71,2-2 0,7-2 0,-5-5 0,1-8-63,-1-4 1,1-10 0,-6-3 0,1 1-79,-8-1 0,1-6 0,-11 1 0,1-4-295,0-2 1,-3 6 0,-7 1 0,-2 0-227,-6 2 1,-4 3 0,-9 9 0,-1 2 162,0 6 1,-2 4 0,-3 15 0,-2 7 190,2 10 0,3 14 1,3 0-1,1 8 242,6 7 1,4-5 0,10 5 0,0-5 27,0-3 0,2-7 1,8 1-1,14-1-865,17-2 1,13-3 603,11-9 0,20 0 0,4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14.480"/>
    </inkml:context>
    <inkml:brush xml:id="br0">
      <inkml:brushProperty name="width" value="0.08571" units="cm"/>
      <inkml:brushProperty name="height" value="0.08571" units="cm"/>
    </inkml:brush>
  </inkml:definitions>
  <inkml:trace contextRef="#ctx0" brushRef="#br0">894 915 8225,'21'0'-129,"-6"0"0,-3 3 728,-2 4 1,4 12 0,-4 13 0,0 2-284,-1 4 0,1 4 0,-5 1 0,2 3-587,-2 5 1,5-5-1,-3 5 1,-2-3-565,-3 3 1,-2-5 834,0 5 0,0-5 0,0-3 0</inkml:trace>
  <inkml:trace contextRef="#ctx0" brushRef="#br0" timeOffset="317">327 1416 8193,'-21'0'741,"-1"0"0,12 0 0,10 0 1,12 0-276,8 0 0,4 0 0,5 0 0,7 0-302,5 0 1,3 0 0,-1-2-1,1-3-678,0-2 0,-3-3 1,-3 5-1,-4-2 514,-2 2 0,6-7 0,-4 0 0</inkml:trace>
  <inkml:trace contextRef="#ctx0" brushRef="#br0" timeOffset="684">66 719 8155,'-22'0'46,"8"0"1,2 3 205,2 4 1,3 8-1,7 16 1,0 10 309,0 7 1,2 15 0,5 0-1,8 12-295,4 10 1,3-3-1,0 13 1,0-6-232,-1-2 0,4 3 0,1-1 0,3-2-645,-2-9 1,-5-8 0,-5-7 0,-3-5-671,3-7 0,-5-15 1279,3-7 0,-1-5 0,8-2 0</inkml:trace>
  <inkml:trace contextRef="#ctx0" brushRef="#br0" timeOffset="935">1351 414 8117,'12'10'147,"-5"7"213,-4 10 1,-1-1-1,3 11 1,2 4 103,-2 7 0,5 8 0,-1 12 0,1 2-195,0 2 1,7 8 0,-3-2 0,3 1-326,-2 4 0,2 6 0,-10-11 0,0-1-779,3-4 1,-8-1 0,5-6 834,-4-11 0,-22-6 0,-6-6 0</inkml:trace>
  <inkml:trace contextRef="#ctx0" brushRef="#br0" timeOffset="1150">1786 1329 8213,'0'22'-91,"0"0"0,0 2 1,0 2 453,0 3 0,-2 10 1,-3-3-1,-2 6-183,2 1 0,3 1 0,2-3 0,0-2-1261,0-3 1081,9 0 0,-6 8 0,6-1 0</inkml:trace>
  <inkml:trace contextRef="#ctx0" brushRef="#br0" timeOffset="1567">2505 1068 8073,'15'-29'178,"-3"0"1,0 2 45,0 3 0,5-5 1,9 0-1,6 2-25,2 3 1,2 2 0,8 0 0,-1 3 95,1 5 0,-8 4 0,-2 10 0,0 0-212,0 0 1,-8 10-1,1 4 1,-10 5-184,-10 3 1,-5 2 0,-2 5 0,-2 5 6,-5 0 0,-5 7 1,-13-4-1,-1 4-47,-3 2 1,-7 1 0,4-1-1,1 1 8,-1 0 1,3-11-1,10-4 1,4-4 132,8-4 135,5-9 0,19-9 1,7-13-1,7-2-148,8-5 0,2-2 0,3-3 0,-1 3-755,1 4 0,-1-4 767,1 4 0,-10-4 0,-3-3 0</inkml:trace>
  <inkml:trace contextRef="#ctx0" brushRef="#br0" timeOffset="1817">2374 502 8231,'0'21'0,"0"1"0,0 2 0,0 3 435,0 2 1,0 17-1,0 0 1,0 7 135,0 8 0,0 9 0,0 5 0,0 2-240,0 5 0,8 10 0,1 3 1,1-3-409,0-3 1,7-2 0,-5-2 0,2-8-584,1-11 1,-3-13 0,5-19 659,-3-12 0,11-10 0,8-12 0</inkml:trace>
  <inkml:trace contextRef="#ctx0" brushRef="#br0" timeOffset="2034">3224 414 8083,'12'22'126,"-3"0"0,-1 2 160,-1 5 1,7 8 0,-6 13-1,-1 8-57,3 5 0,-5 12 0,9 5 0,1 2-167,-3-2 0,0 5 0,-7-8 0,2 3-148,-2 0 1,-5 5-1,-8 4 86,-6-4 0,-5-12 0,-3 2 0</inkml:trace>
  <inkml:trace contextRef="#ctx0" brushRef="#br0" timeOffset="2483">3507 1 8251,'19'9'7,"-4"6"1,11 12-1,-2 4 1,8 5 93,7 10 1,2 17 0,5 17-1,-22-36 1,0 2 2,2 4 1,-1 1 0,1-1 0,-1 2-1,-4 6 1,-1 2 0,-1-2 0,-2 0-64,-1 0 1,-3 1 0,-4 2 0,-3 1 0,-3-3 0,-1 1 0,-4 0 0,-1 1 52,-3 1 1,-3 1 0,-3 1 0,-2-2-1,-2-1 1,0-1 0,0-5 0,-2-1-34,0-4 0,-2-3 1,-22 33-1,1-10 0,3-10-699,1-9 1,18-22 0,0-12 637,6-12 0,21-22 0,-1 7 0</inkml:trace>
  <inkml:trace contextRef="#ctx0" brushRef="#br0" timeOffset="2784">4574 1503 8155,'-20'-22'243,"6"1"0,7 9-200,14 4 1,15 8 0,14 5 0,5 2-59,3-2 1,-1 5 0,3-3 0,3-2 14,1-3 0,21 8 0,-4 2 0</inkml:trace>
  <inkml:trace contextRef="#ctx0" brushRef="#br0" timeOffset="2899">5140 1307 8155,'-44'-9'373,"1"4"0,-3-7 0,-2 2-74,-3 5 0,-10-5 1,3 3-1,-2 2-998,2 3 1,-3 2 0,8 0 698,-3 0 0,8 10 0,-5 2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22.990"/>
    </inkml:context>
    <inkml:brush xml:id="br0">
      <inkml:brushProperty name="width" value="0.08571" units="cm"/>
      <inkml:brushProperty name="height" value="0.08571" units="cm"/>
      <inkml:brushProperty name="color" value="#E71224"/>
    </inkml:brush>
  </inkml:definitions>
  <inkml:trace contextRef="#ctx0" brushRef="#br0">518 34 8102,'0'-22'193,"0"10"1,7 12-1,1 17 1,-3 12 55,-3 15 1,-2 2-1,2 14 1,3 6-328,2 4 1,3 19 0,-5 1 0,2 4-444,-2 3 0,5-5 1,-3-15-1,-2-11 521,-3-13 0,-2-17 0,0-4 0</inkml:trace>
  <inkml:trace contextRef="#ctx0" brushRef="#br0" timeOffset="634">39 614 8102,'-22'22'200,"10"-8"0,7-2 39,10-2 1,10 4 0,14-6 0,9-3-341,11-3 0,-1-12 0,10-4 0,3-8-67,2-7 0,0 2 0,-3-9 0,-4-3 47,-3-2 1,-2-2 0,-10-1 0,-5 3-243,-7 5 0,-14 12 610,-8 9 0,-4 13 1,-3 2 30,0 12 1,0 9-1,0 8 1,0 8-118,0 4 1,0-5 0,2 1 0,3 1-101,2 3 1,8 3 0,-6-1 0,1 1-56,0 0 1,7-1-1,-5-2 1,0-2 36,-5-3 0,-5-9 0,-2 2 0,0-5 220,0-2 1,0-12-264,0-10 1,0-17-1,0-15 1,0-2-62,0-4 0,0-4 1,0-1-1,3 2 63,4 4 1,-2 4 0,9 8 0,3 1-116,3 5 1,4 4-1,3 1 58,2 7 0,0 7 1,-8 7-1,1 10-22,0 9 1,0 6 0,-1 7-1,1-3 43,0 3 1,-3 2 0,-2 0-1,-2-2 10,2-3 1,2-10 0,0 3-1,-2-4 3,-2-4 0,-1-8 1,8-6 145,0-5 0,-3-11 0,-2-6 1,-2-7 42,2-7 1,0-5-1,0-9 1,-3-1-101,3 1 0,-7-1 0,-3 3 0,-5 2-94,-2 3 1,0 2 0,-2-5 0,-5 6-69,-8 1 0,3 10 0,-2 10 0,-3 3 79,-3 4 0,-1 2 0,1 6 0,3 6 132,3 13 1,2 2 0,-3 13 0,8 1 162,4 3 1,3 3-1,0 0 1,0-3-131,0-5 0,10 3 1,7-8-1,10 1-714,9-1 1,15-4 563,7-13 0,5 6 0,2-8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31.409"/>
    </inkml:context>
    <inkml:brush xml:id="br0">
      <inkml:brushProperty name="width" value="0.08571" units="cm"/>
      <inkml:brushProperty name="height" value="0.08571" units="cm"/>
      <inkml:brushProperty name="color" value="#E71224"/>
    </inkml:brush>
  </inkml:definitions>
  <inkml:trace contextRef="#ctx0" brushRef="#br0">412 175 8433,'-24'-7'0,"-6"-3"356,-6-2 0,5 7 1,-1 3-1,3 11-201,0 13 0,-7 17 0,4 2 0,1 7-139,0 1 0,4-3 0,10-3 0,5 1-206,2-1 1,5-2 0,13-2 0,6-5-332,6-3 0,4-9 0,2-7 0,6-1 156,2-2 1,-5-2 0,5-12 0,-1-6 364,1-6 0,-7-13 0,2-4 0,-5-1-80,-2 1 0,0-5 1,0 4-1,-1 1 1129,1-1 1,-7 6 0,-3 9 252,-3 2 1,1 10-1093,-3-2 1,-4 14 0,6 10 0,-1 7-547,-1 5 0,3 0 0,-3-7 0,5 0 336,0 0 0,7-10 0,-7-2 0</inkml:trace>
  <inkml:trace contextRef="#ctx0" brushRef="#br0" timeOffset="266">695 501 7823,'0'22'0,"0"0"-29,0 0 0,0-8 0,0 1 0,2-1 1699,6-2-771,-6 8-799,8-8 1,-10-10 0,0-11-1,0-16-73,0-11 0,7 2 0,3-2 0,-1-3 5,1-2 1,4-2-1,-4 1 1,0 6-51,-1 7 1,8 5-1,-2 5-123,4 4 0,3 10 0,0 20-136,0 14 1,-8 10 0,-2 6 0,0 4-687,0 2 0,-4-1 963,6-6 0,1 0 0,6-1 0</inkml:trace>
  <inkml:trace contextRef="#ctx0" brushRef="#br0" timeOffset="597">1544 66 8213,'-22'-22'357,"1"0"1,-1 10 0,-2 5 0,-3 5 433,-2 2 0,0 2 0,7 8 0,0 9-712,1 8 1,1 11 0,3-1 0,5 6-124,2 8 0,-4-5 1,7 5-1,2-3-63,2 3 0,13-3 1,2 8-1,3-3 94,-1-4 1,-2-6 0,5-4 0,-5-3 664,-2 3 0,-3-8-266,-7-2 0,-9-14 1,-8-8-1,-7-4-164,-6-3 1,-1-3-1,4-4 1,-2-10-786,3-10 1,4 3 0,7-5 0,8 5-2488,5 2 3050,2 0 0,0-9 0,0-3 0</inkml:trace>
  <inkml:trace contextRef="#ctx0" brushRef="#br0" timeOffset="1144">1675 197 8094,'0'24'0,"0"5"503,0 7 0,0 5 0,0 5 0,2 5-238,5 7 1,-2 5-1,7 0 1,0-5-417,1-7 0,-1-8 0,5-6-22,-3-8 1,1-15-1,6-11 164,1-15 1,-7-5-1,-1-22 1,1-5 154,-3-4 1,5-10-1,-8 5 1,1-3 206,0-4 0,-3 6 0,-5 1 0,3 2-495,3 0 0,6 8 1,-4 9-1,2 3-2794,5 4 2936,2 12 0,3 6 0,0 9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29.890"/>
    </inkml:context>
    <inkml:brush xml:id="br0">
      <inkml:brushProperty name="width" value="0.08571" units="cm"/>
      <inkml:brushProperty name="height" value="0.08571" units="cm"/>
      <inkml:brushProperty name="color" value="#E71224"/>
    </inkml:brush>
  </inkml:definitions>
  <inkml:trace contextRef="#ctx0" brushRef="#br0">241 1 8159,'-13'9'277,"4"-1"1,6 11-1,-2 8 72,-2 4 0,0 13 1,7 11-1,0 6-87,0 7 1,0 9-1,2-4 1,3-1-213,2 3 0,3-9 0,-5 1 0,5-6-76,2-1 1,-7-9 0,2-7 0,-5-13-1255,-2-7 1027,0-2 1,0-22 0,0-12-1,0-15 146,0-7 0,3 5 0,2-4 0,4-1 175,3 0 1,-4 7-1,6 1 1,3 9 76,2 9 1,3 6 0,0 2 0,0 2 57,0 6 1,-8 4 0,1 12 0,-1 3 20,-2 2 0,5 9 0,-10-4 0,-2 2 23,-2 1 0,-6-11 0,-4 3 0,-8-4-278,-4-4 1,-5 1 0,-3-3 0,-4-4-168,-3-8 1,5-4 0,-7-3 0,-1 0 30,3 0 1,-4-3-1,6-4 1,1-8-119,-1-4 0,3 0 0,10 2 0,2 2-119,3-2 0,9-2 0,-3-3 296,6 0 1,12 10 0,4 5 114,6 5 1,4 4 0,2 5-1,6 8 48,2 4 0,0 3 0,4 0 0,-1-3 100,1-4 0,3 2 0,5-8 1,3 1 23,2 0 1,7-6 0,-8-11 0,1-7 19,3-6 1,-4-9 0,4-2 0,-13-3-83,-7-5 0,-5 1 0,-10-1 0,-5 3-57,-6-3 0,-6 0 0,-4 0 0,-8 6-111,-12 1 1,-2-4 0,-12 7 0,-1 0 87,4-3 1,-6 8-1,10-3 1,2 8 757,3 5 1,2 11-469,1 3 1,8 17 0,6 17 0,7 5-24,7 7 1,-2 12-1,12 0 1,5 5-255,5 2 1,4-9 0,-2-5 0,7-6-950,5-1 0,10-3 0,3-5 0,1-9-207,6-10 0,-6-7 1,1-13-1,-3-4 1106,-4-8 0,-3-4 0,-3-3 0</inkml:trace>
  <inkml:trace contextRef="#ctx0" brushRef="#br0" timeOffset="530">1351 611 8159,'-10'-22'107,"-4"0"1,2 0 412,-3 0 0,10 5-151,-2 10 1,5 10 0,2 21 0,2 5-37,5 7 1,-2 15 0,10 7 0,2 5-95,2 2 1,3 8 0,0 2 0,-1 2-353,1 6 1,7 1-1,0 6 1,-2 2-688,-3 2 0,-2 0 0,-3-4 0,-4-1-2050,-8-1 2608,5-6 1,-9-26 0,6-3 0</inkml:trace>
  <inkml:trace contextRef="#ctx0" brushRef="#br0" timeOffset="767">1024 1024 8143,'-9'0'-393,"9"0"0,9 0 1,16 0-1,4 0 291,7 0 1,5 3 0,5 2-1,3 2 102,1-2 0,8-3 0,-4-2 0,1 0 0,6 0 0,-8-7 0,-2 0 0,-5-1 56,-3-1 1,-6-1-1,-6-7 1,-4 2 205,-8-1 0,-2-6 1,2-5-1,-2-4 206,-2-3 1,-10 7 0,2-4 0,-5 2 244,-2 0 0,-2 0 0,-5 7-282,-8 0 1,-4 10 0,-3 5 0,0 7-57,0 7 0,-2 5 0,-2 12 1,-3 3-338,2 2 0,10 10 0,3-6 0,-1 4-494,3-1 1,2-9 0,10 2-1,0-3-289,0 3 0,10-7 0,7 2 1,7-9 66,5-5 1,10-3 0,-5-7 0,2 0 427,0 0 0,-7 0 0,5 2 1,-2 3 519,-6 2 1,-2 1 0,-4-6-1,-3 3 97,-3 2 0,-9 10 0,5-5 0,-3 3 342,0-1 1,1-7-96,-8 8 1,-3-10-378,-4 2 0,4-14 0,-4-8 0,5-7-484,2-7 0,0-4 0,2-11 0,5-2-322,8-5 0,-3-2 0,3-7 0,4 1-1356,8-1 1925,-3 7 0,17-10 0,-7 7 0</inkml:trace>
  <inkml:trace contextRef="#ctx0" brushRef="#br0" timeOffset="1034">2375 850 7908,'-8'22'0,"-1"0"-389,-3-1 1,7 1 0,-3 0 0,6 0 558,2-1 0,2-8 0,6-6 155,6-5 0,6-4 0,1-5 0,1-8 7,0-4 1,-3-3 0,-2-2 0,-2-3-176,2-2 0,2-7 0,0 4 0,-2 1-78,-2-1 1,-10-4-1,2 5 1,-5-3-81,-2-5 1,0 5 0,0 0 0,-2 3-51,-5 4 1,-5 5 0,-10 8-14,0 7 0,0 9 0,0 13 282,1 14 1,9 9 0,4 8 0,6 3-530,2 2 1,0 9-1,2-2 1,6 3 310,6-3 0,25 5 0,7-8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33.666"/>
    </inkml:context>
    <inkml:brush xml:id="br0">
      <inkml:brushProperty name="width" value="0.08571" units="cm"/>
      <inkml:brushProperty name="height" value="0.08571" units="cm"/>
      <inkml:brushProperty name="color" value="#E71224"/>
    </inkml:brush>
  </inkml:definitions>
  <inkml:trace contextRef="#ctx0" brushRef="#br0">66 284 8124,'-10'-22'-186,"0"0"0,-7 0 4,3 1 1,9 6 583,-2 1 1,4 11 69,3 3 0,0 12 1,0 17-1,3 10-32,4 9 1,-2 1-1,9 9 1,3 2-237,3 3 0,-6 0 1,1-2-1,2-6-19,2-1 1,3 1 0,0-11 0,-3-10 328,-5-8 0,6-6 0,-6-8-284,6-12 0,-1-15 0,-2-19 1,-3-12-301,3-7 0,0-5 1,0-7-1,-5-1-503,-2 1 0,7 0 0,-5 2 0,3 2-659,-1 3 0,1 10 1,4-1 1231,-5 11 0,16-3 0,-6 7 0</inkml:trace>
  <inkml:trace contextRef="#ctx0" brushRef="#br0" timeOffset="40">632 763 8176,'22'-22'-142,"-1"0"0,1 0 1,0 1 259,0-1 1,-1-2 0,1-3 0,0-2 84,0 2 0,-8-4 0,-2 0 0,-2-1-112,-5 1 0,-3-8 0,-2 5 0,-2-2-172,-5-1 0,-3 8 1,-7-4-1,3 1-181,-3 5 0,-3 3 0,1 3 0,2 1 223,2 6 0,1 4 0,-8 12 0,0 6 284,1 6 1,1 15 0,3 7 0,5 6 107,3 1 1,-1 8 0,5 2-1,-2 0-127,2 1 0,5 4 0,5-7 0,4-3-334,4-2 0,-1-3 0,7-1 0,0-6-1295,6-7 0,1-5 1403,-4-2 0,9 0 0,3-1 0</inkml:trace>
  <inkml:trace contextRef="#ctx0" brushRef="#br0" timeOffset="324">1002 654 7734,'2'12'816,"3"-2"1240,3-1-1042,-1-6 1,-5 6-777,5-9 1,-2-2-533,10-5 1,-10-5-1,4-10 1,-1 0-279,-1 0 0,10-9 0,-5-3 1,2-2 180,1-1 1,-3 11 0,5-3 0,-3 5 199,3 2 0,0 7 1,0 3-1,-2 3 384,2 4 0,-5 12 0,0 7 1,0 8-46,0 7 1,-5 5 0,6 7-1,-4-2-200,-4-3 0,5 1 0,-3 4 52,-2-5 0,7 5 0,0-7 0</inkml:trace>
  <inkml:trace contextRef="#ctx0" brushRef="#br0" timeOffset="474">1307 1 7528,'12'9'0,"-2"3"0</inkml:trace>
  <inkml:trace contextRef="#ctx0" brushRef="#br0" timeOffset="726">1503 589 8176,'2'19'-328,"6"-5"0,-6 6 807,5-6 113,-4 6 1,4-11 0,0-9-514,-2-12 0,5-7 0,-3-3 0,0-2 9,3-5 0,0 2 1,6-7-1,-3 1-210,-4-1 1,8 7 0,-2-2 0,4 7-274,3 8 0,0-3 0,-1 10-59,1 2 0,0 12 0,0 7 454,0 6 0,-1 11 0,1 3 0</inkml:trace>
  <inkml:trace contextRef="#ctx0" brushRef="#br0" timeOffset="1059">2134 349 8198,'0'-36'0,"0"2"-34,0 2 0,0-4 0,0 7 0,0 2-23,0 3 0,-2 12 1,-3 3 35,-2-1 1,0 10 0,4 0 0,-2 12 67,-2 7 1,0 13-1,7 4 1,0 5 187,0 3 0,0 9 0,0 7 0,0 8 110,0 5 0,0-1 0,2-4 0,3 2-57,2 3 1,8 7 0,-5-8 0,-1-2 27,1-2 1,-3-2 0,-7 1 0,-2 3-77,-6 3 1,-13-3 0,-18-12 0,-9-9-174,-10-11 0,-3-9 1,3-14-1,7-8-318,5-4 1,12-15 0,5-10-1,8-15-265,6-11 1,8 2 0,14-5 0,10 5 216,10 3 1,6-1-1,11 3 1,2 2 113,5 3 1,4 9-1,11-4 1,1 2-234,6 0 0,-5 7 418,4 8 0,16-1 0,1-7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39.181"/>
    </inkml:context>
    <inkml:brush xml:id="br0">
      <inkml:brushProperty name="width" value="0.08571" units="cm"/>
      <inkml:brushProperty name="height" value="0.08571" units="cm"/>
      <inkml:brushProperty name="color" value="#E71224"/>
    </inkml:brush>
  </inkml:definitions>
  <inkml:trace contextRef="#ctx0" brushRef="#br0">719 262 8131,'-44'-41'242,"1"5"0,2 7 0,4 14 1,6 8 195,0 4 1,4 13 0,-9 7 0,-3 10-292,-2 9 0,0 7 0,2 8 1,5 5-59,3 0 0,4-1 1,12-6-1,8-1-644,5-7 0,2 3 0,2-13 0,5-2-164,8-7 0,12-15 0,4 0 1,1-4 718,-1-3 0,5-10 0,-7-7 0,0-7-79,3-5 1,-8-7 0,3 7-1,-8 2 313,-5 3 0,-6 9 0,6 3 512,3 3 0,-7 11 0,-3 15 0,-4 12 56,-3 15 0,0 14 0,2 19 1,3 13-614,2 6 0,-2-45 0,0 0 0,-3 3 1,1 1-1,1-3 0,1 0-183,7 42 1,-4-2 0,4-17 0,0-2-818,0-5 0,-7-8-597,2-16 1,-7-23 0,-10-13-1146,-11-18 2553,-1-19 0,-19-5 0,7-10 0</inkml:trace>
  <inkml:trace contextRef="#ctx0" brushRef="#br0" timeOffset="448">0 1046 7335,'22'-12'577,"-7"2"1,-1 10 0,3 0-262,2 0 0,13-7 1,4 0-1,8 2-201,7 2 0,7-6 1,12-6-1,2-4-290,-1-3 0,-4 0 0,-4 1 0,-7-1-159,-13 0 1,-4-2 0,-15-3 0,-7-2 253,-5 3 1,-4 9 0,-11 2 0,-4-2 427,-8-2 1,-4 4 0,-3 3 0,1 2 245,-1 6 1,0 1-1,0 3 1,3 3-281,4 4 0,3 5 1,7 10-1,-2 0-364,2-1 0,3 8 1,2 3-1,2-1-248,6 1 0,4 6 0,9-4 0,1 0-123,0-5 1,0-5 0,2-2 0,3-2 169,2-6 1,7-4 0,-7-10 0,-2-3 268,-3-4 1,-2-7-1,-1-13 1,-1-5 141,-6-1 0,-4-4 0,-8-9 0,3-2 272,2-3 1,1 0-1,-8 8 1,0-1 33,0 1 0,0-1 1,0 3 271,0 5-772,0 4 1,0 30-1,0 11 1,0 16 92,0 11 0,0 5 0,0 3 1,0 2-153,0 4 0,0-4 0,2 5 0,3-5-409,2-2 1,0-8-1,-4-2 1,2-3-600,2-4 0,10-5 1,-3-8 1100,6-6 0,2-6 0,-1-2 0</inkml:trace>
  <inkml:trace contextRef="#ctx0" brushRef="#br0" timeOffset="800">1242 785 8131,'-15'0'-849,"1"0"0,6 0 787,-6 0 1,11 0-10,3 0 0,3 0 0,11-3 0,3-2 270,3-2 1,1-7 0,-1 4-1,-3 0 215,-3 1 1,1-8-1,4 2 1,-2-4 73,-2-3 0,-8 3 0,5 2 0,-2 2-89,-6-2 0,1-2 0,0-3-333,2 0 0,1 1 1,-8-1-457,0 0 0,0 7 0,-3 3 289,-4 3 1,2-6 0,-9 10 233,-3 8 1,0 6 0,0 16 0,2 4 19,-2 7 0,-2 8 0,0 4 0,2 3-251,2-3 0,10 5 0,-2-2 0,5-2-470,2-3 0,12-13 0,9-4 1,13-7-589,8-7 1,3-8 1155,6-14 0,-5-15 0,7-12 0</inkml:trace>
  <inkml:trace contextRef="#ctx0" brushRef="#br0" timeOffset="1008">1851 567 8131,'-2'-22'0,"-5"0"537,-8 1 1,-7-6 0,-4 3 0,-3 7 159,2 5 1,1-3 0,-1 8-520,-2 2 0,2 15 0,13 9-335,6 8 1,6 9 0,4-4-1,6 1-142,6 6 1,13 5-1,4 4 1,3 3 282,5-3 0,-5-2 0,0-2 0,0-1 255,-1 1 1,-6-1-1,2-1 1,-7-6 174,-8-7 0,3-2 1,-12-1-212,-7 3 1,-18-9-1,-16-13 1,-5-5-861,-3-2 1,-4-7 0,2-5 0,7-5 656,5-7 0,-4-22 0,4 0 0</inkml:trace>
  <inkml:trace contextRef="#ctx0" brushRef="#br0" timeOffset="1175">2069 1 8225,'15'9'350,"-1"6"2,3 4 1,-5 13-1,3 4 1,-1 8 115,-2 6 0,8 6 0,-8 9 0,2 1-176,1-1 0,-8-2 0,5 0 0,-2-3-516,-5 1 1,4 7-1,-1-10 224,-4 5 0,-11 2 0,-5 0 0</inkml:trace>
  <inkml:trace contextRef="#ctx0" brushRef="#br0" timeOffset="1476">1655 393 8131,'12'-3'-140,"-2"-2"0,-3-4-260,1-3 0,9 7 0,0-5 0,9 3 835,10 0 0,6-1 0,4 8 0,2 0 136,3 0 0,9 3 0,-2 2 0,3 4-106,-3 3 1,-2 5 0,-10 10 0,-1 2 63,-3-2 1,-4 4 0,3 1-1,-4 1-78,-8 6 0,-5 2 1,-2 5-1,-3 3-316,-4 1 1,-3 1 0,-7-7 0,2-1-406,-2 1 0,-3-3 0,-2-5 0,0-7-3026,0-4 1785,0-4 1,7-18 1510,1-11 0,-1-18 0,-7-8 0</inkml:trace>
  <inkml:trace contextRef="#ctx0" brushRef="#br0" timeOffset="1591">2744 306 8131,'-9'-25'349,"4"-4"0,-10 15 429,-2-6-2342,8 8 1564,-1 3 0,10 18 0,0 3 0</inkml:trace>
  <inkml:trace contextRef="#ctx0" brushRef="#br0" timeOffset="2093">3006 371 8778,'-25'0'0,"-1"0"811,-3 0 0,-3 0 0,6 2 0,-3 6-252,2 6 0,0 5 0,3 6 0,0 1-411,5 3 1,4 3 0,1-6-1,6 3-499,6-2 1,12-10 0,4-5-1,8-2-655,7-5 1,-3-5 0,11-8 0,1-6 356,4-6 1,-1-1-1,-3-1 1,-4 0 1147,-2 0 1,-3 8 0,-7 2 30,-1 2 0,-6 3 1,-3 9 363,-2 5 1,-3 13 0,-9 11 0,-6 6-399,-6 9 0,2-3 0,-3 8 0,-2-5-397,-2-3 1,4-6-1,3-3 1,0-3 60,0-4 0,5-13 0,-5-4-182,2 0 1,3-10 0,7 0 0,0-15-166,0-12 1,2-4 0,5-8 0,8 3-113,4-3 1,10-2 0,0-2 0,0 1 217,3 6 0,-6 5 0,8 11 1,0 6 266,0 7 0,-5 7 0,5 12 1,0 14-105,0 15 0,-8 17 0,3 1 0,-4 6-641,-4 7 1,-9-6 0,-4-1 0,-6-12 558,-2-7 0,0-2 0,0-1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36.656"/>
    </inkml:context>
    <inkml:brush xml:id="br0">
      <inkml:brushProperty name="width" value="0.08571" units="cm"/>
      <inkml:brushProperty name="height" value="0.08571" units="cm"/>
      <inkml:brushProperty name="color" value="#E71224"/>
    </inkml:brush>
  </inkml:definitions>
  <inkml:trace contextRef="#ctx0" brushRef="#br0">477 458 8382,'0'-22'-40,"-2"-7"1,-3 0-1,-5 3-18,-2 1 0,-2 4 0,-8 1 759,0 6 1,0 4 0,-2 10 0,-3 0-300,-2 0 1,-7 17 0,5 5 0,-3 4-374,-5 6 0,8-6 0,2 11 0,4 1-174,4 4 0,6-6 0,3 0 0,2 3-57,5 2 0,5 3 0,8-1 0,6 3 274,6 5 1,4-5 0,2 5 0,3-5 220,-2-3 0,-3 1 0,-2-3 0,-3-5 658,-4-7 1,-5-5-459,-10-2 1,-10-10 0,-5-7 0,-6-10-779,-8-9 0,4-6 1,-4-4-1,8-2-414,6-3 0,-2-8 0,10 8 699,2 3 0,3-8 0,2 0 0</inkml:trace>
  <inkml:trace contextRef="#ctx0" brushRef="#br0" timeOffset="331">826 719 8250,'12'-21'294,"-3"-1"1,-1 0 421,-1 0 1,0 0-1,-9 3-249,-6 5 0,-4 4 0,-12 10 0,-5 0-196,-7 0 0,2 10 1,0 4-1,3 8-252,4 7 1,-4-2 0,2 9 0,2 0-505,3-2 1,9 5-1,3-10 1,2-3-232,6-1 0,4-4 1,7-1 488,7-6 0,6-4 0,4-10 1,3 0 113,2 0 0,2 7 0,-4 3 0,2 2 202,-3 5 0,1 2 0,0 5 1,2 5 39,-3 8 1,-2-1-1,-2 5 1,0 5-157,0 0 0,-10 7 1,-5 1-1,-5 1-282,-2 6 0,0-8 0,0-2 309,0-5 0,-19-3 0,-5 1 0</inkml:trace>
  <inkml:trace contextRef="#ctx0" brushRef="#br0" timeOffset="857">303 1307 8250,'2'-12'439,"6"5"1,4 5-1,12 2 1,5 0-305,7 0 1,5 0 0,5 0 0,3 0-136,2 0 1,7 0 0,-8-3 0,1-2-204,2-2 1,-14-10 0,2 3-1,-7-6-18,-7-2 0,-3-7 0,-5-2 0,-2-3 344,-2-5 1,-10-4 0,2-6 0,-5-4 203,-2-2 0,0 6 0,-2-2 0,-3 5-161,-2 3 1,-3 6-1,5 4-504,-2 1 256,0 3 0,7 27 0,2 11 1,3 16 216,2 11 0,3 5 0,-5 5 1,2 2 117,-2 3 1,7 0 0,0-7 0,3 2-141,-1 4 0,-2-6 0,5 2 0,-2-10-358,2-4 0,2-3 1,3-10-37,0-4 1,-1-8 0,-1-14 0,-3-8 55,-3-4 1,-7-10 0,5-3 0,-2-2 205,-5-4 1,5-4 0,-3-1 0,-2-1 108,-3 1 0,-2-1 0,0 1 0,0-1-46,0 1 1,0 9-1,0 5 1,0 4-162,0 4 3,0 9 0,0 12 1,0 14-1,0 8 125,0 7 1,0-2-1,0 9 1,0 3-178,0 2 1,0 2 0,0 1-1,0-1-84,0 1 1,7-8-1,3 0 250,2 3 0,3 2 0,7 3 0</inkml:trace>
  <inkml:trace contextRef="#ctx0" brushRef="#br0" timeOffset="1241">1827 785 8250,'0'-41'0,"0"4"82,0 8 1,0-2 0,-2 4 0,-5 5 708,-8 5 1,-4 5 0,-5-2 0,-3 7-74,-2 4 1,-3 13-1,6 7 1,-3 9-621,2 11 1,3 4-1,5 2 1,4 3-180,8 5 1,4-5 0,3 2 0,0-9-326,0-10 1,10 3-1,5-3 1,4-5-32,3-7 1,0-7 0,2-10 0,2 0 330,3 0 1,0-10-1,-7-5 1,-2-4 439,-6-3 0,5 0 0,-6 1 0,-1-1 449,-5 0 1,-2 8 0,2 1-741,7 4 0,-1 2 0,1 9-476,3 5 1,-5 0 0,3 13 0,2 4-709,2 0 1,-5 0 0,1 1 1140,2 4 0,2-5 0,3 7 0</inkml:trace>
  <inkml:trace contextRef="#ctx0" brushRef="#br0" timeOffset="1333">2002 1111 8241,'12'0'793,"-3"-2"0,-6-3 1,2-5-71,2-2 0,2 5 1,-4-8-1,3-1-537,-4-4 1,9-11 0,-1-6-1,2-4-809,1-2 1,-1-1 622,8 1 0,0-11 0,-1-1 0</inkml:trace>
  <inkml:trace contextRef="#ctx0" brushRef="#br0" timeOffset="1633">2350 850 8089,'22'-2'-60,"-1"-6"0,1 3 0,0-7 1,0 0 630,0 0 0,-8 5 0,1-8 1,2 1-207,2 2 0,0-8 1,-2 6-1,-5-5-146,-2-3 0,0 0 0,-5 0 1,2 0-110,-2 1 0,-3-1 0,-4 0 0,-3 0-165,-2 1 1,-10 6 0,2 1 0,-4-1-175,-3 3 0,0-5 0,0 10-140,1 2 0,6 12 0,1 8 0,-1 6 282,3 8 1,2 5 0,10 12-1,0 5-225,0 7 1,0 3 0,0-1 0,3-2-598,4 3 1,12-8 908,10-2 0,20-5 0,-3-3 0</inkml:trace>
  <inkml:trace contextRef="#ctx0" brushRef="#br0" timeOffset="1901">2981 589 8241,'-26'-41'69,"2"4"1,4 8 213,1 5 1,2 9 0,0 3-1,3 3-93,-3 4 0,4 5 1,1 7 262,3 8 0,1 14 0,6 7 0,-3 8-235,-2 6 1,0-1 0,7 6 0,2-1-196,5-6 0,-2-2 1,10-2-1,2-3-335,2-5 1,5-7 0,3-12-1,2-5-232,-3-2 1,6-5 0,-3-15 0,0-9-173,2-8 0,-9-14 0,2 0 1,-7-10 533,0-5 1,-5-2 0,0-7 0,1-1 181,-1 1 0,-7-10 0,2-7 0,-5-8 0,-2-4 0,-4 42 0,-1 0 0,-8-47 0</inkml:trace>
  <inkml:trace contextRef="#ctx0" brushRef="#br0" timeOffset="1983">3221 131 8227,'34'73'0,"-5"2"-203,-5 2 0,-9 10 0,-1 8 203,3-3 0,2-3 0,3-2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35.632"/>
    </inkml:context>
    <inkml:brush xml:id="br0">
      <inkml:brushProperty name="width" value="0.08571" units="cm"/>
      <inkml:brushProperty name="height" value="0.08571" units="cm"/>
      <inkml:brushProperty name="color" value="#E71224"/>
    </inkml:brush>
  </inkml:definitions>
  <inkml:trace contextRef="#ctx0" brushRef="#br0">445 0 8209,'-14'0'-244,"2"3"532,2 4 0,3 7 0,7 15 0,0 10 221,0 9 0,0 8 1,0 12-1,0 4-302,0 8 0,7 5 0,3 2 1,-1-2-523,1-5 1,5 9 0,-6-11-1,1-11 315,0-11 0,7-10 0,-5-3 0</inkml:trace>
  <inkml:trace contextRef="#ctx0" brushRef="#br0" timeOffset="374">141 457 8209,'-37'3'0,"3"4"-9,3 8 1,4-3 0,15 2 0,12 3 243,12 3 1,10-6-1,7-2 1,7 0-229,6 0 0,4-7 0,4 2 0,11-7-270,9-7 0,-10 2 1,6-9-1,-3-1 128,0 3 1,2-5-1,-2 8 1,-5-1 270,-7 0 1,-13 3 0,-6 9 0,-5 6 127,-8 6 1,-5 8-1,1 7 1,-8 5 80,-4 0 0,-3 7 1,-3-5-1,-2 3-155,-2-3 0,0 3 0,7-10 0,0-2-172,0-3 0,0-3-210,0 1 281,0-10 0,-3-4 0,-1-16-131,-4-6 0,1-6 0,7-4 0,0-5-220,0-7 0,0 2 1,0-2-1,0-3 56,0-2 1,10 5-1,4 2 1,6 2 143,1 6 0,1 4 0,0 7 0,0 8 49,-1 5 1,1 4 0,0 8 0,0 12 150,0 11 1,-1 11 0,1 4 0,0 6-58,0 1 1,-3 1 0,-2 2 0,-2-10 46,1-9 0,4 0 0,2-13 0,-1-6 25,1-11 1,2-6 0,3-6 0,4-6-96,3-13 0,-7-9 0,2-13 0,-5 0-6,-2 1 1,0-1 0,-3 1 0,-4 2-257,-8 4 1,-5-1 0,-4 9 0,-8 2-123,-12 3 1,-9 12-1,-10 4 1,2 6 468,3 2 1,2 2 0,-2 8 0,7 10 259,4 6 0,13 13 1,5-5-1,7 2-70,7 0 0,8-9 0,14 2 0,10-5-438,9-2 0,10-10 1,15-2-1,4-3 105,0 0 0,18 0 0,-6-7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45.3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840 918 14332,'-34'-44'-984,"5"-9"492,15-5 0,6 7 374,16-7 1,4 19 127,9-19 0,-6 19-51,-1-12 183,1 20 0,-8-10 14,-14 34 0,-17 14 0,-27 36 1,-7 3-36,-5 5 1,-12 5 0,35-24-1,0 1 1,-2 0 0,-1 0-17,0-1 1,-1 1 0,2 0 0,0-1 0,-36 31-95,13-5-132,9-5 0,61-31 0,27-19 0,28-25 36,20-19 0,-38 13 0,1-2 1,1 1-1,1 0 0,1-3 0,0 1 69,1-2 1,0 0-1,3 0 1,0-1-1,-2-1 1,0-1 0,4 0-1,0 0 22,1 0 0,-2 2 0,-3 3 0,-1 1 1,-1 2-1,0 1 0,36-27 154,-9 6 83,-15 12 0,-39 19 0,-33 24 0,-30 20-89,-17 11 0,-21 15 1,38-23-1,-1 1 0,-4 3 1,-2 0-101,-4 2 1,-1 0-1,2 4 1,-1 0-1,-3-2 1,0-1 0,2 2-1,1 2-61,0 3 1,1 2 0,-2-3-1,1 1 1,0 3 0,1 0 0,3-4-1,3-1-80,7-6 0,4 0-159,-14 27 0,66-27 0,31-14 0,24-27 105,20-24 1,-38 7-1,2-4 1,7-9-1,1-3 1,2-1-1,1-1 18,0-3 0,0 1 0,5-2 0,1 1 0,2-2 0,1 0 0,4-2 0,1 0 143,5-4 0,-1 0 0,-2 4 0,-2 0 0,-3 2 1,-2 0-1,-6 5 0,-3 1 29,-4 1 1,-3 1-1,-7 0 1,-1 1 277,0 3 1,-5 1 0,3-14-83,-41 24 1,-60 48 0,0 8 0,-5 5-124,3-3 1,1 1 0,1 5 0,0 3 0,-4-2 0,0 1 0,-2 1 0,-1-1-1,-1 1 1,-1 0 0,-4 2 0,1 0 0,5 1 0,2 1 0,-1-1 0,2 1-99,1-1 0,0 1 1,0 0-1,3 1 1,10-6-1,4-1-352,-24 34 0,27-11 0,43-18 82,29-19 0,22-24 0,15-22 0,9-12 123,-36 9 0,0-4 0,5-4 0,0-4 0,6-5 0,2-1 0,2-1 0,1 0 42,2-1 1,1-2-1,0 0 1,0 0 0,2-2-1,-1 0 1,2 1 0,0-1 93,1 0 0,0 1 0,-4 5 0,-2 1 0,-5 3 0,-2 0 1,-5 5-1,-1 0 128,-5 2 1,-2 1 185,34-15 1,-63 19 0,-38 30-188,-46 28 0,21-10 1,-1 3-1,1 4 1,-1 0-1,-5 1 1,-2 0-19,-2 1 1,0 2 0,-2 1 0,1 2 0,-2 3 0,0 1 0,3-1 0,0 1-88,-1-1 1,1 1 0,8-2 0,1 1 0,-2-2-1,2 0 1,5-3 0,3-1-227,-31 31 0,32-18-55,49-21 0,21-16 0,50-16 0,9-19 123,-39 3 0,1-3 0,4-3 0,3-3 0,9-5 0,1-2 0,2-1 0,0 0 0,3-4 0,1 0 0,2-2 0,0-1 0,1 0 0,1-1 0,-1 0 0,0 1 0,0-1 0,1 1 0,1 0 0,1 1 0,-4 2 0,0 0 0,-7 4 0,-1 0 43,-5 1 1,-3 2 0,-8 5 0,-3 3 281,40-19 1,-35 15 0,-46 24-40,-48 20 1,-41 23 0,31-10 0,-2 3 0,-5 1 0,-1 1-42,-5 3 1,-2 0 0,-4 3 0,-1 0 0,-4 5 0,-2 1 0,1 2 0,0 1-1,-1 2 1,1 1 0,4-1 0,1 0 0,2 0 0,1 1 0,2 0 0,3 0 122,4-2 1,2 1 0,5-3 0,5 0-443,10-6 0,9-2 1,8 22-1,49-25 0,25-21 33,16-18 0,10-21 0,-34 4 0,2-4 0,3-3 0,2-1 41,3-3 0,2-1 0,5-2 0,2 0 0,4-2 0,0 0 0,0-4 0,0 0 0,1-2 0,0-1 0,-2-4 0,0 0 0,5-2 0,1 1 0,1-1 0,0 1 59,1-1 1,-2 1-1,-4 5 1,-2 2-1,-10 5 1,-2 1 0,-5 5-1,-3 0 844,32-21-535,-15 5 1,-70 24 0,-26 18 0,-32 23-106,-24 22 0,38-15 1,-1 1-1,-8 6 1,0 2-1,-4 0 1,0 0-19,-2 1 1,0 1 0,-1 6 0,2 1 0,1-3 0,0 0 0,4 0 0,0 0 40,2 2 1,1-1 0,7-4 0,1-1 0,5-1 0,2 1-362,-28 30 0,44-9 0,24-14-48,37-22 0,23-25 0,15-14 0,12-12 123,-38 9 0,1-3 0,8-4 0,0-2 0,5-5 0,0-2 0,3-1 0,1-1 0,2-1 0,0 1 0,1 2 0,-2-1 0,-2-2 0,-1-2 0,0 1 0,1 0 0,-1 2 0,0-1 0,0-3 0,-2 2 0,-1 4 0,0 1 0,-5 3 0,0-1 270,-4 2 1,-2 2 0,33-20 0,-18-2 343,-13 5 1,-39 25-247,-35 13 1,-16 25 0,-43 22 0,8 7-83,-1 5 1,-4 9 0,34-31 0,-1 0 0,0 3 0,1-1-1,-1 2 1,1 0 0,0-4 0,1 0 0,-38 26 0,7-1-441,6-6 0,4 5-51,5-2 0,36 2 0,39-16 164,36-18 0,39-34 0,-44-1 0,1-4 0,6-4 0,1-3 41,5 0 0,2-1 0,8-7 0,3 0 0,1 2 0,0 0 0,0-1 0,0-2 0,-2-2 0,1 1 0,2 2 0,1 0 0,4-5 0,0 0 0,-1 0 0,0 0-41,-2 1 0,-2 1 0,-6 0 0,-4 1 0,-11 6 0,-4 1-114,-3 5 0,-6-1 0,6-15 441,-55 34 1,-34 22 0,-16 10 0,-7 5 0,2 1 0,1 1-42,-4 5 1,-1 1 0,-6-1 0,-1 1 0,1 2 0,1 0 0,-2 1 0,1 0-1,-1 1 1,1 1 0,-3 4 0,0 0 0,-2 1 0,1 1 0,4-1 0,1 1 40,2-1 1,3 1 0,10-3 0,3 0 0,6-6 0,2-1-32,7-2 0,6-1 0,3 17 1,43-16-297,47-21 0,16-23 0,-23-2 0,1-4 0,-1-3 0,-1-4 41,0-3 0,0-2 0,5-5 0,0-3 0,3-4 0,-1-1 0,2-1 0,0 0 21,0-1 0,1-2 0,4 0 1,-1-1-1,-3 1 0,0 0 1,3 0-1,1 1 221,2 2 1,0-1 0,3-2-1,-1-1 1,-6 0 0,-2-1-1,-5 4 1,-2 0 207,-5 1 1,-3 1 0,32-20-1,-7-1 1,-35 16 0,-30 19-132,-40 24 1,-33 29-1,-15 29 1,37-26 0,-1 1-75,-3 3 1,0 1 0,-3 1 0,0 1 0,-4 3 0,-1 1 0,1-2 0,0 0-53,-1-1 1,1 0 0,4-5 0,3 0 0,2 1 0,3 1 0,-31 30-563,13-1 0,11-1 246,20 0 0,53-14 0,37-17 0,12-24 49,4-20 0,13-21 1,-1-13-1,-41 17 0,1-2 74,2-2 0,2 0 0,3-2 0,2 0 0,0 1 0,0-1 0,-1-1 0,-1 0 112,0-2 1,0 0 0,3 1-1,0-1 1,3-3 0,0-1-1,1-1 1,0 2 64,-1 0 0,-1 0 0,-2-2 1,-2 0-1,-5 4 0,-2 1 0,-4 2 1,0 1 116,-5 2 1,0 1 32,34-23 1,-53 51 0,-32 23 0,-38 30-131,12-17 1,-3 2-1,-9 6 1,-1 1 0,-5 5-1,-1 1 1,-5 0 0,-1 1-36,-3 2 0,0 0 0,-5 1 0,0 0 0,0 2 0,0-1 1,2 1-1,1-1-107,2 1 1,2-1 0,2-1 0,1 1 0,5-2 0,2 0-1,2-4 1,1 0-346,3-2 0,5-2 167,-17 29 0,58-32 0,43-24 0,30-22 105,19-22 1,-39 4-1,3-5 1,5-3-1,1-3 1,2-3-1,0-1 18,2 0 0,-1-1 0,1-5 0,1 0 0,1 2 0,-1 0 0,3-5 0,-2-1 121,0-1 0,0-1 0,1 1 0,0-1 0,-3-1 0,-2 0 0,-3 5 0,-1 0 165,-2 5 1,-2 0 0,-6 1 0,-3 0 0,-4 6 0,-1 1 163,25-30 1,-38 26 0,-36 18-165,-32 29 1,-36 21 0,30-6 0,-2 3 0,-3 3 0,-1 1-42,-4 3 1,-1 0 0,-5 6 0,1 1 0,-1-1 0,1 0 0,-2 2 0,0 1-106,-1-1 0,0 1 0,1 2 1,1 0-1,7-6 0,1 0 0,3 1 1,1 0-100,5-1 0,1 0 1,5 1-1,4 0-143,-17 32 0,39-22 0,46-27 132,33-26 0,23-23 0,-43 2 0,0-4 1,4-2-1,0-1 16,2 0 1,0-2 0,6-4-1,1-1 1,0 0 0,1-1 0,0 1-1,-1-1 1,-2 1 0,0-1 0,2-3 0,1 0 0,0 2 0,1 0 0,1-1 0,0 0 55,-1 0 1,0 1-1,-7 3 1,-2 1 0,-6 0-1,-2 0 1,-4 4 0,-2 2 375,27-22-28,-11-5 1,-50 39 0,-29 22-199,-34 39 0,15-12 0,-1 3 0,0 0 1,1 1-1,-6 1 0,-2 1-73,-1 0 1,-2 1-1,-4 3 1,0 1 0,1 1-1,0 1 1,2-2 0,1-1-88,1 0 0,2 1 0,9-2 0,2 0 0,-1-1 0,2 0-163,2-4 1,4 0 0,-3 27-1,28-14-52,40-20 0,26-20 0,17-23 0,12-18 155,-38 11 1,1-4 0,3-2 0,1-4-1,1-4 1,1-2 0,1-2 0,0 0 63,1 1 1,0-1 0,0-2 0,0 0 0,-4 4 0,1 1-1,-1 1 1,1 0 61,-1 1 0,1 0 0,-5-1 0,-1 0 0,-4 1 0,-1 0 0,31-26 948,-17 4-656,-9 15 1,-42 12 0,-29 26-242,-36 28 1,-22 28-1,37-22 1,-1 1 0,1 3-1,-1 0-58,1 0 1,-1 0 0,-2 0-1,0 0 1,0 1 0,0 1 0,2 1-1,1 1-155,0 0 1,1 0-1,2-2 1,3 1-1,-19 27-123,13 0 0,21 1 231,36-15 1,15-20 0,46-45 0,0-18 65,5-14 1,-37 19 0,-1-2 0,3-3 0,0-1 0,0 0 0,1 1 3,1-1 1,1 0 0,3-3 0,-1 0 0,-2 1 0,-1 0 0,-1 2 0,0 0 160,-1 2 0,-1 2 0,34-17 0,-6 2 0,-23 23-66,-28 35 1,-23 8-1,-44 46-61,-5 2 0,13 0-216,-6 17 1,17-7-321,6 7 1,23-22 280,27-21 0,10-20 0,24-19-814,4-10 858,4-7 1,13-29 0,-39 18 0,0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1:51.773"/>
    </inkml:context>
    <inkml:brush xml:id="br0">
      <inkml:brushProperty name="width" value="0.08571" units="cm"/>
      <inkml:brushProperty name="height" value="0.08571" units="cm"/>
    </inkml:brush>
  </inkml:definitions>
  <inkml:trace contextRef="#ctx0" brushRef="#br0">194 1300 8359,'-22'-12'0,"1"2"668,-1 1 1,7 6 2280,1-4-2727,9 5 1,-2 2 0,14 0 0,8 0 25,4 0 1,5 0 0,3 0 0,4 2-236,3 5 0,2-2 0,8 7 0,-3-2-759,-5-5 1,3 4-1,-7-1 1,1-4 745,6-1 0,-7 7 0,-1 2 0</inkml:trace>
  <inkml:trace contextRef="#ctx0" brushRef="#br0" timeOffset="182">42 1039 8143,'-15'0'323,"1"0"0,9 2 229,-2 5 0,21-2 1,10 7-1,8 1-513,7-1 1,4-5 0,6 5 0,4-2-1056,2-6 1016,3 9 0,8-11 0,-1 8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3:10.349"/>
    </inkml:context>
    <inkml:brush xml:id="br0">
      <inkml:brushProperty name="width" value="0.08571" units="cm"/>
      <inkml:brushProperty name="height" value="0.08571" units="cm"/>
    </inkml:brush>
  </inkml:definitions>
  <inkml:trace contextRef="#ctx0" brushRef="#br0">85 44 8027,'-21'0'84,"6"-3"0,1-1 1265,-3-4-1590,7 1 1,3 7 240,14 0 0,5-10 0,10-2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26.780"/>
    </inkml:context>
    <inkml:brush xml:id="br0">
      <inkml:brushProperty name="width" value="0.08571" units="cm"/>
      <inkml:brushProperty name="height" value="0.08571" units="cm"/>
    </inkml:brush>
  </inkml:definitions>
  <inkml:trace contextRef="#ctx0" brushRef="#br0">232 283 8321,'-58'0'0,"3"0"188,1 0 1,21 0-1,13 3 439,8 4 0,15-2 1,14 7-1,12-2-272,14-5 0,20-3 0,24-2 0,-36 0 0,2 0-31,7 1 1,4-2 0,10-3 0,4-2 0,3 0 0,3-2 0,8-2 0,4 0-267,-25 3 0,2 0 0,1 0 0,9-1 0,3 0 1,2-1-1,7 0 0,2 0 0,1-2 0,-23 3 0,0 0 1,1-1-1,0 1-226,2-1 1,0 1 0,1 0 0,-2-1 0,0-1 0,-1 0 0,0 0 0,0 1 0,1 1 0,0 1 0,0 0 0,0 0 0,20-2-1,0 1 1,-1 1 144,-4 0 1,-2 2 0,-1 0-1,-6 1 1,-2 0 0,-3 2-1,22 2 1,-4 0 0,-5-1 0,-1 0 313,-4-3 0,-2 0 0,-5 3 0,-1 0 1,-8-3-1,-2 1 0,-7 1 0,-1 1 408,-6 1 0,-2 0 0,40 0 1,-19 3-1,-17 2-895,-15 2 1,-20 3 0,-13-3 0,-8 5-1954,-8 0 1,-16 7 2148,-19-4 0,-8-1 0,-7 8 0,5 5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10.179"/>
    </inkml:context>
    <inkml:brush xml:id="br0">
      <inkml:brushProperty name="width" value="0.08571" units="cm"/>
      <inkml:brushProperty name="height" value="0.08571" units="cm"/>
    </inkml:brush>
  </inkml:definitions>
  <inkml:trace contextRef="#ctx0" brushRef="#br0">2461 588 8177,'0'-22'356,"0"1"0,-2-1 450,-6 0 0,-4 0 0,-9 3-264,-1 4 1,0 6 0,0 9 0,0 0-237,1 0 0,-1 2 0,0 5 0,0 10-196,1 10 0,-1 7 0,0 9 0,3 1-255,4 0 0,-2 6 0,10 4 0,2-1-258,3 0 0,4 3 1,5-13-1,10-9 83,10-7 0,0-15 1,9-7-1,3-13 398,2-13 1,0-11-1,-2-14 1,-6-5 48,-1-7 0,-3-5 0,-10-2 1,-4 0 162,-8-1 1,-5 1-1,-2-3 1,-4 1-282,-11 1 0,-2-1 0,-22 16 0,-4 5-304,-5 7 0,-11 0 0,6 13 0,0 6-351,0 11 1,9 6 0,8 6-1,0 6 646,2 13 0,-7 19 0,7 15 0</inkml:trace>
  <inkml:trace contextRef="#ctx0" brushRef="#br0" timeOffset="398">1612 1546 8519,'19'12'691,"5"1"1,22-9 0,8 4-379,11-3 0,10-1 0,14 1 0,8 2-292,-43-4 1,1-1-1,3 0 1,0-1-1,3-1 1,-1 0-1,-5-1 1,-1-1-182,43-5 0,-17 5 0,-8-6 0,-6 6-2141,-8 2 2301,-15-10 0,-21-2 0,-12-10 0</inkml:trace>
  <inkml:trace contextRef="#ctx0" brushRef="#br0" timeOffset="799">2309 2200 8041,'-24'2'0,"-3"3"253,-2 2 0,2 10 0,10-2 0,3 4 392,-3 3 1,5 0 0,0-1-1,0 4-423,-1 4 1,9-3-1,-4 10 1,6 3-152,2 2 1,0 0 0,2-2-1,6-3-113,6 3 1,6-7 0,4-6 0,2-9 135,3-10 0,3-4 0,-3-6 0,5-4 126,0-7 0,-3-15 0,-9-10 0,0-7-142,-1-5 1,-1-9-1,-6 2 1,-6-5-209,-6-3 1,-4 1 0,-6 0-1,-6 2-31,-6 5 1,-11-3 0,-8 13 0,-9 7 19,-10 9 0,-3 10 0,1 8 0,4 7 32,3 4 0,2 23 0,8 9 0,1 9-336,6 6 0,12 7 1,12 0-1,2-1-2463,5 4 2908,3-8 0,2 7 0,0-10 0</inkml:trace>
  <inkml:trace contextRef="#ctx0" brushRef="#br0" timeOffset="1299">2657 2461 7228,'0'22'-304,"0"-8"0,0 1 214,0 2 0,3 0 0,1 0 0,6-3 429,2 3 0,3-7 0,6-1-288,1 1 0,0-7 0,0 1 0,0-6 37,-1-5 0,-1-10 0,-3 0 1,-3-7 106,3-5 0,-7 0 1,-1 9-1,-1 3 1173,-1 3-958,0 9 0,-7-2 0,0 14 0,0 7-122,0 6 0,0 4 1,0 3-1,0 2 47,0-3 1,3-4 0,1-5-1,6-5 199,2-2 1,-4-3 0,4-9 0,0-6-83,0-6 1,-5-8 0,5-5 0,0-4-253,0-3 0,-7 0 1,2-5-1,-4 6-632,-3 1 1,0 3-1,0 7 1,0 1-5790,0-1 6221,-10 10 0,8 2 0,-8 10 0</inkml:trace>
  <inkml:trace contextRef="#ctx0" brushRef="#br0" timeOffset="1600">3332 2570 7992,'-9'12'274,"6"7"0,-4-4 236,4 4 0,3 5 0,0 3 1,0 4-227,0 3 0,8-5 0,-1 5 1,0 0-220,3 0 1,-5-7 0,7 2-66,-2-5 0,6-2 0,-3-1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17.812"/>
    </inkml:context>
    <inkml:brush xml:id="br0">
      <inkml:brushProperty name="width" value="0.08571" units="cm"/>
      <inkml:brushProperty name="height" value="0.08571" units="cm"/>
    </inkml:brush>
  </inkml:definitions>
  <inkml:trace contextRef="#ctx0" brushRef="#br0">170 88 8214,'-29'0'789,"0"0"-530,0 0 1,17-3 0,7-2 0,10-4 19,9-3 1,13 7 0,5-5 0,-1 3-76,0 0 0,8-3 0,-3 5 0,3-2-214,-3 2 0,6 3 0,-9 2 0,1 0-192,-5 0 1,-4 2 0,-4 5 0,-1 8-25,-6 4 0,-4 5 0,-13 5 1,-4 8 164,-7 4 0,-15 10 0,-10 4 1,-9 6 30,-11 6 1,-3 11 0,-4-6-1,3-1 134,5-4 1,5-11 0,14-8-1,10-9 160,15-10 1,14-14 0,14-8 191,15-5 1,20-4 0,9-5-1,7-8-101,8-4 0,4-3 1,10 0-1,0 3-264,0 4 0,1-2 0,-1 8 1,2-1-343,6 0 1,-16 3 0,-1 7 0,-13 0-1159,-7 0 1,-9 0 1408,1 0 0,-13 10 0,-6 2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20.241"/>
    </inkml:context>
    <inkml:brush xml:id="br0">
      <inkml:brushProperty name="width" value="0.08571" units="cm"/>
      <inkml:brushProperty name="height" value="0.08571" units="cm"/>
    </inkml:brush>
  </inkml:definitions>
  <inkml:trace contextRef="#ctx0" brushRef="#br0">20 502 8057,'0'-34'553,"-3"2"939,-4 10-1268,5 10 0,-6 20 0,13 16 1,5 7 145,2 8 0,2-5 0,8 2 1,0 3-230,0 2 0,-8-5 1,1-2-1,2 0-650,2 0 0,3-8 1,0 4 269,-1-6 1,1-12 0,0-5-1,0-7 12,0-7 1,-10-8 0,-3-14 0,-1-7 82,-1-5 1,0 0 0,-7 2 0,0 5 446,0 3 1,0 2 0,0 7 129,0 0 1,0 12-1,0 10-222,0 12 1,0 15 0,0 2 0,0-2-92,0-3 0,3-2 1,1 0-1,6-3 232,2-5 1,-5-4-1,8-10 1,2-5-5,2-9 0,1-3 1,-4-20-1,-1-1-252,2-3 0,-7-10 0,-1-2 1,-1-3-337,-1-5 0,0 6 0,-7-1 0,0 3-590,0 5 0,0 4 0,0 8 830,0 7 0,0 4 0,0 4 0</inkml:trace>
  <inkml:trace contextRef="#ctx0" brushRef="#br0" timeOffset="260">825 806 7987,'15'10'1012,"-3"5"-444,-2 4 0,-3 5 0,-5 3 1,3 4-125,2 3 1,3-5 0,-5 5 0,2-3-478,-2-4 1,-2 5-1,-3-3 33,0-3 0,9-2 0,3-2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17.446"/>
    </inkml:context>
    <inkml:brush xml:id="br0">
      <inkml:brushProperty name="width" value="0.08571" units="cm"/>
      <inkml:brushProperty name="height" value="0.08571" units="cm"/>
    </inkml:brush>
  </inkml:definitions>
  <inkml:trace contextRef="#ctx0" brushRef="#br0">32 651 8315,'-22'0'954,"12"0"0,13 0-497,16 0 0,15 0 0,17 0 0,7 0-195,5 0 1,12 0 0,4 0 0,9-2-298,6-5 0,-2 2 1,7-7-1,-2 0-284,-5 0 0,-12 7 0,-10-2 0,-7 2-1109,-5-3 1,-27 6 1427,-2-5 0,-19 4 0,0 3 0</inkml:trace>
  <inkml:trace contextRef="#ctx0" brushRef="#br0" timeOffset="1963">663 107 8229,'0'22'0,"0"0"83,0-1 0,7 4 0,1 1 0,-4 6 342,-1 2 1,-3 2-1,0 5 1,0-2-240,0-3 1,0-7 0,0 5 0,0-3-313,0-4 210,0-13 1,0-6 0,0-18 0,0-9-131,0-8 0,7-14 0,3 0 0,0-10-96,-1-5 0,8 8 1,-2-5-1,2 2-112,-3 0 1,5 8 0,-4 9 40,4 2 1,3 13-1,0 12 1,0 7-163,-1 7 1,-1 15 0,-3 16 0,-3 11 374,3 9 0,3 14 0,1 6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18.179"/>
    </inkml:context>
    <inkml:brush xml:id="br0">
      <inkml:brushProperty name="width" value="0.08571" units="cm"/>
      <inkml:brushProperty name="height" value="0.08571" units="cm"/>
    </inkml:brush>
  </inkml:definitions>
  <inkml:trace contextRef="#ctx0" brushRef="#br0">44 371 8104,'-15'14'879,"1"1"1,9-1-1,-2 8-681,4 0 0,6-3 1,4-2-1,7-2-402,6 2 0,2-5 0,-1 0 1,4-3-559,4-4 762,-5-2 0,17-3 0,-7 0 0</inkml:trace>
  <inkml:trace contextRef="#ctx0" brushRef="#br0" timeOffset="131">109 109 8104,'-14'-19'228,"-1"5"1,8-6 0,-8 6 1134,-2-6-1825,8 8 462,-1 3 0,20 9 0,2 0 0</inkml:trace>
  <inkml:trace contextRef="#ctx0" brushRef="#br0" timeOffset="383">523 458 10430,'-22'0'642,"0"0"-127,10 0 0,5 0-328,14 0 0,8 0 0,11 0 0,6 0-1394,2 0 0,2-3 1207,8-4 0,-1-5 0,1-10 0</inkml:trace>
  <inkml:trace contextRef="#ctx0" brushRef="#br0" timeOffset="530">893 240 8063,'-22'0'467,"1"0"1,-4-7 0,-1 0 0,-3-1 33,2-1 0,-4 6 0,2-4 0,0 5-449,-3 2 1,8 0-53,-5 0 0,5-10 0,2-2 0</inkml:trace>
  <inkml:trace contextRef="#ctx0" brushRef="#br0" timeOffset="697">1024 1 8210,'12'21'527,"-2"1"1,-8 0 0,3 2-341,2 5 1,0-2 0,-4 9-1,2 3-50,2 2 0,2 0-137,-1-5 0,-6 5 0,8-7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26.461"/>
    </inkml:context>
    <inkml:brush xml:id="br0">
      <inkml:brushProperty name="width" value="0.08571" units="cm"/>
      <inkml:brushProperty name="height" value="0.08571" units="cm"/>
    </inkml:brush>
  </inkml:definitions>
  <inkml:trace contextRef="#ctx0" brushRef="#br0">566 1 8144,'-22'21'0,"1"1"-52,9 0 0,-8 9 1,6 6 196,-6 4 0,-1 5 0,-1 5 0,0 7-53,0 5 1,-7 2 0,0 0 0,3 1-298,1-1 0,1-7 0,-2-2 0,-4-3-302,4-5 0,4-11 507,8-8 0,-15-5 0,4-2 0</inkml:trace>
  <inkml:trace contextRef="#ctx0" brushRef="#br0" timeOffset="249">0 1 8134,'15'9'-42,"-1"6"1,3 11 0,10 6 0,4 4 680,3 10 1,2-2-1,8 9 1,2 0-348,5 5 1,-5-4-1,4-1 1,-4-2-513,-2-1 1,4 1-1,-2-10 1,-7-2-130,-5-3 1,2-9-1,-4 2 1,-1-7-272,0-8 620,-1 6 0,1-8 0,3 10 0</inkml:trace>
  <inkml:trace contextRef="#ctx0" brushRef="#br0" timeOffset="601">1045 850 8063,'-12'2'428,"5"6"0,5 4 0,2 10-245,0-1 0,0-6 0,2-1-238,5 3 0,5-5 0,10 0 0,0-2-417,0-5 0,-1-3 1,1-4 471,0-5 0,9-5 0,3-10 0</inkml:trace>
  <inkml:trace contextRef="#ctx0" brushRef="#br0" timeOffset="704">1111 480 8063,'-22'0'-951,"0"0"951,0 0 0,10 0 0,3 0 0</inkml:trace>
  <inkml:trace contextRef="#ctx0" brushRef="#br0" timeOffset="915">1350 981 8109,'0'29'-259,"-2"0"1,-3-3 26,-2-2 1,-1 1 0,8 1 0,-2 3 255,-5-2 1,4-3-1,-4-2 1,5 0-319,2-1 294,-10 1 0,8 0 0,-8 0 0</inkml:trace>
  <inkml:trace contextRef="#ctx0" brushRef="#br0" timeOffset="1131">1720 698 7979,'0'21'458,"0"-6"0,0-1 1,0 6-362,0 6 0,8 1 1,-1 9-1,-2 1-401,-3-4 1,-2 9-1,0-9 1,3 1 303,4-5 0,-5 5 0,8 0 0</inkml:trace>
  <inkml:trace contextRef="#ctx0" brushRef="#br0" timeOffset="1449">2243 828 7917,'2'-19'327,"6"4"0,4 6 0,10 9 0,-1 0-169,1 0 1,2 0-1,3 0 1,4 0-387,3 0 1,-7-3-1,4-2 1,-2-2 227,0 2 0,0-7 0,-7 0 0</inkml:trace>
  <inkml:trace contextRef="#ctx0" brushRef="#br0" timeOffset="1614">2439 545 7661,'0'44'21,"0"-1"1,0 1-1,0-1 1,0 3 441,0 5 0,2-3 0,3 8 0,5 0-422,2-1 1,-5-9 0,5 0 0,0-9-42,1-6 0,1 8 0,8-5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33.043"/>
    </inkml:context>
    <inkml:brush xml:id="br0">
      <inkml:brushProperty name="width" value="0.08571" units="cm"/>
      <inkml:brushProperty name="height" value="0.08571" units="cm"/>
    </inkml:brush>
  </inkml:definitions>
  <inkml:trace contextRef="#ctx0" brushRef="#br0">1 88 9337,'9'-12'656,"3"2"1,10 10-1,2 0-510,5 0 0,5 0 0,10 0 0,2 0-287,5 0 1,2-2 0,7-3 0,-2-2-427,3 2 0,-8 0 567,-2-2 0,-5-5 0,-3-10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33.514"/>
    </inkml:context>
    <inkml:brush xml:id="br0">
      <inkml:brushProperty name="width" value="0.08571" units="cm"/>
      <inkml:brushProperty name="height" value="0.08571" units="cm"/>
    </inkml:brush>
  </inkml:definitions>
  <inkml:trace contextRef="#ctx0" brushRef="#br0">1 313 8979,'22'22'-94,"-1"-1"0,4 8 0,4 3 0,7-1-243,5 1 1,10-3 0,0-7 0,-3-3 7,-2-4 0,-5-6 1,-5-9 328,-7 0 0,5-9 0,0-4 0</inkml:trace>
  <inkml:trace contextRef="#ctx0" brushRef="#br0" timeOffset="128">523 160 8051,'-9'-43'-565,"6"7"1,-6 2 709,-1 2 1,8 18 0,-8 21 323,0 20 0,8 14 0,-6 12 0,6 10-152,2 7 0,-2 12 1,-3 1-1,-2 6-208,2 6 0,3-44 0,1 2 0,1-2 1,0 2-1,0 2 0,0 1-161,0 2 0,0 0 0,3 5 0,2 0 0,-2-2 0,1-1 0,-1 0 0,-1-2-411,-1-2 1,0-3-1,-1 37 1,0-18-1,0-9-1223,0-12 1686,0-10 0,0-38 0,0-6 0</inkml:trace>
  <inkml:trace contextRef="#ctx0" brushRef="#br0" timeOffset="344">785 1097 8063,'7'22'184,"0"-1"0,10 1 1,-2 0-544,4 0 0,3 0 359,0-1 0,-1 1 0,1 0 0</inkml:trace>
  <inkml:trace contextRef="#ctx0" brushRef="#br0" timeOffset="444">981 879 8062,'-20'-14'471,"3"1"0,3 1-302,-3 0 0,5 7-169,-3-2 0,11-5 0,-6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29.673"/>
    </inkml:context>
    <inkml:brush xml:id="br0">
      <inkml:brushProperty name="width" value="0.08571" units="cm"/>
      <inkml:brushProperty name="height" value="0.08571" units="cm"/>
    </inkml:brush>
  </inkml:definitions>
  <inkml:trace contextRef="#ctx0" brushRef="#br0">66 567 6439,'0'0'0</inkml:trace>
  <inkml:trace contextRef="#ctx0" brushRef="#br0" timeOffset="209">23 501 8151,'0'-21'-642,"0"6"0,0 1 619,0-3 1,0-3 0,0-2 681,0 1 1,-3 9-323,-4 4 1,4 8-1,-4 8 1,5 6-32,2 5 1,0 13-1,0 4 1,0 8-13,0 7 1,2 4-1,3 11 1,5-1-199,2 0 1,2 8 0,8-1 0,0-4-33,0-7 0,-1-11 0,4-13 1,1-8 162,3-5 0,8-14 0,-8-10 0,0-15 77,2-11 1,1-18 0,6-14 0,-4-7-61,-2-8 1,-3 5 0,-8-4 0,1 1-409,0-1 0,-3 4 0,-4-2 0,-5 7-726,-1 5 0,-6 10 1,4-3-1,-5 7-901,-2 8 0,0 12 1791,0 9 0,-9 10 0,-3-4 0</inkml:trace>
  <inkml:trace contextRef="#ctx0" brushRef="#br0" timeOffset="280">458 480 8151,'0'29'0,"-2"2"0,-3 3 13,-2 5 1,-1-1-1,8 1 1,0-3 495,0 3 0,8 5 1,1 4-1,3 3-120,5-3 1,3-2 0,1-2 0,1-1-260,0 1 1,0-10 0,0-8 0,-1-6 193,1-6 0,-3-11 0,-2-3 0,-2-15 28,2-11 0,-5-11 1,2-11-1,1-8-282,-3-7 0,7 3 0,-6-15 1,1 2-193,1 1 1,-8-3 0,5 2-1,-2-4-921,-6-1 1,1 3 0,0 10 0,2-1-440,-2 1 0,0 19 1482,2 10 0,-4 9 0,6 5 0</inkml:trace>
  <inkml:trace contextRef="#ctx0" brushRef="#br0" timeOffset="586">1003 893 8217,'12'-9'-177,"0"4"1,-5-7 0,7 0 721,6-1 1,2 1-1,-1-2 1,1 4-174,0 1 1,0 4-1,2-7 1,3 2-145,2 5 0,0 3 0,-8 4-73,1 5 1,-10 5-1,-4 10 1,-6 2 20,-2 5 0,-10-2 0,-4 9 0,-6 3-165,-1 2 0,-1 3 1,0-1-1,0-2-140,0-4 0,8 1 0,2-9 296,2-2 1,3-3-1,9-4 1,6-6-181,6-7 0,13-4 1,4-3-1,3-3-208,5-4 0,2 2 1,0-9-1,-2-1-2022,-3 3 2243,0-7 0,8 7 0,-1-10 0</inkml:trace>
  <inkml:trace contextRef="#ctx0" brushRef="#br0" timeOffset="1552">2549 327 9302,'-12'22'382,"-8"9"0,8 6 0,-2 6-194,-1 8 0,1-3 0,-8 13 0,0 4-340,0 5 1,0 10 0,1-5 0,1-2-347,6-5 0,-6-8 0,6-21 0,-3-8-475,2-9 1,-4-15 972,5 1 0,-6 4 0,-2 0 0</inkml:trace>
  <inkml:trace contextRef="#ctx0" brushRef="#br0" timeOffset="1769">2070 305 8955,'9'22'504,"-4"7"0,10 5 0,2 5-168,2 7 1,10 9 0,2-1 0,1 4-237,-1 9 0,6-1 0,-6 6 1,0-4-285,1-3 0,-3 1 0,-7-3 0,-3-5-1241,-4-7 1,2-8 1424,-10-7 0,10 6 0,-5-9 0</inkml:trace>
  <inkml:trace contextRef="#ctx0" brushRef="#br0" timeOffset="2119">2788 980 8238,'-12'3'585,"5"4"0,4 5 0,3 10 0,3-3-752,4-4 1,-2 4 0,9-4-604,3 4 1,-5-7 769,3-5 0,0-4 0,6-3 0</inkml:trace>
  <inkml:trace contextRef="#ctx0" brushRef="#br0" timeOffset="2252">2745 567 7960,'-22'-3'-318,"0"-4"0,8 5-231,-1-6 0,10 8 549,-2 8 0,14 4 0,5 9 0</inkml:trace>
  <inkml:trace contextRef="#ctx0" brushRef="#br0" timeOffset="2554">3158 1155 10206,'-12'9'365,"3"3"0,9 10 1,0 0-348,0 0 0,0 7 1,0 0-1,0-3-445,0-1 1,0 4-1,0 0 1,0-3 426,0-2 0,9-2 0,3 0 0</inkml:trace>
  <inkml:trace contextRef="#ctx0" brushRef="#br0" timeOffset="2820">3376 937 8000,'15'-22'0,"-1"0"41,3 1 0,2 1 1,1 3-1,-3 5 369,-3 2 1,1 3 0,7 7-1,-1 0-84,1 0 1,0 0 0,0 0 0,-3 3-213,-4 4 1,-3 3-1,-8 9 1,4 0-192,-3 5 0,-3 6 1,-2-4-1,-2 6-96,-6 1 1,3-4 0,-9 8 0,-1-1 18,3-2 1,3-3-1,9-9 1,0 0 49,0 0 0,2-10 0,5-5 1,8-4-135,4-3 0,13-3 0,4-4 0,5-8-561,3-4 1,-1-3 798,1 0 0,-1 1 0,1-1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35.501"/>
    </inkml:context>
    <inkml:brush xml:id="br0">
      <inkml:brushProperty name="width" value="0.08571" units="cm"/>
      <inkml:brushProperty name="height" value="0.08571" units="cm"/>
    </inkml:brush>
  </inkml:definitions>
  <inkml:trace contextRef="#ctx0" brushRef="#br0">262 0 8163,'-44'12'0,"3"8"0,3 11 309,1 10 0,13 10 0,0 24 1,9 15-164,10-39 0,1 4 0,-4 9 0,1 3 0,3 7 0,1 2 0,0 3 0,1 1-33,0 2 0,2 1 0,3 0 0,3 1 0,2 3 0,1 0 0,4 0 0,3 0-284,4 2 1,4-4 0,2-11 0,4-5 0,4-6 0,4-5 0,1-10 0,4-6 170,2-10 0,2-4 0,6-1 0,3-5 0,5-9 0,2-5 0,1 1 0,0-1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48.211"/>
    </inkml:context>
    <inkml:brush xml:id="br0">
      <inkml:brushProperty name="width" value="0.08571" units="cm"/>
      <inkml:brushProperty name="height" value="0.08571" units="cm"/>
    </inkml:brush>
  </inkml:definitions>
  <inkml:trace contextRef="#ctx0" brushRef="#br0">4922 174 8040,'0'-21'-110,"0"-1"1,0 0 0,0 0 0,0 0 673,0 1 1,0 6 0,-3 3-13,-4 2-567,5 3 1,-8 10 0,10 4-1,0 7 182,0 6 0,0 11 1,0 3-1,0 5 41,0 4 1,7-2 0,3 17-1,0 3-68,-1 2 1,1 2 0,-5 1 0,2-1-111,-2 0 0,0 8 0,0-3 0,2-5-149,-2-4 0,-3-13 1,-2 5-1,0-4-141,0-6 1,0-4-1,0-17 1,0 0-992,0-1 1,3-9 1250,4-4 0,-5-6 0,8-2 0</inkml:trace>
  <inkml:trace contextRef="#ctx0" brushRef="#br0" timeOffset="654">4791 1111 8202,'0'-15'-1748,"-2"3"2127,-5 2 0,2-4 0,-7 4 818,2-2-874,3 7 1,7-2-155,0 14 1,9 5-1,3 10 1,3 0 77,-1 0 1,-1-1-1,3 1 1,-1 2 31,2 6 0,-5-6 0,0 5 1,0-5-33,0-2 0,-4-1 0,4 1 189,-3 0 1,1-10-317,-3-5 1,5-7 0,8-7 0,-3-10-207,-3-9 0,1 1 0,7-6 1,-1 2 221,1 0 1,-7-3 0,-1 6 0,3-3-31,2 2 1,-4 5 0,-3 5-817,-2 3 0,4 7-1308,-7-8 2018,1 10 0,1-4 0,3 9 0</inkml:trace>
  <inkml:trace contextRef="#ctx0" brushRef="#br0" timeOffset="1299">545 1633 8289,'-12'3'881,"4"6"-579,6 13 1,2 2-1,0 10 1,0 0-188,0 0 1,0 10-1,2 6 1,3-1-178,3-3 0,1 5 1,-4-1-1,2-1-1861,-2-3 1923,-2-12 0,-3 7 0,0-7 0</inkml:trace>
  <inkml:trace contextRef="#ctx0" brushRef="#br0" timeOffset="1497">175 1568 8204,'21'-12'-364,"1"0"1,0 7 0,0-5 379,-1-2 1,11 7 0,2-2-1,5 5-43,4 2 1,-7 0-1,10 0 1,-7 0-174,0 0 1,2 0 0,0 2 199,-5 5 0,5 5 0,-7 10 0</inkml:trace>
  <inkml:trace contextRef="#ctx0" brushRef="#br0" timeOffset="1766">0 2134 8296,'0'22'137,"0"-7"1,0-1 169,0 3 0,17-5 1,8 0-1,6 0 32,8 0 0,4-7 0,8 2 0,7-4-146,5-3 1,2-3-1,1-1 1,-1-6-580,0-2 0,-9 7 1,-5-2 385,-5 4 0,-3-6 0,1-3 0</inkml:trace>
  <inkml:trace contextRef="#ctx0" brushRef="#br0" timeOffset="2201">1002 1677 8785,'3'22'0,"1"2"186,4 5 1,6 5 0,-4 9-1,-1 1-538,1-1 0,0 3 0,-5 3 352,2 2 0,0-1 0,-7-6 0</inkml:trace>
  <inkml:trace contextRef="#ctx0" brushRef="#br0" timeOffset="2399">784 1938 8324,'15'0'201,"-1"0"0,3 0-82,3 0 0,4 0 0,5 0 0,7 0-42,5 0 0,3 0-77,-1 0 0,11 10 0,1 2 0</inkml:trace>
  <inkml:trace contextRef="#ctx0" brushRef="#br0" timeOffset="2980">1982 1786 8231,'0'-22'0,"0"0"99,0 0 1,0 1-1,0-1 1,0 0 235,0 0 1,-10 3 0,-4 2 0,-6 5 14,-1 2 0,-3 3 0,-3 7 0,-5 0-174,-1 0 1,-1 12-1,-5 7 1,5 11-115,3 3 0,2 4 0,7 6 0,0 1-138,0-1 0,10 1 0,5-3 0,4-2-31,3-3 0,3-2 0,4 2 1,10-7-204,10-5 1,-1-9-1,8-3 1,0-2-138,0-5 1,-5-5-1,5-8 1,-3-9 115,-4-9 0,-3-1 0,-2-7 0,0 0 130,-1 1 1,-8-4-1,-6-9 1,-5-2 254,-2-3 1,0 0-1,0 5 1,0-2 23,0-3 0,-2 0 0,-5 8 1,-6-1-146,1 1 0,-7 6 1,7 3 146,0 3 0,2 14 1,10 17 291,0 12 0,0 17 0,0 7 0,3 6 3,4 1 0,-2 3 0,9 3 0,3 4-211,2 2 1,-4-6 0,0 2 0,-1-5-336,-2-3 1,7 1-1,-4-1 1,2 1-354,-3-1 0,6-6 0,-6-4 524,6-1 0,1-3 0,1-7 0</inkml:trace>
  <inkml:trace contextRef="#ctx0" brushRef="#br0" timeOffset="3215">2243 1829 8231,'-21'0'-308,"-1"0"1,2 12-1,6 8 607,7 6 1,-3 6 0,3-6 0,2 6-157,2 2 0,11-5 1,1 5-1,6-3-103,9-4 0,-2-5 0,9-8 0,-2-7 67,0-4 0,0-3 0,-7 0 1,-2-3-12,-6-4 0,3-5 0,-10-12 0,-2-3-79,-2-2 1,-3-2 0,-3 4-1,-2-2-126,-2 2 1,-10 3-1,3 2 1,-6 1-217,-2-1 0,1 10 325,-1 5 0,0-6 0,0 1 0</inkml:trace>
  <inkml:trace contextRef="#ctx0" brushRef="#br0" timeOffset="3618">2396 2069 8603,'-15'0'896,"1"0"1,11 0-734,3 0 0,10-3 0,12-1 0,2-6-89,5-2 1,-5 5 0,8-8 0,-3-2-178,0-2 0,-3 4 0,-9 1 0,-2-3-149,2-3 0,-5 6 0,0-1 156,-2-2 1,-3-2-1,-7-3 107,0 1 0,-10 8 0,-4 6 0,-6 5 124,-1 2 1,-1 0-1,0 2 1,0 5-38,0 8 0,8 4 1,-1 3-1,1 0-132,2 0 0,2-1 0,10 4 0,0 1-258,0 3 0,3 0 0,4-7 292,7 0 0,15 9 0,5 3 0</inkml:trace>
  <inkml:trace contextRef="#ctx0" brushRef="#br0" timeOffset="3867">3093 1677 8367,'-37'0'66,"1"0"1,-3 0 302,-2 0 0,5 2 0,2 8 0,3 9-99,4 8 0,5 12 0,5-1 0,5 6-113,2 0 0,6 11 1,13-14-1,13 0-132,12-2 0,7-5 1,3 2-1,-3-7 193,-5-4 1,5-4-1,-7-1 1,0-3 735,-5-3-877,-15-9 0,-6 5 0,-16-10 1,-6 0-457,-5 0 0,-6 0 1,-1 0-1,-3 0-2234,2 0 2613,13-10 0,-6 8 0,8-8 0</inkml:trace>
  <inkml:trace contextRef="#ctx0" brushRef="#br0" timeOffset="4267">3659 2004 8148,'0'21'-127,"0"1"0,0 0 552,0 0-220,0-10 0,-3-12 1,-1-15-1,-4-4-120,3-3 0,3-7 0,0-2 0,-3-1-38,-2 1 0,-1-6 0,8 6 0,0 0-84,0-1 0,3 3 0,2 7 1,4 0 64,3 1 1,-4 9 0,6 7-11,3 10 0,2 7 0,3 12 0,0 5-277,0 7 1,-3 5 0,-2 3 258,-2-1 0,9 11 0,10 1 0</inkml:trace>
  <inkml:trace contextRef="#ctx0" brushRef="#br0" timeOffset="4500">4116 1873 8148,'0'-22'40,"0"0"0,0 1 0,0-1 362,0 0 1,-7 7 0,-3 3-1,-2 3 65,-5 4 0,0 5 0,0 7 0,3 8-267,-3 4 0,0 5 0,0 3 0,5 4-25,2 3 1,3-7-1,7 4 1,0-2-101,0 0 1,7 0-1,3-7 1,2 0-681,5 0 1,2-8-1,3-2-27,0-2 1,0-3-1,-1-7 1,-1-2-169,-6-5 1,-4-1 799,-10-14 0,10 6 0,2-16 0</inkml:trace>
  <inkml:trace contextRef="#ctx0" brushRef="#br0" timeOffset="4700">4160 1111 8033,'7'29'-15,"0"0"0,0 10 0,-7-3 0,0 5 258,0 2 1,8 11 0,-1 4-1,-2 5-28,-3 2 0,5 3 1,1 2-1,-3 3-230,-3-3 0,-2-5 1,0-9-1,2-13-351,6-11 1,-6-8 0,5-2 365,-4-1 0,-3-8 0,0-4 0</inkml:trace>
  <inkml:trace contextRef="#ctx0" brushRef="#br0" timeOffset="4866">3964 1677 8158,'0'-22'0,"0"0"0,2 3 0,3 2 134,2 3 1,10 9 0,0-3 0,7 6 84,5 2 1,12 7-1,3 3 1,9 2-220,3 5 0,7 2 0,-8 3 0</inkml:trace>
  <inkml:trace contextRef="#ctx0" brushRef="#br0" timeOffset="5183">5161 1590 8214,'0'-22'1186,"0"0"-827,0 0 1,3 22-1,2 13 1,2 13 22,-2 8 0,7 2 0,0 8 1,2 2-192,1 5 0,-8-3 1,8 8-1,-1-1-248,-2 1 1,5 2-1,-9 7 1,-4 1-770,-1-1 1,-3-2 0,0-5-1,0-7 826,0-5 0,-10-3 0,-2 1 0</inkml:trace>
  <inkml:trace contextRef="#ctx0" brushRef="#br0" timeOffset="5550">4748 1873 8214,'0'-15'-237,"2"3"0,5 0 56,8 0 1,-3 7-1,2-4 1,3 1 342,3 1 1,9 0 0,2 7 0,3 2-152,5 5 0,2-4 0,3 7 0,-3-3 7,-5 0 1,5 8-1,-5-6 1,3 1 143,-3 0 0,3-3 0,-7-7 0,-1 2-38,0 6 1,-2-6-1,-7 5 1,0-4 19,0-3 1,-8 0-20,1 0 1,-8 2-1,5 5 1,-2 8 201,-5 4 1,-3 3 0,-2 0 249,0 0 0,0-1-105,0 1 0,10-12 0,4-10-277,6-12 0,1-15 0,1-4 0,-2-3-300,-6-5 1,3 5 0,-10-2 0,-2 0-24,-2 2 0,-13 2 0,-5 13 0,-4 4-484,-3 8 0,0-3 0,1 3 0,-1 2-1227,0 3 1839,0 12 0,1 11 0,-1 13 0</inkml:trace>
  <inkml:trace contextRef="#ctx0" brushRef="#br0" timeOffset="5899">5836 1285 8199,'-14'19'-173,"2"-2"0,2-2 408,5 2 0,3 9 1,2 6-1,0-1 286,0 1 0,10 6 0,2-1 1,2 6-393,1 8 1,-3-3 0,5 8 0,-5-3-335,-2-4 0,-3-3 0,-7-3 0,0 1-218,0-1 1,0-9 0,0-5-1769,0-5 2191,0-11 0,-10-23 0,-2-14 0</inkml:trace>
  <inkml:trace contextRef="#ctx0" brushRef="#br0" timeOffset="6117">5989 1132 9903,'2'25'286,"6"4"1,-4-3 0,9 11-1,-1 1-121,0 3 1,-5 5 0,7 3 0,1 4-355,-3 3 1,7-1-1,-6 3 1,1-7-312,1-5 0,-8-2 1,5-3-1,0-5-221,0-7 1,-5-12 0,8-5 720,2-2 0,-5-5 0,2-12 0,1-15 0,7-12 0</inkml:trace>
  <inkml:trace contextRef="#ctx0" brushRef="#br0" timeOffset="6333">6316 1764 7788,'0'-22'-671,"7"0"1,0 1 2873,-2-1-2057,-3 0 1,-2 12-128,0 10 0,0 10 0,0 12 0,0 2 117,0 5 1,10-5 0,5 5 159,4-4 0,-2-11 1,2-2-1,5-2 66,1-5 1,-1-3-1,-2-4 1,-1-3-90,1-2 1,-7-13 0,-3 1-1,-3-8-282,-4 1 1,-2-6 0,-3 3 0,-3 0-149,-4-2 0,-5 6 0,-10-1 0,0 7-461,1 4 0,-1 10 1,0-2 617,0 4 0,0 13 0,1 2 0</inkml:trace>
  <inkml:trace contextRef="#ctx0" brushRef="#br0" timeOffset="6817">6664 1786 8116,'-12'-22'70,"-7"7"1,6 1 528,1-3-327,3 7 0,9 3 1,2 14-121,5 8 0,-2 4 1,10 3-1,2 0-146,2 0 1,3-1-1,-3 1 1,-2-3-58,-2-4 1,-1 2 0,8-10-1,0-2 12,-1-3 0,1-2 1,0 0 57,0 0 0,-8-9 0,-2-6 0,-2-4 300,-5-3 0,-3-7 0,-2 0 1,0 0-157,0-2 0,0 6 1,0-4-1,0 3-251,0-3 0,0 12-123,0-5 1,8 17 0,1 5-79,3 12 1,-7 8 0,5 4 0,-3 2 345,0 3 0,8 8 0,-5-8 0,-1-3 432,1-1 0,7-11 0,-3-2-8,6-2 1,-6-3 0,-2-9-1,0-6-115,1-6 0,-9-5 1,4-3-1,-6-2-174,-2-5 1,0 2 0,0-7 0,0 0-1046,0 0 1,0 8 0,-2-3-2432,-6 4 3284,6 4 0,-17 9 0,6 2 0</inkml:trace>
  <inkml:trace contextRef="#ctx0" brushRef="#br0" timeOffset="7167">8036 893 8257,'0'22'-263,"0"0"0,0 2 1,0 5-36,0 7 1,0 0-1,0 5 1,0 8 801,0 4 0,0 5 1,0 10-1,0 2-370,0 3 1,7 2 0,0-8 0,1 1-492,1-5 0,-4-12 1,7-3-1,-2-9 357,-5-10 0,7-14 0,0-6 0</inkml:trace>
  <inkml:trace contextRef="#ctx0" brushRef="#br0" timeOffset="7764">7775 1481 8257,'-22'-19'-788,"2"2"78,6 2 0,7 3 696,14-3 0,5 6 1,10 9-1,0 0 141,-1 0 1,11 0 0,2 0-1,4 0-87,6 0 0,-13-7 0,13-3 1,-5-2-75,-5-5 0,4-3 0,-6-1 0,-1-1 20,1 0 0,-6 8 0,-9 2 1,-2 2 74,2 5 0,-5 3 1,0 6-1,-3 9 274,-4 8 1,-2 16 0,-3-1 0,0 5 10,0 3 0,0-1 1,0 1-1,0-1-87,0 1 0,0-8 0,0-2 0,0 0 29,0 0 1,-3-8 0,-4 3 10,-7-4 1,-6-13 0,-2-5-344,1-5 1,9-4 0,4-5 0,6-10-178,2-10 1,0 0 0,0-6 0,2-1-225,6 0 0,4 7 0,9-2 0,1 5 97,0 2 1,0 3 0,0 2 0,-1 5 217,1 2 1,0 3 0,2 7 0,0 2 203,-2 6 0,5 11 1,-13 10-1,6 0 86,1 2 1,1-4 0,0 7 0,-3-3-1,-4-4 0,4-3 0,-4-2 0,4-3-99,3-4 0,-1-5 0,1-10 1,0 0 145,0 0 0,0-13 1,-1-6-1,1-10 33,0-5 1,0-2 0,-1-5 0,-1 2-55,-6 3 1,3-1 0,-9-4 0,-4 3-22,-1 1 0,-3 8 1,0-5-355,0 3 1,-10 12 0,-4 14 0,-6 10 211,-2 9 1,1 15 0,-1 7-1,0 6 244,0 1 1,3-2 0,2 0 0,5-2 258,2 0 1,3 7 0,9-10 0,8 3-249,12-3 0,12-4 0,17-13 0,12-5-1153,14-6 0,8-8 0,-33-4 0,2-2 875,1-3 0,1-4 0,6-5 0,0-5 0,-2-5 0,1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38.427"/>
    </inkml:context>
    <inkml:brush xml:id="br0">
      <inkml:brushProperty name="width" value="0.08571" units="cm"/>
      <inkml:brushProperty name="height" value="0.08571" units="cm"/>
    </inkml:brush>
  </inkml:definitions>
  <inkml:trace contextRef="#ctx0" brushRef="#br0">697 567 7923,'-22'-19'332,"0"2"0,1 2 179,-1-2 0,0 8 1,0 1-1,0 6-147,1 2 0,-3 2 0,-3 8 0,-2 12-75,2 12 0,3 7 0,2 5 0,3 5-257,4 7 0,-2-3 1,10 3-1,2 3-295,3 2 1,12-8 0,4-4 0,8-10 137,7-12 0,2-9 0,8-20 0,-3-3 189,3-4 1,2-15 0,0-16-1,-4-8 113,-8-5 0,-5-12 0,-2 0 0,-3-7-44,-4 0 1,-6-1 0,-9-1 0,0-8-93,0-5 1,-17 8-1,-7 4 1,-10 8-78,-12 7 0,0 5 0,-9 12 0,-1 7-95,0 12 0,6 10 0,-6 14 0,3 5-728,4 8 0,6 14 0,6 10 859,8 9 0,5-2 0,2 7 0</inkml:trace>
  <inkml:trace contextRef="#ctx0" brushRef="#br0" timeOffset="98">22 1525 8209,'-12'22'1014,"4"0"0,25-3 0,15-4 1,14-8-508,12-5 0,10-2 0,9 0 1,15-2-495,-40-2 1,0 1-1,2 0 1,1 1-1,7-4 1,2 0 0,-1 0-1,0-1-273,-4 1 0,0 0 0,-3 4 0,-1 0 0,-3-2 0,-2 0 0,42 2-896,-10 2 0,-19 0 1156,-19 0 0,-10 19 0,-13 5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35.925"/>
    </inkml:context>
    <inkml:brush xml:id="br0">
      <inkml:brushProperty name="width" value="0.08571" units="cm"/>
      <inkml:brushProperty name="height" value="0.08571" units="cm"/>
    </inkml:brush>
  </inkml:definitions>
  <inkml:trace contextRef="#ctx0" brushRef="#br0">349 958 8118,'15'68'78,"-1"5"1,8 7-1,7 14 1,-15-43-1,-1 2 106,-1 3 0,0 2 1,-2 1-1,-1 3 1,-1 5-1,-1 1 0,-3 3 1,-1 1-293,-1 4 1,-1 0 0,-2 4-1,-1 0 1,-2 0 0,-2 0-1,-2 2 1,-3 0 102,-1 1 1,-3-1-1,-3-2 1,-2 0 0,3-8-1,0-2 1,-1-4 0,0-1-220,-1-5 1,1-2-1,5-4 1,0-1-1,-2-4 1,1-1-1,-8 34 224,7-12 0,-2-9 0,10-18 0,2 1 0,3-1 0</inkml:trace>
  <inkml:trace contextRef="#ctx0" brushRef="#br0" timeOffset="550">524 654 8379,'-13'-10'393,"4"5"-252,9-10 0,2 11 0,3-6 0,5 3 58,2-1 0,10-6 0,9 4 0,0 1-41,1-1 0,-1 3 1,-4 7-1,2 0-66,-2 0 1,-3 9 0,-2 6 0,-1 4-75,1 3 0,-10 2 0,-4 5 0,-6 5 60,-2 0 1,-2 7-1,-6-5 1,-9 6-102,-9 1 1,-1 8 0,-9 0 0,0-5-23,2-8 0,2-6 1,10-10 212,1-1 0,11-9-171,10-4 1,12-6 0,17-2-1,5 0-487,0 0 0,7 0 1,-5 0-1,5 0-402,3 0 0,0 0 892,-1 0 0,1 10 0,-1 2 0</inkml:trace>
  <inkml:trace contextRef="#ctx0" brushRef="#br0" timeOffset="1402">1482 0 8458,'2'22'0,"5"0"-87,8 0 1,-1 9-1,6 8 1,4 12 175,0 14 1,3 10 0,-1 17-1,-10-42 1,0 1 59,1 7 0,0 1 0,-3 4 1,1 2-1,2 3 0,0 2 1,-1 3-1,-1 1-294,-1 4 1,-1 2 0,-4 1-1,-1 2 1,-2 4 0,0 0 0,-1-1-1,-1 0 111,-1-2 0,-1-1 1,0 2-1,-1-1 1,-1-3-1,0-2 1,-1 1-1,-1 0 79,-1 1 1,-1 0 0,0 0 0,-2 0 0,-2 4 0,-1-1 0,2 0 0,0-1 4,-1 2 0,-1 0 0,0 1 0,-1 0 1,-1 1-1,0 0 0,-1 0 0,0 0 20,-3 0 1,1 0 0,1-3 0,-1-1 0,-3 1 0,-2-1 0,0 2 0,-1-1 4,0 2 1,-1 0 0,-4 1-1,-1 0 1,0 0 0,1-2 0,1 0-1,0 0 78,1-1 0,0-1 0,-2-5 0,-1 1 0,0 2 0,-1 0 0,0-2 0,1-1-89,-1-1 0,0-1 0,1-2 0,2-1 1,2-8-1,2-1 0,1-1 0,0-1-6,0 0 0,1 0 0,5-3 1,0 0-1,-2 1 0,1-1 1,1-3-1,2-1-12,0 2 1,0 0 0,-3 3 0,-1 1 0,0 7-1,1 2 1,-1 0 0,1 0-61,-2-2 0,0 0 0,4 1 0,0 0 0,-3-6 0,-1-1 0,1 4 0,1 1-46,-1 2 0,0 0 0,-3 4 0,-2 0 1,2-5-1,-1-1 0,-1-1 0,-1-1 73,0-2 1,-1 0-1,0-2 1,0 1 0,0 3-1,-2 1 1,0-3-1,0-1 140,-1-3 0,-1-1 0,1-4 1,-1-2-1,-17 33 0,2-5 119,4-8 1,1-7 0,12-6 0,4-11-629,1-9 1,9-8 0,1-9-843,-1 0 1,8-8-212,-6 1 0,6-8 1014,2 7 1,0-6 394,0 6 0,0 1 0,0 6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47.810"/>
    </inkml:context>
    <inkml:brush xml:id="br0">
      <inkml:brushProperty name="width" value="0.08571" units="cm"/>
      <inkml:brushProperty name="height" value="0.08571" units="cm"/>
    </inkml:brush>
  </inkml:definitions>
  <inkml:trace contextRef="#ctx0" brushRef="#br0">32 980 8788,'-22'0'708,"12"0"1,13-2-301,16-5 0,15 4 0,17-7 0,9 1 26,10-6 0,0-4 0,13-3 0,6 0-580,-39 11 0,-1 1 0,48-10 0,-2 3 0,-8 3-1022,-8-3 1,1 0 0,-17 2 1167,-14 8 0,-13-5 0,-14 0 0</inkml:trace>
  <inkml:trace contextRef="#ctx0" brushRef="#br0" timeOffset="366">75 1329 8059,'-22'0'126,"1"7"-146,-1 0 0,12 0 0,13-7-169,16 0 1,5 0 0,12-2 0,3-3 462,2-2 1,3-3 0,-1 5 0,1-2-119,-1 2 0,1 3 0,0 2 0,-3 0-120,-5 0 0,3 2 1,-8 6-1,-2 6-22,-5 5 0,-7 10 0,-17 3 0,0 4-62,0 10 1,-19 0 0,-10 12 0,-10 5 31,-4 7 0,-11-2 0,-1 5 0,-1-6 318,5-1 0,8-11 1,4-6-1,8-10 375,6-10 1,11-15-471,21-7 0,8-14 1,14-7-1,9-6 47,11-2 0,6-2 1,11 0-1,2 0-258,4 4 1,-2 6 0,8-3 0,-1 5-400,1 2 0,-8 3 0,0 7 0,-10 2-1129,-9 6 1,-15-1 1531,-6 15 0,-6-5 0,-3 14 0</inkml:trace>
  <inkml:trace contextRef="#ctx0" brushRef="#br0" timeOffset="700">293 2897 7930,'-10'-13'1029,"5"4"403,-9 9 0,9 2-1083,-2 5 0,12 6 0,4 8 1,3 1-618,5 0 1,5-8 0,5-1-1,2-1-533,-3 0 0,-1-7 0,-1 2 801,5-5 0,-5-2 0,7 0 0</inkml:trace>
  <inkml:trace contextRef="#ctx0" brushRef="#br0" timeOffset="830">336 2461 8282,'-33'-7'-15,"4"0"0,4-10-900,4 2 940,-1 5-25,19 1 0,6 9 0,19 0 0</inkml:trace>
  <inkml:trace contextRef="#ctx0" brushRef="#br0" timeOffset="1048">641 2875 7913,'-14'0'1861,"-1"0"1,13 0-1597,2 0 1,10 0 0,11 0-1,3 0-633,6 0 0,-4 0 0,8 0 0,0 2 368,0 5 0,2-4 0,8 7 0</inkml:trace>
  <inkml:trace contextRef="#ctx0" brushRef="#br0" timeOffset="1197">1120 2679 7913,'-21'-7'801,"-1"-1"0,-7-6 0,0 7 0,2 2-200,3 2 1,-5 3 0,0 0 0,0 0-617,-3 0 1,8 3-1,-5 2-1219,5 2 0,5 10 1234,4-3 0,-4 6 0,7 1 0</inkml:trace>
  <inkml:trace contextRef="#ctx0" brushRef="#br0" timeOffset="1381">1186 2461 8047,'12'15'124,"-3"-1"1,-1 3 354,-1 2 0,8 6 0,-6 4 0,1 4-547,0 1 1,4 8 0,-4-6 0,-1 5 67,1 2 0,7 11 0,-5 1 0</inkml:trace>
  <inkml:trace contextRef="#ctx0" brushRef="#br0" timeOffset="1964">576 153 7964,'0'36'96,"0"-2"1,0 0 345,0 0 0,0 0 0,0 4 1,0-4-37,0-2 1,7-3 0,0-8 426,-2 1-752,7-10 1,-7-12 0,7-17 0,-2-7-82,-5-5 1,-3-10-1,-2 6 1,0-4-46,0 1 1,0 0 0,0-8-1,0 1-21,0-1 0,0 10 0,0 5 1,3 5-34,4 2 0,5 10 1,10 5-38,0 4 1,-1 20-1,1 10 1,2 12-671,5 14 1,-4 7 805,4 6 0,5-1 0,-1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46.543"/>
    </inkml:context>
    <inkml:brush xml:id="br0">
      <inkml:brushProperty name="width" value="0.08571" units="cm"/>
      <inkml:brushProperty name="height" value="0.08571" units="cm"/>
    </inkml:brush>
  </inkml:definitions>
  <inkml:trace contextRef="#ctx0" brushRef="#br0">523 368 8019,'-22'-2'185,"1"-6"1,-1 6 0,0-5 248,0 4 1,0 13 0,1 4 0,-1 8-220,0 7 0,0 0 0,1 12 0,1 5-120,6 0 1,4 8 0,10-1 0,0 0-178,0 0 0,12 3 0,8-12 0,6-13-128,1-12 0,4-9 0,1-10 0,-1-5 265,1-9 1,-3-11 0,-8-21 0,1-2 223,0-3 1,-3-9 0,-4 2 0,-8-5-55,-5-3 0,-2 4 1,-2-1-1,-5 2-128,-8 1 1,-14 2-1,-7 14 1,-5 1-176,-3-1 0,-9 10 0,-3 7 0,1 11-213,4 8 1,7 8-1,6 5 1,4 5-421,2 2 0,11 10 0,8 9 711,4 3 0,2 2 0,7 8 0</inkml:trace>
  <inkml:trace contextRef="#ctx0" brushRef="#br0" timeOffset="483">697 782 8050,'0'-15'0,"0"1"1910,0-3-1488,0 7 0,3 0 0,2 13 1,4 4-101,3 8 1,-4 4 0,6 3-1,1 0-181,-3-1 0,7 1 0,-4 0 0,4 0-75,3-1 0,0-8 0,-1-6-85,1-5 0,0-2 1,0-5-1,-1-7-36,1-9 1,-7-16-1,-3 1 1,0-8-8,0-6 0,-7 4 0,2-3 0,-4 10-196,-3 10 198,0 5 0,0 29 0,0 14 0,0 15 56,0 12 0,0 3 0,0-6 0,2 1 2,5-1 1,-2-2-1,10-2 1,2-5 231,2-2 0,3-13 0,-1-12 0,4-7 300,4-7 0,-5-15 1,7-17-1,-2-7 10,0-4 1,-2-11-1,-10 3 1,-5-5-480,-2-2 0,-3 7 1,-7 2-1,0 3-556,0 4 1,0 6-1,-2 7 1,-3 7-3269,-3 4 3763,-8 13 0,13 3 0,-7 9 0</inkml:trace>
  <inkml:trace contextRef="#ctx0" brushRef="#br0" timeOffset="800">1547 760 7969,'7'-14'2308,"3"1"-1714,2 4 1,-5 1-1,7 8-297,3 0 1,-5 0 0,1 3-206,-4 4 0,6 5 0,-8 10 0,-2 2-108,-3 5 0,-2 5 0,-2 10 0,-3-1-106,-2 1 1,-3-1 0,5-2-1,-2-2 111,2-3 0,3-9 0,2 2 85,0-5 0,9-4 0,6-6 0,7-7-394,7-4 0,5-13 1,9-4-1,1-6-1012,-1-1 1332,1-11 0,-1-2 0,1-9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00.581"/>
    </inkml:context>
    <inkml:brush xml:id="br0">
      <inkml:brushProperty name="width" value="0.08571" units="cm"/>
      <inkml:brushProperty name="height" value="0.08571" units="cm"/>
    </inkml:brush>
  </inkml:definitions>
  <inkml:trace contextRef="#ctx0" brushRef="#br0">1003 323 8321,'-2'-44'-13,"-3"3"1,-3 5 99,4 6 0,1-1 0,1 2 1,-3 2 248,-2 3 1,-10 2-30,2 1 1,-4 9 0,-3 7-1,0 10-128,1 9 0,-1 5 0,0 6 0,0 4-74,0 7 1,-7 12 0,-2 6 0,-3 1-94,-5 6 0,-2 14 1,-2 9-1,21-37 1,0 1-22,1 1 1,-1 1 0,-4 6 0,1 2 0,-1 6 0,1 2 0,-1 7 0,1 2-122,-2 6 0,1 2 0,4 1 1,0 2-1,-1 8 0,0 3 0,4 1 1,2 0 170,6-32 1,1 1-1,0 1 1,-1 6 0,0 1-1,1 1 1,1-1-1,2 1 1,-1 0 0,0 3-1,1 0 1,0 0-59,2 1 0,1-1 0,1 0 0,1-3 0,0-1 0,1 1 0,1 2 0,0 0 0,0 1 0,1 1 0,-1 0 0,2 2 42,0 1 1,0 1 0,1 0 0,0-1 0,1 0-1,1 0 1,2 1 0,0-1 0,1 0 0,-1 0 0,0 0-1,1 0-97,-1 1 0,0 1 0,0 0 0,1 2 1,-1 1-1,0 1 0,0 1 0,1 2 0,-1-1 1,1 2-1,0 1 0,0 0 107,2-1 1,0-1 0,-1 1 0,-1 2 0,0 1-1,0-1 1,2-2 0,1-1 0,0 1 0,-1 1 0,-1 1-1,1-1 16,-1 0 1,1 0 0,0-1 0,0-7-1,1-1 1,-1 0 0,0-3 0,0 0 0,2-2-1,1-4 1,1-2 0,2-1 73,2-3 0,0-2 0,2 0 0,11 27 0,1-2 1,0-2-1,1-3 0,0-4 0,0-3-96,-1-7 1,1-3 0,0-4 0,2-3 0,-1-9 0,2-1 0,0-1 0,0 0-85,0-1 1,-1-2 0,-3-6 0,1-3 0,27 24 0,-4-14-467,-3-13 1,5-9 0,-7-14 520,-2-8 0,4-2 0,-2-12 0,-1-10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01.290"/>
    </inkml:context>
    <inkml:brush xml:id="br0">
      <inkml:brushProperty name="width" value="0.08571" units="cm"/>
      <inkml:brushProperty name="height" value="0.08571" units="cm"/>
    </inkml:brush>
  </inkml:definitions>
  <inkml:trace contextRef="#ctx0" brushRef="#br0">0 458 9103,'0'-22'2677,"3"3"-1849,4 5 1,12 4-1,13 10 1,1 0-285,6 0 1,5 7 0,4 0 0,5-2-461,3-2 0,-5-3 0,4 0 1,-1 0-997,-6 0 1,-4 0 0,-6 0 0,-4 0-3242,-2 0 4153,-13 0 0,0-10 0,-6-2 0</inkml:trace>
  <inkml:trace contextRef="#ctx0" brushRef="#br0" timeOffset="435">109 45 9027,'-15'-8'690,"1"1"1,4-8 120,3 8 0,9 2 1,23 10-1,4 2-113,7-2 1,8 5-1,6-3 1,8-2-940,5-2 1,3-3 0,-1 0 0,0-3 240,1-4 0,9-5 0,2-10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55.309"/>
    </inkml:context>
    <inkml:brush xml:id="br0">
      <inkml:brushProperty name="width" value="0.08571" units="cm"/>
      <inkml:brushProperty name="height" value="0.08571" units="cm"/>
    </inkml:brush>
  </inkml:definitions>
  <inkml:trace contextRef="#ctx0" brushRef="#br0">456 980 8228,'-3'-19'256,"-4"5"1,2 4 0,-7 12 280,2 6 1,-7 13 0,3 18 0,-3 9-235,2 11 1,-4 3 0,7 4 0,-3 1-160,1 6 1,2-3 0,-5 8 0,5-3-656,2-5 1,0-5 0,6-7-1,-4-9-1215,3-11 0,1-9 1726,-4-14 0,6-5 0,-8-10 0</inkml:trace>
  <inkml:trace contextRef="#ctx0" brushRef="#br0" timeOffset="214">20 1264 8123,'-2'-20'300,"-6"6"1,6 2 155,-5 4 0,14 16 1,7-1-1,6 12-28,2 10 0,2 5 1,2 10-1,6-1 74,2 1 0,0 7 0,4-1 0,-1-1-632,1-3 0,3 5 1,3-1-1,-3-4-483,-5-7 1,-2 0 0,-10-10 0,3-3 612,0-1 0,-18-4 0,11 1 0</inkml:trace>
  <inkml:trace contextRef="#ctx0" brushRef="#br0" timeOffset="398">760 1743 11107,'15'14'341,"-1"1"0,3-1-592,3-2 0,2 5 0,-1-7 0,1 0 251,0-1 0,0 8 0,-1-5 0</inkml:trace>
  <inkml:trace contextRef="#ctx0" brushRef="#br0" timeOffset="514">891 1438 8044,'-22'-22'71,"1"0"0,1 0 0,3 3 1,5 2 137,2 3-1128,3 9 919,7-5 0,10 20 0,2 2 0</inkml:trace>
  <inkml:trace contextRef="#ctx0" brushRef="#br0" timeOffset="866">1305 1873 8121,'0'22'433,"0"0"-382,0 0 0,0-1 0,0 1 0,0 0-141,0 0 1,0 7 0,0 0 0,0-3 89,0-1 0,0-4 0,0 1 0</inkml:trace>
  <inkml:trace contextRef="#ctx0" brushRef="#br0" timeOffset="1300">1631 1525 8015,'20'-10'39,"-6"-4"0,6 2 1,-6-3-1,6 1 204,1 1 0,4-4 0,1 8 0,3-1 125,-2 0 1,4 3-1,-2 7 1,0 0-51,3 0 0,-8 0 1,5 0-1,-7 3-109,-8 4 0,-2 5 0,-7 10 0,3 2 17,-4 5 1,-11-2-1,-7 9 1,-6 0 5,-2-2 0,1 7 0,-1-7 0,0 0-259,0-5 0,3-5 0,2-4-102,3-6 0,11 3 0,3-12-84,12-8 1,8 1 0,4-13 0,2 1-529,3 2 0,10-5 0,-3 7 741,6-2 0,1 7 0,1-4 0</inkml:trace>
  <inkml:trace contextRef="#ctx0" brushRef="#br0" timeOffset="1650">2611 1655 7983,'22'0'901,"0"0"0,0 0-746,-1 0 1,9 0-1,1 0 1,0 0-161,1 0 1,-3 0 0,-5 0 4,5 0 0,-5 0 0,8 0 0</inkml:trace>
  <inkml:trace contextRef="#ctx0" brushRef="#br0" timeOffset="1898">3199 1198 8058,'-12'3'1465,"7"4"-916,10 7 0,7 6 0,10 2 0,2-1-711,5 1 0,-2 7 0,9 0 0,3-2-288,2-3 0,0-2 0,0-3 0,-2-4 450,0-8 0,7 5 0,-12 0 0</inkml:trace>
  <inkml:trace contextRef="#ctx0" brushRef="#br0" timeOffset="2081">3744 1089 7830,'-22'-21'-83,"3"-1"0,2 2 605,2 6 0,3 9 0,-5 17 0,5 15-123,2 11 1,1 11 0,4 19 0,-2 4-1,2 8 0,2 12 0,3 5 0,0 2-254,0-47 1,0 0 0,0 4-1,0 2 1,0 1 0,0 0-1,0 1 1,0-1-165,1 1 1,-2-2 0,-3-3 0,-1-3 0,-7 40 0,-3-12-839,1-15 0,-1-14-206,-7-22 0,3-12 0,4-24 1063,8-8 0,-5-14 0,0-5 0</inkml:trace>
  <inkml:trace contextRef="#ctx0" brushRef="#br0" timeOffset="2332">3853 1699 8201,'2'19'2132,"3"-2"-1440,2-2 0,3-1 0,-5 8 0,4 0-338,3 0 0,3 7 0,7 0 0,2 0-458,5 2 1,-5-7 0,5 6 0,-5-9-1244,-2-6 0,0-3 1347,0-5 0,0-4 0,-1 6 0</inkml:trace>
  <inkml:trace contextRef="#ctx0" brushRef="#br0" timeOffset="2431">4136 1655 7968,'-3'-24'364,"-4"-2"911,-7-3 0,-6 2-934,-2 13-341,10 4 0,-7 10 0,7 0 0</inkml:trace>
  <inkml:trace contextRef="#ctx0" brushRef="#br0" timeOffset="3647">4724 284 8008,'0'21'0,"2"4"306,5 4 1,5 17-1,10 21 1,0 18-45,-11-37 1,0 3 0,0 10-1,0 2 1,0 3 0,-1 1 0,1 3-1,-2 2 26,-2 6 1,0-1 0,2-4 0,-1-1 0,-3 6-1,-3-1 1,1 1 0,-1-1-307,1 2 0,-3-1 0,-5 4 0,-2-1 1,-2-4-1,-2 0 0,-2 1 0,-3-1-179,0-1 0,-2-2 0,1-5 0,-2-2 0,-2-1 1,-2-2-1,2-4 0,-1-1-537,0-2 1,0-3-1,-14 33 734,0-14 0,7-15 0,-3-19 0,8-10 0,7-10 0</inkml:trace>
  <inkml:trace contextRef="#ctx0" brushRef="#br0" timeOffset="4267">5007 327 8075,'0'-34'-622,"0"5"1,2 3 1267,5-3 0,6 4 0,8-6 0,1 2-24,0 0 1,2 7 0,3 8 0,4-3-89,3-3 0,-5 8 0,5 5 0,-3 4-173,-4 3 1,-3 3-1,-2 4 1,-3 10-96,-4 10 1,-5-1 0,-10 11 0,0 1-155,0 3 0,0 3 0,0 0 0,-3-1-121,-4 1 0,2-1 0,-7 1 0,2-3-20,5-5 0,-4 3 0,1-10 0,4-2 4,1-3 0,3-10-233,0 1 1,12-13 0,8-2 0,9-14-652,5-13 0,2 0 0,7-9 0,1 0 909,0 2 0,-1-7 0,1 7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4:50.995"/>
    </inkml:context>
    <inkml:brush xml:id="br0">
      <inkml:brushProperty name="width" value="0.08571" units="cm"/>
      <inkml:brushProperty name="height" value="0.08571" units="cm"/>
    </inkml:brush>
  </inkml:definitions>
  <inkml:trace contextRef="#ctx0" brushRef="#br0">477 828 8049,'-22'0'0,"8"-8"86,-1 1 1,8 0 354,-8 7 1,11 2 0,-4 6-1,6 8 2,2 11 0,0 7 0,2 12 0,3 2-118,2 3 1,10 12-1,-2 0 1,2 7-201,-3 0 1,6-2 0,-6-5 0,6-7 152,1-13 1,1-9-1,0-15 1,0-4 114,0-8 0,-1-17 1,-1-11-1,-3-16-349,-3-11 0,1 0 0,6-10 0,1-3-189,0-2 1,-8-2 0,-1 2-1,-1 2-135,0 3 1,-5 8 0,5-6 0,0 5-620,0 10 1,-7 0 0,5 12 0,-3 2-2297,0 3 3195,1 2 0,1 10 0,3 2 0</inkml:trace>
  <inkml:trace contextRef="#ctx0" brushRef="#br0" timeOffset="95">738 1045 8049,'0'22'-58,"0"7"0,0 3 0,0-1 374,0 1 0,0 6 0,0-1 0,3 4-38,4 2 1,5 1-1,8-1 1,-4-2 135,-1-4 1,-1-6-1,8-11 1,0-6 120,0-7 0,0-4 0,-1-6 0,1-6-80,0-13 0,0-10 0,-3-14 0,-2-4-205,-2-8 1,-3-5 0,5 0 0,-5 2-240,-3 3 1,-1 0-1,-8-7 1,0-1-784,0 1 1,0 2 0,0 5 0,0 7-1374,0 5 0,0 13 2145,0 3 0,9 16 0,3 4 0</inkml:trace>
  <inkml:trace contextRef="#ctx0" brushRef="#br0" timeOffset="295">1348 1416 8112,'3'21'882,"1"1"-337,4 0 0,-1 0 0,-5-1 0,3 1-426,2 0 0,3 9 1,-5 3-1,2 3-540,-2-1 1,5-2 0,-3 2 420,-2-7 0,7 5 0,0 0 0</inkml:trace>
  <inkml:trace contextRef="#ctx0" brushRef="#br0" timeOffset="1300">2263 849 8049,'0'-21'0,"0"-1"471,0 0 63,9 0 0,-6 15 0,4 14-220,-4 20 1,-11 14 0,-1 10 0,-1 7-183,0 5 1,-7 2 0,5 3-1,-2 2-139,-1 3 0,3 2 1,-5-5-1,5 2-692,2-1 1,-7-9 0,5-11-1,0-14-1657,5-11 2356,5-14 0,-8-2 0,-2-10 0</inkml:trace>
  <inkml:trace contextRef="#ctx0" brushRef="#br0" timeOffset="1363">1936 828 8886,'7'14'0,"1"1"209,-4 2 0,9 2 0,1 5 0,5 5 186,3 7 0,0 13 1,2 2-1,5-3 41,7-2 0,-2-2 1,3-1-1,1-2-405,4-4 0,-1 1 0,-3-9 0,-4-2-632,-2-3 0,4-5 0,-7-2 601,-2-2 0,-3-10 0,-2 4 0</inkml:trace>
  <inkml:trace contextRef="#ctx0" brushRef="#br0" timeOffset="1408">2676 1503 8340,'-7'14'596,"0"1"1,0-8-1,7 7 1,0 3-125,0 3 0,0 2 0,2-1 1,5-1-503,8-6 1,7 3-1,4-10 1,3-2-592,-2-2 0,-3-3 0,-2 0 0,0 0-392,-1 0 0,-1-10 1013,-6-5 0,6-14 0,-8-4 0</inkml:trace>
  <inkml:trace contextRef="#ctx0" brushRef="#br0" timeOffset="1512">2764 1045 8212,'-10'-21'0,"-2"-1"806,0 0 0,-5 8-681,10-1 1,-1 13-1784,8 2 1658,0 0 0,10 29 0,2-5 0</inkml:trace>
  <inkml:trace contextRef="#ctx0" brushRef="#br0" timeOffset="1712">3177 1590 8112,'0'22'213,"0"-1"0,0 1 0,0 0 0,0 0 192,0-1 0,0 8 0,0 1 0,0-1-586,0 2 0,0 0 1,0 6-1,0-8 181,0-5 0,-9 7 0,-3 3 0</inkml:trace>
  <inkml:trace contextRef="#ctx0" brushRef="#br0" timeOffset="2188">3548 1328 8122,'0'15'351,"0"-1"-218,0 3 1,0 3 0,0 2 0,0 2-180,0 5 0,2-5 1,3 7-1,4-2-1053,4 1 1099,-9-1 0,16 2 0,-8 3 0</inkml:trace>
  <inkml:trace contextRef="#ctx0" brushRef="#br0" timeOffset="2396">4027 1459 8073,'21'0'0,"1"0"317,0 0 0,-5 0 1,5 0 22,9 0 0,-2 0 1,0 0-1,-5 0-803,-2 0 0,0-7 0,0-3 0,-1 1 463,1-1 0,0-7 0,0 5 0</inkml:trace>
  <inkml:trace contextRef="#ctx0" brushRef="#br0" timeOffset="2545">4201 1111 8073,'-3'24'-43,"-1"5"1,-4 7-118,3 5 0,3 3 0,2 2 0,2 5 190,6 7 1,-3-5 0,7-2 0,0-3-31,0 3 0,2-5 0,8 7 0</inkml:trace>
  <inkml:trace contextRef="#ctx0" brushRef="#br0" timeOffset="3031">4702 784 8449,'-10'-12'1140,"8"5"-886,-6 14 1,6 7-1,4 13 1,6 5-155,6 1 0,-2 4 1,3 6-1,2 1-113,2-1 0,10-6 0,0-3 0,0-3-274,3-4 1,-8-3 0,5-5 0,-5-2-190,-2-2 0,0-11 0,-1 4 280,1-6 1,-3-12-1,-4-6 1,-8-9 467,-4-4 1,-3-7 0,0 5 0,0-6-36,0-9 0,0 0 1,0-9-1,0 1-193,0 6 0,0 4 0,0 8-413,0 7 1,2 15 368,5 6 0,5 25 0,10 7 0</inkml:trace>
  <inkml:trace contextRef="#ctx0" brushRef="#br0" timeOffset="3532">4985 915 7943,'0'-12'1174,"0"21"-763,0 20 1,9 0 0,6 3 0,4-3-137,3 0 1,0 0-1,0-5 1,-1 3-29,1 2 1,0-7 0,0-10 0,0-3 122,-1-4 1,-6-2 0,-1-6 0,1-7-29,-3-11 0,7-3 0,-7-13 0,3-4-105,-1-7 1,-9-1 0,5-9-1,-3-2-223,0-3 1,1-5 0,-8-2-1,0-3-671,0 3 1,0 12 0,0 7 0,0 8-2004,0 6 2660,0 16 0,9 11 0,4 10 0</inkml:trace>
  <inkml:trace contextRef="#ctx0" brushRef="#br0" timeOffset="3847">5616 958 7975,'3'-12'1182,"4"5"0,-5 2 0,8 0-759,0-2 1,2 0 0,10 7 0,-1 0-109,1 0 1,7 0-1,0 0 1,0 0-267,3 0 0,-8 0 0,5 2 0,-7 5 55,-8 8 0,3 7 1,-10 4-9,-2 3 0,-5 0 0,-7-4 0,-7 1-71,-6 3 0,-2 3 0,1-6-153,-1 3 0,7 0 1,3-7-85,3 0 0,4-3 1,12-4-361,7-8 0,16 3 1,3-3-1,4-2-1200,-1-3 1772,10-2 0,10-9 0,9-4 0</inkml:trace>
  <inkml:trace contextRef="#ctx0" brushRef="#br0" timeOffset="7361">390 0 8107,'-44'32'0,"1"1"0,-1 16 0,1 9 279,-1 14 0,23-23 1,1 4-1,0 5 1,1 3-1,2 5 1,0 3 10,1 6 1,1 3-1,4 1 1,3 1-1,3 5 1,2 0-1,3-3 1,3 0-385,2-1 1,4 0 0,5 3 0,6-1 0,9-1 0,5-2 0,2-1 0,3-3-225,2-4 1,5-3-1,7-6 1,6-8 317,-3-16 0,4-5 0,0-1 0,3-3 0,5-7 0,2-3 0,4 2 0,0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11.757"/>
    </inkml:context>
    <inkml:brush xml:id="br0">
      <inkml:brushProperty name="width" value="0.08571" units="cm"/>
      <inkml:brushProperty name="height" value="0.08571" units="cm"/>
    </inkml:brush>
  </inkml:definitions>
  <inkml:trace contextRef="#ctx0" brushRef="#br0">276 1024 8263,'-22'10'852,"10"-8"1,2 6 0,13-16 0,4-6-381,8-6 1,6-9 0,8-5 0,8-4-378,4-8 1,2-12 0,1 0 0,2-5-96,5-3 1,-15 1 0,0 2-1,-11 5-13,-11 7 1,-4 5 0,-13 3-1,-6 2-313,-13 4 0,-2 6 0,-13 12 1,-1 2 206,-3 2 1,4 13 0,1 2-1,0 14 546,2 13 1,-5 19 0,10 19 0,2 15-114,3 12 0,5 0 1,10-41-1,1 2 1,1 2-1,2 1-113,0 4 0,0 1 1,1 4-1,1 1 1,2 1-1,2 1 1,0 1-1,0 0-221,2-1 0,2 0 0,1-1 1,2-1-1,4-3 0,3 0 0,0-5 1,1-3-374,1-6 0,0-3 0,12 24 0,5-19 0,-3-8-1505,-4-6 0,-3-8 778,-2-15 1,-10-7 0,-5-14-1,-7-7 1120,-7-6 0,14-2 0,-4 1 0</inkml:trace>
  <inkml:trace contextRef="#ctx0" brushRef="#br0" timeOffset="132">37 1656 9220,'-22'0'1367,"10"2"0,9 3-1103,15 2 1,5 8 0,22-8 0,7-2-792,10-3 0,6-2 0,6 0 527,5 0 0,4-19 0,10-5 0</inkml:trace>
  <inkml:trace contextRef="#ctx0" brushRef="#br0" timeOffset="535">1256 1 8343,'-10'14'418,"-4"1"1,-3-1 0,0 8 0,5 2 53,2 5 1,-4-2 0,6 9 0,4 3-547,1 2 1,3 3 0,0-1-1,0-2-2373,0-4 2447,0 4 0,0-7 0,0 9 0</inkml:trace>
  <inkml:trace contextRef="#ctx0" brushRef="#br0" timeOffset="1074">1430 806 8229,'3'20'50,"4"-6"0,-5 6 698,6-6-1026,4-4 0,-10 2 278,5-5 0,-4-4 0,-3 6 0</inkml:trace>
  <inkml:trace contextRef="#ctx0" brushRef="#br0" timeOffset="1611">1387 785 8088,'0'21'33,"0"-6"1,0-1 516,0 3 0,0 5 1,0 5 42,0 2 1,0 0 0,0-7-1,0 2-135,0 5 0,0 2 0,0 6 1,2-6-69,5 1 0,3-8 0,7 2 0,-3-9 115,3-9 0,-5 1 1,3-4-1,2-7-109,2-10 1,1-10-1,-3-7 1,-3-5-257,3 0 1,2-7 0,3 5 0,-2-6-465,-6-1 1,5 2 0,-6 2 0,1 5-636,1 3 1,-8 2 0,5 7 0,-2 0-1470,-6 0 0,-1 8-255,-3-1 2683,0 10 0,0-4 0,0 9 0</inkml:trace>
  <inkml:trace contextRef="#ctx0" brushRef="#br0" timeOffset="1698">1626 806 8088,'0'34'0,"0"-5"0,0-4 365,0-4 1,0 1 0,0 0 0,0 0 206,0-1 1,7 4 0,3 1 0,2 3-48,5-2 0,5 4 1,5-2-1,2-2-313,-3-3 0,-2-2 0,-2 0 1,0-3-53,0-4 0,-3-3 1,-2-7-1,-5-1 98,-2-6 0,4-8 0,-4-14 0,0-5 122,-1-7 0,6-5 0,-5-5 0,-1-3-205,1-2 1,0-7-1,-6 5 1,6 0-729,2 0 0,-5 2 0,6 7 1,-1 3-430,0 5 0,-5 0 0,5 11 982,-2 6 0,-3 2 0,-7-5 0</inkml:trace>
  <inkml:trace contextRef="#ctx0" brushRef="#br0" timeOffset="1998">1191 698 8189,'-17'33'0,"-5"-4"183,-2-4 1,0 6 0,4 5 0,3 6 283,3 1 1,9 10 0,-2 5 0,4 3-23,3-3 0,3 5 1,4-5-1,10 5-329,9 2 0,6-2 0,7-5 0,-3-7-651,3-5 0,2-12 1,5-5-1,2-7 535,3-8 0,9-4 0,-4-10 0</inkml:trace>
  <inkml:trace contextRef="#ctx0" brushRef="#br0" timeOffset="2215">2279 393 8047,'15'29'315,"0"0"0,-8 7 1,5-5-1,0 3 106,0 5 1,3 9 0,6 3 0,1-2 13,0-3 1,0 0-1,-3 2 1,-2 5-361,-3 3 0,-9-5 1,3 7-1,-6 2-404,-2 3 1,-2 10 328,-6-1 0,-13 1 0,-13-8 0</inkml:trace>
  <inkml:trace contextRef="#ctx0" brushRef="#br0" timeOffset="2517">2867 1177 8394,'0'12'2958,"10"-3"1,5-9-2896,4 0 0,12 0 0,6 0 0,4 0-558,2 0 1,1-2 0,2-3 494,5-2 0,-5-10 0,7 5 0</inkml:trace>
  <inkml:trace contextRef="#ctx0" brushRef="#br0" timeOffset="2682">3412 915 8035,'-22'0'396,"0"3"0,1 2 294,-1 2 0,0 0 0,-2-7 0,-5 0-203,-8 0 0,-4 0 0,-2 0 0,-1 0-704,1 0 0,-1 0 1,1-2 216,-1-6 0,-9-4 0,-3-9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24.321"/>
    </inkml:context>
    <inkml:brush xml:id="br0">
      <inkml:brushProperty name="width" value="0.08571" units="cm"/>
      <inkml:brushProperty name="height" value="0.08571" units="cm"/>
    </inkml:brush>
  </inkml:definitions>
  <inkml:trace contextRef="#ctx0" brushRef="#br0">162 0 8254,'-33'2'-662,"1"3"0,3 3 1507,0-4 0,7-1-351,8-3 0,11-3-215,3-4 1,10 5 0,12-6 0,2 6-100,5 2 1,-2 0 0,6 0 0,1 0-172,0 0 0,0 2 1,5 3-1,-5 5-86,-3 2 1,-2 3 0,-7 6 0,0 1 32,0 0 0,-10 2 1,-5 5-1,-7 7 71,-7 6 1,-15 11 0,-14 5 0,-6 5 22,-1 2 0,-8-9 0,0-3 0,3-5 1,2-4 0,14-5 0,8-20-37,7-4 1,15 1-1,2-8 1,14-3 99,13-3 1,7-9 0,12-3 0,2 0-71,3 1 1,7-1 0,-5 5 0,3-2-133,4 2 0,3 3 0,0 2 0,-5 0-359,-7 0 1,-5 0-1,-5 2 1,-4 3-1516,-8 2 1962,-15 10 0,5 5 0,-6 12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9:00.175"/>
    </inkml:context>
    <inkml:brush xml:id="br0">
      <inkml:brushProperty name="width" value="0.08571" units="cm"/>
      <inkml:brushProperty name="height" value="0.08571" units="cm"/>
    </inkml:brush>
  </inkml:definitions>
  <inkml:trace contextRef="#ctx0" brushRef="#br0">567 479 7825,'7'-36'-66,"1"0"1,-1 7 0,-7-5 0,0 0 585,0 0 1,0 0-1,-2-5 1,-8 5-521,-12 3 0,-2 2 0,-12 7 0,-6 3-111,-6 4 1,2 6 0,-7 9 0,2 2-15,0 5 1,0 8-1,10 11 1,5 6 108,7 2 1,7-5 0,8 7 0,6 0 68,6-2 1,7 7-1,7-7 1,12 3-4,8-1 0,4-10 0,7 6 0,3-3 17,5 0 0,-5 0 1,5-7-1,-7-3 270,-8-4 1,3 4 0,-10-4 0,-5 4 60,-7 3 0,-8-8 0,-11-2 1,-5 0-110,-8 0 0,-14-4 0,-10 4 0,-7-2-228,-4-6 0,-1-1 1,7-3-1,1 0-485,-1 0 0,3-7 0,5-3 0,7-2-1002,5-5 0,4 5 1426,6-3 0,4 1 0,10-8 0</inkml:trace>
  <inkml:trace contextRef="#ctx0" brushRef="#br0" timeOffset="369">916 479 8121,'7'-24'0,"0"-3"0,0-2 655,3 3 0,-8 1 0,6 4-125,-6-1 1,-12 7-1,-6 3 1,-9 3-111,-4 4 0,-7 10 0,5 7 0,-3 5-225,-5 7 1,5 5 0,0 0 0,5 5-238,10 0 1,-3 7 0,10-7 0,0 0-327,5-5 1,7-5 0,7-5 0,7-2-160,6-2 0,4-11 1,3 4-1,4-8 47,3-8 0,-8 4 1,6-11-1,-3-2 304,0-2 0,-2 4 1,-10 1-1,-3-3 786,3-3 0,-5-1 1,0-1 1115,-2 0 1,-3 8-1109,-7-1 0,3 10 0,1 0-519,4 10 0,-1 7 0,-7 13 0,2 1-293,6 3 0,-4 7 0,9-4 0,-1-1-475,0 1 1,-5-1 0,8-4 668,1 2 0,4 10 0,2-5 0</inkml:trace>
  <inkml:trace contextRef="#ctx0" brushRef="#br0" timeOffset="785">1220 566 8121,'-9'-34'87,"4"0"0,-7 8 553,2-3 1,3 0-649,7 7 1,0 12 291,0 10 0,0 10 0,0 12 0,2 2-27,6 5 0,-4-5 0,9 8 0,-1-3-352,0 0 0,-5 0 0,7-7 1,1-1 45,-3 1 1,7-7 0,-4-1-83,4 3 1,-4-7 0,-1-3 84,3-5 0,-5-11 1,1-6-1,-4-4 183,-4-3 1,-3-9-1,-2-3 1,0-3 19,0 1 0,0 10 0,0-3 1,0 4-416,0 4 0,3 6 0,2 1 258,2-3 1,10 7 0,-5 5 126,0 10 0,7 7 0,-4 10 1,4 0 252,3-1 0,0 1 0,0-3 1,2-4 114,5-8 0,-3 3 0,11-3 0,2-4 50,2-8 1,-5-10-1,-2-14 1,-3-5-244,-4 0 1,-3-7 0,-2 5-1,-3-5-188,-4-3 1,-6 3 0,-9 3 0,0 4-1473,0 2 1,0 3 1357,0 7 0,-9-9 0,-3-3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23.971"/>
    </inkml:context>
    <inkml:brush xml:id="br0">
      <inkml:brushProperty name="width" value="0.08571" units="cm"/>
      <inkml:brushProperty name="height" value="0.08571" units="cm"/>
    </inkml:brush>
  </inkml:definitions>
  <inkml:trace contextRef="#ctx0" brushRef="#br0">76 695 8305,'-22'0'457,"7"-2"0,1-3 678,-3-2 1,10 0-879,7 7 0,19 0 0,17 0 0,8 0-76,7 0 1,4 0 0,13 0 0,5-3-370,6-4 0,6 4 1,2-6-1,0-1 4,0-4 1,0 4 0,-2 3 0,-7 2-589,-13-2 1,-5 4 0,-14-4-1368,-4 4 2139,-23 3 0,-9 10 0,-23 2 0</inkml:trace>
  <inkml:trace contextRef="#ctx0" brushRef="#br0" timeOffset="2017">642 129 8175,'0'15'94,"0"-1"0,0 3 288,0 3 1,0 1 0,0 1 0,0 2-12,0 5 1,0-5 0,0 6 110,0-6 0,0-3-171,0 1 0,0-5-236,0-10 1,7-9 0,0-20 0,0-2-103,3-5 1,-5-5 0,7-9 0,0-1 14,0 1 1,-4 6 0,6 3 0,1 3 257,-3 4 0,7 3 0,-4 5-237,4 4 0,3 8 1,-1 14-1,1 10-137,0 10 1,-3 14-1,-2 12 1,-2 0-311,2 1 0,-8 4 1,1-8-1,-3-1 438,1-3 0,-1-3 0,-7 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24.640"/>
    </inkml:context>
    <inkml:brush xml:id="br0">
      <inkml:brushProperty name="width" value="0.08571" units="cm"/>
      <inkml:brushProperty name="height" value="0.08571" units="cm"/>
    </inkml:brush>
  </inkml:definitions>
  <inkml:trace contextRef="#ctx0" brushRef="#br0">109 479 6273,'-12'0'3957,"3"3"-3529,9 4 1,0-2-501,0 9 0,9-2 0,6 5 0,4-4-247,3-4 0,0 6 0,-1-8 319,1-2 0,10 7 0,2 0 0</inkml:trace>
  <inkml:trace contextRef="#ctx0" brushRef="#br0" timeOffset="131">88 218 8121,'-22'-7'-411,"2"-3"1,3 0 410,3 1 0,9-1 0,-2 3 0,4 4 0,13-6 0,2 9 0</inkml:trace>
  <inkml:trace contextRef="#ctx0" brushRef="#br0" timeOffset="417">480 479 9282,'2'12'319,"5"-2"0,8-3-503,4 1 0,5-1 1,5-7-1,5 0-366,0 0 1,7-7 0,-5-1-1,6 1-470,1-3 1020,-9 8 0,7-17 0,-7 7 0</inkml:trace>
  <inkml:trace contextRef="#ctx0" brushRef="#br0" timeOffset="615">959 305 7562,'-22'0'-441,"0"3"1,-2 1 0,-3 4 768,-2-4 1,-2-1 0,4-3 0,-2 0-21,2 0 0,-4 0 0,0 0 1,-1 0-292,1 0 1,-6 0 0,8 0-1,3 0-515,2 0 1,9 0 0,3-3 497,2-4 0,3-5 0,7-10 0</inkml:trace>
  <inkml:trace contextRef="#ctx0" brushRef="#br0" timeOffset="798">1242 0 7696,'0'22'613,"0"0"0,0 2-247,0 5 0,7-2 1,3 7-1,2-1-1512,5 1 0,-5-5 1146,2 8 0,10-11 0,10 6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33.204"/>
    </inkml:context>
    <inkml:brush xml:id="br0">
      <inkml:brushProperty name="width" value="0.08571" units="cm"/>
      <inkml:brushProperty name="height" value="0.08571" units="cm"/>
    </inkml:brush>
  </inkml:definitions>
  <inkml:trace contextRef="#ctx0" brushRef="#br0">119 959 8064,'-22'0'1108,"2"-10"-672,6-5 1,4-4-1,10-3-105,0 1 0,10-1 0,4 0 1,6 0-153,2 0 0,-1 3 1,1 5-1,0 4 8,0 0 0,0 8 0,-1-5-58,1 4 1,0 13-1,-3 7-142,-4 9 0,-6 1 1,-9 7-1,-2 0-158,-5 0 1,-5 4 0,-10 11 0,0 2-236,0-3 1,-2-2 0,-3-3 0,-2 1 38,3 0 0,-6-13 0,3-7 0,3-9 365,2-6 1,9-4 555,0-12 0,13-3 0,2-4 12,12 7 0,15 4 1,4 3-1,1 0-371,-1 0 1,5 0 0,-4 0-1,-1 3-586,1 4 1,4-5-1,-7 8 1,0-3-828,3 0 1218,-8 1 0,7-8 0,-9 0 0</inkml:trace>
  <inkml:trace contextRef="#ctx0" brushRef="#br0" timeOffset="369">1186 1 8015,'-22'12'29,"-2"7"1,-3-2 0,-2 10 227,2 9 1,1 24-1,-1 15 1,-2 15 185,16-41 0,0 3 1,-2 10-1,1 2 1,1 3-1,4 2 1,2 3-1,2 1-155,1 3 1,3 0 0,0-3-1,2 0 1,0 3 0,3 0-1,1-6 1,4-2-119,4-4 1,3-2 0,2-11 0,3-3 0,25 29-1,2-14-432,3-12 1,10-7-1,-3-10 1,5-13-2640,2-11 2901,0-8 0,1-2 0,-1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42.070"/>
    </inkml:context>
    <inkml:brush xml:id="br0">
      <inkml:brushProperty name="width" value="0.08571" units="cm"/>
      <inkml:brushProperty name="height" value="0.08571" units="cm"/>
    </inkml:brush>
  </inkml:definitions>
  <inkml:trace contextRef="#ctx0" brushRef="#br0">0 1133 8062,'0'-15'309,"3"3"0,4 2 127,8 5 0,6 3 1,6 2-1,4 0-569,3 0 1,5 7-1,9 3 1,3 2-971,-2 5 1103,-3-7 0,-3-1 0,1-9 0</inkml:trace>
  <inkml:trace contextRef="#ctx0" brushRef="#br0" timeOffset="558">567 741 8080,'12'0'496,"5"2"0,-10 5 0,0 5-211,3 0 1,-1 8-1,8-6 1,-2 8-411,2 7 1,9-5 0,3 5 0,1-4 124,1-4 0,3 1 0,9 0 0</inkml:trace>
  <inkml:trace contextRef="#ctx0" brushRef="#br0" timeOffset="599">1024 762 8080,'-15'15'-211,"3"-1"0,0 3 634,0 3 1,5 4-1,-5 5 1,2 10 150,5 9 0,3 10 0,2 12 0,0 8-106,0 6 0,0-1 0,2 11 0,3-7-358,2-7 0,0 5 1,-7-8-1,0-2-850,0-10 0,0-9 0,0-15 0,-2-7-2210,-5-12 2950,4-10 0,-16-12 0,7 0 0</inkml:trace>
  <inkml:trace contextRef="#ctx0" brushRef="#br0" timeOffset="600">1133 1394 8020,'-12'10'853,"4"4"1,6 5-1,2 3 1,0 0-731,0 0 0,10-8 0,4 1 0,5-1-836,3-2 1,0 5 0,0-9 712,0-4 0,9-1 0,3-3 0</inkml:trace>
  <inkml:trace contextRef="#ctx0" brushRef="#br0" timeOffset="1016">1590 392 8130,'22'68'386,"0"5"1,-8-1 0,1 13 0,-1 7-14,-2 5 0,-6-44 1,-2 2-1,-3 4 1,-2 1-1,0 0 1,-1 1-231,-1 1 0,-1 2 0,-1 3 1,-2 1-1,-4 2 0,-2 1 0,0-2 1,-1 0-188,0-2 0,-1-1 1,0-6-1,-1-2 1,3-8-1,-1-1 1,0 0-1,-1-1-577,-11 44 1,1-14 0,4-18-1,-1-21 621,0-22 0,10-17 0,0-15 0,-5-14 0,-7-10 0</inkml:trace>
  <inkml:trace contextRef="#ctx0" brushRef="#br0" timeOffset="1468">1285 980 10586,'12'-10'0,"-2"-2"0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37.472"/>
    </inkml:context>
    <inkml:brush xml:id="br0">
      <inkml:brushProperty name="width" value="0.08571" units="cm"/>
      <inkml:brushProperty name="height" value="0.08571" units="cm"/>
    </inkml:brush>
  </inkml:definitions>
  <inkml:trace contextRef="#ctx0" brushRef="#br0">1 978 7525,'2'-12'849,"5"4"-375,8 6 1,7 2 0,4 0 0,6 0-611,2 0 0,-5-2 1,7-3-1,0-3-1879,-2 4 2015,7 1 0,-17-6 0,8-4 0</inkml:trace>
  <inkml:trace contextRef="#ctx0" brushRef="#br0" timeOffset="165">175 651 7987,'0'22'109,"0"0"1,0 2 0,0 2 179,0 4 0,0 8 1,0-1-1,2 4-248,6 2 0,1 1 1,8 2-1,-5 2-750,-2 3 0,4 0 709,-6-8 0,9 1 0,-5-1 0</inkml:trace>
  <inkml:trace contextRef="#ctx0" brushRef="#br0" timeOffset="732">1351 324 8071,'-10'22'176,"5"2"0,-7 3 0,0 5 104,0 1 1,5 4-1,-5 6 1,2 1-4,5-1 1,-5 1 0,3-1 0,0 1-108,-3 0 1,8-1-1,-8 1 1,3-3-563,0-5 0,-1-4-458,8-11 1,0-11 594,0-10 1,0-10 0,0-11-1,3-1 163,4 0 0,-2 0 0,7 0 0,0 1 140,0-1 0,-7 0 1,5 0-1,-3 1 250,0-1 0,8-2 1,-6-3-1,1-2-142,0 2 1,4 3 0,-4 2-1651,2 1 1494,-7-1 0,14 0 0,-7 0 0</inkml:trace>
  <inkml:trace contextRef="#ctx0" brushRef="#br0" timeOffset="1279">828 390 8014,'0'-12'-568,"0"2"0,-10 10 0,-2 0 1</inkml:trace>
  <inkml:trace contextRef="#ctx0" brushRef="#br0" timeOffset="1698">741 346 10375,'7'22'267,"1"0"1,9 9-1,-3 6 1,8 6-131,7 8 0,-3 5 1,8 9-1,-2 0-217,-6 1 0,6-4 1,-3-3-1,-2-9-46,-3-4 0,-5-12 1,-2-7 47,-2-10 1,-11-10 45,4-14 0,-4-5 1,1-10-1,3-2 126,-4-5 1,-1 4 0,-3-4 0,0 5 287,0 2 1,7 1 0,0-1-129,-2 0 1,5 0 0,-3 1 0,0-1-91,3 0 1,-8 7 0,8 1 0,-3-3-257,1-2 1,6-3 0,-4-2 0,0-3-108,-1-2 1,6 0 0,-6 7 0,1-2-246,0-5 1,4 5 0,-6-5-577,-4 5 1,-1 2-1029,-3 0 2048,0 10 0,9 12 0,4 12 0</inkml:trace>
  <inkml:trace contextRef="#ctx0" brushRef="#br0" timeOffset="2033">1329 564 9184,'0'22'1515,"0"2"-1084,0 5 1,2-2 0,3 9 0,5 3-194,2 2 1,-5-5 0,8 0 0,2 1 18,2-3 0,-4-3 0,-1-12 0,3-4-25,2-8 0,-4-4 1,-1-3-1,3-5-145,3-10 0,-1-9 0,-2-20 0,-2 1-22,2-1 1,-1-9 0,1-5 0,-2-2 2,2 1 0,-7-3 0,-1 1 0,1-7-400,4-4 1,-4 6 0,0 11 0,-3 2-490,0 4 1,8 6-1,-6 9 108,4 12 1,-9 12-1,4 18 713,-6 6 0,8 15 0,2 5 0</inkml:trace>
  <inkml:trace contextRef="#ctx0" brushRef="#br0" timeOffset="2384">1852 847 8060,'21'-7'244,"1"0"1,-7-1-1,-1 6 1,3-3 262,3-2 1,-6-3 0,1 5 68,2-2 1,2 0 0,3 7-160,-1 0 1,-8 2-1,-6 5-239,-5 8 0,-2-3 1,-2 3-1,-3 2-38,-2 2 0,-10 10 1,2 0-1,-2-2-20,3-3 1,-3-2 0,7-1-350,-2 1 0,7 0-11,-2 0 0,7-3-313,7-4 0,5-6 0,13-9 0,1 0-1013,3 0 0,7 0 1566,-7 0 0,20-9 0,-3-4 0</inkml:trace>
  <inkml:trace contextRef="#ctx0" brushRef="#br0" timeOffset="2935">2984 194 8160,'-14'2'1139,"1"8"-580,4 12 1,-6 2 0,8 15 0,0 4-342,-3 6 1,5 9-1,-7-5 1,0 0-447,0 0 0,5 5 0,-5-7 0,2-2-706,5-3 1,-5-13 933,3-4 0,-10-4 0,5-4 0</inkml:trace>
  <inkml:trace contextRef="#ctx0" brushRef="#br0" timeOffset="3414">2592 150 8048,'7'15'170,"1"-1"1,1 1 0,-1 9 0,6 3 459,5 2 0,3 9 0,0-1 1,2 4-179,5 2 0,-5 1 1,8-1-1,-1 1-283,6 0 1,-4-1 0,1-2 0,-2-2-359,-6-3 1,-4-9 0,-5 2 0,-5-5-2140,-2-2 2328,-3 9 0,3-6 0,2 6 0</inkml:trace>
  <inkml:trace contextRef="#ctx0" brushRef="#br0" timeOffset="3541">3267 716 8258,'0'13'1187,"3"-1"0,4-5-1237,7 7 1,-2-1 0,3-1 0,2 0-387,2 0 436,3-7 0,0 14 0,0-7 0</inkml:trace>
  <inkml:trace contextRef="#ctx0" brushRef="#br0" timeOffset="3581">3463 455 8190,'-22'-10'0,"1"-2"533,-1 0 0,7 0 0,1 7-708,-3-2-730,7 0 905,0 7 0,10 9 0,0 4 0</inkml:trace>
  <inkml:trace contextRef="#ctx0" brushRef="#br0" timeOffset="3715">3594 760 8022,'0'22'30,"0"0"0,0-1 209,0 1 0,0-7 0,0 2 1,0 4-5,0 6 0,0 2 1,0-7-1,2 2-1070,5 5 1,-4-5 834,4 5 0,5 5 0,0 0 0</inkml:trace>
  <inkml:trace contextRef="#ctx0" brushRef="#br0" timeOffset="4014">3964 542 7996,'10'-19'0,"2"2"252,0 2 1,7 1-1,-4-8 1,4 3 229,3 4 1,0 6-1,-1 6 1,1-2 482,0-2 1,0 0-669,0 7 1,-10 9-1,-5 6 1,-5 4-320,-2 3 0,0 2 0,-2 3 0,-5 4-90,-8 3 1,3-5 0,-3 5 0,1 0-174,2 0 0,-5-7 1,10 2-510,2-5 1,5-5 358,7-4 1,5-6 0,12-9 0,5 0-857,8 0 0,4-7 1291,2 0 0,1-10 0,-1 5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36.072"/>
    </inkml:context>
    <inkml:brush xml:id="br0">
      <inkml:brushProperty name="width" value="0.08571" units="cm"/>
      <inkml:brushProperty name="height" value="0.08571" units="cm"/>
    </inkml:brush>
  </inkml:definitions>
  <inkml:trace contextRef="#ctx0" brushRef="#br0">371 88 8110,'-12'-22'1360,"-5"8"-905,9-1 1,-6 20-1,4 2 1,1 13-275,-1 9 0,-5 4 1,6 11-1,-1 0-161,0-1 1,3 1 0,5-1 0,-3 1-341,-2-1 1,-3 1 0,5-1 0,-2 1-830,2 0 1149,3-11 0,-8 9 0,-2-9 0</inkml:trace>
  <inkml:trace contextRef="#ctx0" brushRef="#br0" timeOffset="215">1 1 8322,'0'14'839,"0"1"0,2 2-416,5 2 1,5 5 0,10 3 0,2 4 35,5 3 1,3 3-1,7 6 1,-3 1-282,3-1 0,-6-2 0,1-2 0,-2-5-810,-6-3 0,-1-2 0,-4-7 0,1 0-3053,0 0 3685,-10 0 0,7-1 0,-7 1 0</inkml:trace>
  <inkml:trace contextRef="#ctx0" brushRef="#br0" timeOffset="465">676 632 7962,'-15'0'483,"3"3"0,2 4 301,5 8 0,3-3 0,2 2-965,0 3 0,0 2 1,2 1-575,6-6 0,4-4 1,10-10 754,-1 0 0,1 0 0,0 0 0</inkml:trace>
  <inkml:trace contextRef="#ctx0" brushRef="#br0" timeOffset="581">697 284 8418,'-21'-7'0,"-1"-3"449,0-2 1,8 7 0,-1-2-139,-2 4-311,7 3 0,10 10 0,13 2 0</inkml:trace>
  <inkml:trace contextRef="#ctx0" brushRef="#br0" timeOffset="782">1046 698 8036,'0'21'-113,"0"1"0,0 0 0,-3 0 304,-4 0 0,5-1 0,-6 4 0,4 1-220,-4 3 1,6 0 0,-5-7 0,4 0-763,3 0 1,0-8 790,0 1 0,-9-11 0,-4 6 0</inkml:trace>
  <inkml:trace contextRef="#ctx0" brushRef="#br0" timeOffset="999">1307 502 8036,'0'-12'2075,"0"19"1,0 15-1825,0 2 0,0 2 1,0 1-1,0 4-661,0 3 0,3-5 0,1 5 0,4-2 410,-4-6 0,9 8 0,-1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35.270"/>
    </inkml:context>
    <inkml:brush xml:id="br0">
      <inkml:brushProperty name="width" value="0.08571" units="cm"/>
      <inkml:brushProperty name="height" value="0.08571" units="cm"/>
    </inkml:brush>
  </inkml:definitions>
  <inkml:trace contextRef="#ctx0" brushRef="#br0">1 361 8040,'0'-21'-11,"0"-1"1,0 0 234,0 0 0,0 1 790,0-1 1,0 12-608,0 10 1,2 10 0,3 14 0,5 3-106,2 2 0,-5 9 0,8-1 0,-1 4-88,-2 2 0,8 1 0,-6-1 1,6-1-55,1-6 1,1 3 0,0-10 173,0-3 1,0-11-1,-1-10-213,1-10 1,-3-10 0,-2-14 0,-5-10-158,-2-9 0,5-5 0,-6-8 1,1 3-150,0-2 1,4-3-1,-4 0 1,0 5-715,-1 7 0,6 8 0,-8 6 0,0 8-2512,3 5 3411,-8 12 0,8 12 0,-10 12 0</inkml:trace>
  <inkml:trace contextRef="#ctx0" brushRef="#br0" timeOffset="269">284 361 8603,'0'22'806,"2"2"1,3 3 0,5 2-298,2-2 1,0-3 0,5 0 0,-2 3-84,2 2 1,2 0 0,3-7 0,0-1 90,-1 1 1,1-10-1,0-5-262,0-4 1,-1-15 0,-1-10 0,-3-12-193,-3-7 0,-7-3 1,6-2-1,-4-2-456,-4-3 0,5-9 0,-3 4 0,0 0-706,3 6 0,-8 4 0,8 5 0,-3 4-2643,1 8 3742,-1 15 0,-7 14 0,0 12 0</inkml:trace>
  <inkml:trace contextRef="#ctx0" brushRef="#br0" timeOffset="450">807 601 8048,'0'22'189,"0"0"1,0-1 175,0 1 0,7 0 1,0 2-1,-2 3-428,-3 2 1,-2 0 0,3-7-1,2-1-379,2 1 442,0 10 0,3 1 0,2 11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5:48.354"/>
    </inkml:context>
    <inkml:brush xml:id="br0">
      <inkml:brushProperty name="width" value="0.08571" units="cm"/>
      <inkml:brushProperty name="height" value="0.08571" units="cm"/>
    </inkml:brush>
  </inkml:definitions>
  <inkml:trace contextRef="#ctx0" brushRef="#br0">240 131 7967,'-3'-12'405,"-4"5"-434,5 5 1,-8 11 0,10 8 211,0 10 1,0-1-1,0 11 1,0 1 46,0 4 1,0 3 0,0 6-1,3 10-60,4 9 0,-2 10 0,9 14 0,-6-42 0,1 0-122,1 5 0,-1 0 0,2 3 0,0 1 0,0 5 0,0 1 0,0 3 0,0 0-132,0 6 0,0 1 0,-4-6 1,0 1-1,0 0 0,1 1 1,-1-5-1,0-1 52,-1-1 1,0-1 0,3 0-1,-1 1 1,-4-3 0,-1-1-1,1-2 1,0-1 58,1-4 0,-1-1 0,1 40 0,7-2 0,-2-7 169,-5-5 0,0-17 0,-1-1 0,4-6 1,-3-8 1,-1 6-1,1-3 1,2-3 10,-2-2 1,-2-12-1,-3-3 1,0-2-161,0 0 0,0 0 0,0-7 0,0 0-92,0 0 1,-3-1 0,-2 1 186,-2 0 0,0 0 256,7 0-1,0-10 817,0-3-696,0-9 0,0-2-46,0-5 0,0 2-95,0-10 1,0 8-267,0-8 0,0 8 0,2-5-233,6 2 0,-4-4 0,11 4 0,2 1-50,2-1 1,3-5-1,2 6 1,3-3 13,2-5 0,7 5 1,-4-1-1,-1 1-126,1 0 1,-3 7-1,-5-4-985,5-1 1,-7 5 1267,-1-9 0,1-1 0,-10-7 0</inkml:trace>
  <inkml:trace contextRef="#ctx0" brushRef="#br0" timeOffset="546">327 66 8228,'-10'-12'820,"8"-7"1,-5 9-523,14-5 1,5 6 0,10 9 0,0 0 440,-1 0 0,1 0 1,0 2 83,0 5 1,-1-4-32,1 4 0,-10-2-520,-4 2 1,-8-4-1,-8 4 1,-6-5 8,-6-2 1,-9 0 0,-2 0 0,-1 0-112,1 0 0,-8 7 0,5 1 0,-2-3-636,0-3 0,2-2 0,-2 0 0,7 2-3480,4 6 3946,4-6 0,-11 17 0,-2-6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11.667"/>
    </inkml:context>
    <inkml:brush xml:id="br0">
      <inkml:brushProperty name="width" value="0.08571" units="cm"/>
      <inkml:brushProperty name="height" value="0.08571" units="cm"/>
    </inkml:brush>
  </inkml:definitions>
  <inkml:trace contextRef="#ctx0" brushRef="#br0">42 85 8027,'-10'12'371,"8"7"-62,-6-4 1,4-5 308,-4-3-561,6 5 0,-5-12 0,11 0 29,4-12 1,1 0-1,-4-3 1,2-2 307,-2-2 1,-2-3 0,-1 3 1518,5 4-1246,-4-4 1,4 16-470,-14-4 0,4 14 0,-6 6 0,1 1-62,1 1 0,0-8 0,7 7 408,0 3-333,0-7-1126,0 0-2735,0-10 3650,0-10 0,0-2 0,0-10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12.218"/>
    </inkml:context>
    <inkml:brush xml:id="br0">
      <inkml:brushProperty name="width" value="0.08571" units="cm"/>
      <inkml:brushProperty name="height" value="0.08571" units="cm"/>
    </inkml:brush>
  </inkml:definitions>
  <inkml:trace contextRef="#ctx0" brushRef="#br0">284 1 7874,'-22'0'0,"0"0"42,1 0 0,6 10 0,1 7 1,-3 12 250,-3 14 0,-2 13 1,1 19-1,-1 12-103,11-38 0,0 1 0,0 8 0,0 3 0,1 4 0,1 3 0,1 7 0,1 2-22,3 9 1,1 0 0,1-3 0,2 1 0,1 2 0,3 0 0,1-3 0,2-2-328,2-1 1,4-2 0,4-13 0,4-2 0,-1-6-1,1-3 1,3-6 0,1-4-466,23 26 1,-2-12 0,0-14 0,3-3 623,1-5 0,1 1 0,-7-16 0,-1-4 0</inkml:trace>
  <inkml:trace contextRef="#ctx0" brushRef="#br0" timeOffset="552">959 785 8386,'-22'0'580,"3"2"0,2 6 1,5 6-420,2 5 1,-4 11 0,4 3 0,0 6-4,1 7 1,-6 10-1,8-3 1,0 3-483,-3 4 1,7 3-1,-6 0 1,2-5-583,-1-7 906,1-5 0,-3 7 0,-2 3 0</inkml:trace>
  <inkml:trace contextRef="#ctx0" brushRef="#br0" timeOffset="683">523 807 8651,'0'14'647,"0"1"0,3 2-364,4 2 0,-2 5 0,12 3 0,5 4 92,4 3 0,11 2 1,-4 8-1,6 0-251,7-1 1,3 1 0,-6-3 0,1-2-609,-1-3 0,1-10 1,-1 3-1,-2-4-1337,-4-4 1821,-6 1 0,-9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6:58.070"/>
    </inkml:context>
    <inkml:brush xml:id="br0">
      <inkml:brushProperty name="width" value="0.08571" units="cm"/>
      <inkml:brushProperty name="height" value="0.08571" units="cm"/>
    </inkml:brush>
  </inkml:definitions>
  <inkml:trace contextRef="#ctx0" brushRef="#br0">893 240 8388,'-2'-12'742,"-5"5"1,4 14 0,-4 10-1,5 7-354,2 5 1,0 10 0,0 0 0,2 7-315,5 5 1,-4-1 0,6-4 0,-1 3-400,-1 2 0,0 7 1,-7-7-1,0-3-574,0-2 0,0-5 0,0-2 899,0-3 0,0 0 0,0 8 0</inkml:trace>
  <inkml:trace contextRef="#ctx0" brushRef="#br0" timeOffset="1882">458 741 8106,'0'12'1192,"7"0"0,3-7 0,4 3-1140,10-4 0,-2-1 0,7-3 0,-5 0-1763,-2 0 1711,0 0 0,9 9 0,3 4 0</inkml:trace>
  <inkml:trace contextRef="#ctx0" brushRef="#br0" timeOffset="2249">66 219 8220,'-15'36'0,"3"0"-127,3 3 1,-1 2-1,5 3 1,-2 4 447,2 10 1,2 0-1,3 15 1,0-3-22,0 2 1,8 8 0,-1 12 0,-2 3-594,-3-3 0,6-5 1,-1-7-1,0-8-213,3-4 1,-1-22 0,8-10 0,-2-12-188,2-9 693,2-6 0,13 1 0,1 2 0</inkml:trace>
  <inkml:trace contextRef="#ctx0" brushRef="#br0" timeOffset="2549">1242 262 9099,'12'10'788,"5"4"1,-8 13 0,1 4-536,0 3 0,4 5 0,-4 9 1,2 6-116,5 1 0,-7 6 1,-3 9-1,-5 3-333,-2-3 1,8-5-1,-1-7 1,-2-7-696,-3-5 1,-2-5-1,0-5-1941,0-7 2831,-10-4 0,8-4 0,-8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59.438"/>
    </inkml:context>
    <inkml:brush xml:id="br0">
      <inkml:brushProperty name="width" value="0.08571" units="cm"/>
      <inkml:brushProperty name="height" value="0.08571" units="cm"/>
    </inkml:brush>
  </inkml:definitions>
  <inkml:trace contextRef="#ctx0" brushRef="#br0">1 349 7981,'0'22'231,"0"0"1,0 2-1,2 5 2,5 7 1,-2 5-1,10 5 1,2 3-128,2 2 1,3-8 0,2-7 0,3-2 28,2-7 0,0-1 1,-7-18-1,-1-3-123,1-3 0,-7-4 0,-3-6 1,0-9-53,0-9 0,-7-1 0,2-9 0,-5-3 92,-2-2 0,0-3 0,0 1 0,0-1-132,0 1 0,0 2 0,0 4 0,0 8-313,0 5 427,0 2 1,8 13 0,-1 11 0,-2 17-2,-3 15 0,5 7 1,3 3-1,0 0 38,-1-1 0,6 1 0,-5-3 0,2-2 49,5-3 0,2-10 1,3 1 59,0-10 1,-1-7 0,1-10 0,-2-5 106,-6-10 1,3-2 0,-7-19 0,-1-3-84,1-2 0,5-2 0,-8-3 0,0-3-244,3-1 1,-8-9 0,8 6 0,-3 0-396,0 0 1,8 2 0,-5 10 0,-1 5-3489,1 6 3923,7 6 0,-5 2 0,10 1 0</inkml:trace>
  <inkml:trace contextRef="#ctx0" brushRef="#br0" timeOffset="270">807 719 8001,'21'12'40,"-6"-2"0,-1-10 1,3 0 142,3 0 0,-6-7 1,1-3-1,2-2-20,2-5 0,0-2 0,-2-5 1,-2-3-137,2-2 0,0-7 0,0 4 0,-5 1-65,-3-1 0,-1-4 0,-8 5 0,0-1-36,0 1 1,0 2 0,-3 7 0,-4 0-4,-8 0 1,-4 10-1,-3 5 1,0 4 163,1 3 0,-1 13 1,0 6-1,0 10 265,1 5 0,1 2 0,3 8 0,5-1 82,3 1 0,1-1 0,8 1 1,0-1-324,0 1 0,12 0 0,10-3 0,12-3-1547,7-1 1,5-11 1435,5 3 0,14-4 0,13-4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17.319"/>
    </inkml:context>
    <inkml:brush xml:id="br0">
      <inkml:brushProperty name="width" value="0.08571" units="cm"/>
      <inkml:brushProperty name="height" value="0.08571" units="cm"/>
    </inkml:brush>
  </inkml:definitions>
  <inkml:trace contextRef="#ctx0" brushRef="#br0">88 1459 8134,'0'-21'1358,"0"6"76,0 1-1101,0 9 0,0 5 1,0 14-1,0 6-140,0 1 1,2 1 0,6 0-1,4 0-406,0 0 0,7-3 1,-4-2-1,4-5-422,3-2 1,0 4-1,-1-7 1,1-2-1543,0-2 2177,0-3 0,0-10 0,-1-2 0</inkml:trace>
  <inkml:trace contextRef="#ctx0" brushRef="#br0" timeOffset="100">110 1155 8134,'-15'0'0,"1"0"-92,-3 0 1,5 0-791,-3 0 882,10 0 0,-14 0 0,7 0 0</inkml:trace>
  <inkml:trace contextRef="#ctx0" brushRef="#br0" timeOffset="333">524 1612 8081,'-3'22'107,"-4"-1"1,4-6-1,-4-1 1,2 3 98,-2 3 1,2 2 0,-7-1 0,3 1-544,4 0 1,-5 0 336,3-1 0,-10 1 0,5 0 0</inkml:trace>
  <inkml:trace contextRef="#ctx0" brushRef="#br0" timeOffset="784">872 1220 8215,'12'2'823,"-5"6"0,-4-1 0,-3 12 0,0 5-633,0 1 1,7 8 0,0 1 0,-2 3-337,-2-1 0,-3 0 0,2 8 146,5-1 0,-4 1 0,6-1 0</inkml:trace>
  <inkml:trace contextRef="#ctx0" brushRef="#br0" timeOffset="1327">1329 0 7287,'22'0'-100,"0"0"1,0 10-1,2 7 1,2 10 716,3 9 1,10 17-1,-2 15 1,4 21-376,-19-33 1,-1 2-1,1 3 1,0 2-1,-1 7 1,-1 2-1,-2 1 1,-2 0-66,-4 1 1,-2 2 0,-3-1 0,-2 2 0,-4 6 0,-2 1 0,-1-1 0,-1-2-339,-3-3 0,-3-1 0,-2-2 1,-4-2-1,-9 0 0,-3-1 0,-1-3 1,-2-2 152,-1-3 1,-1-3 0,1-5 0,-1-3 0,3-6 0,0-2 0,-22 37-1782,5-9 1789,12-15 0,-7-2 0,5-20 0,-5-9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20.683"/>
    </inkml:context>
    <inkml:brush xml:id="br0">
      <inkml:brushProperty name="width" value="0.08571" units="cm"/>
      <inkml:brushProperty name="height" value="0.08571" units="cm"/>
    </inkml:brush>
  </inkml:definitions>
  <inkml:trace contextRef="#ctx0" brushRef="#br0">54 385 8436,'-20'-2'0,"4"-3"260,1-2 0,13-3 0,2 5-247,12-2 0,9-3 0,11 5 0,9-4-43,7-3 0,13-3 0,-3-7 1,5 0 109,2 1 1,8-1 0,2-2 0,0-3 77,0-2 0,-5 0 1,-12 7-1,-7 0 222,-5 1 0,-5 6 1,-5 3-215,-7 2 0,-12 13 1,-5 11-1,-2 6-230,-5 1 0,-3 11 1,-2 7-1,0 9 53,0 10 0,0 7 0,0 8 0,3 9-97,4 10 1,-6-42 0,0 2 0,4 6 0,0 2 0,-1 5 0,-1 1-6,1 5 1,0 1 0,3 2 0,0 2 0,-2 1 0,0 1 0,0 1 0,-1 1-4,1 3 0,0 1 1,0 4-1,0 1 0,-3-2 1,1 0-1,0-3 0,1-1 97,-1 0 1,-1-1-1,-1-5 1,0 1-1,-1 3 1,0 0-1,0-3 1,0-2 2,0-3 0,0 0 0,0-1 0,0-2 0,1-12 0,1-2 0,0-1 0,0-1 182,1-2 1,2 0 0,2-2 0,0-1 0,-2 2 0,0 0 0,5 43 245,-1-4 1,1 4-1,-5 0 1,2-4 17,-2-8 1,-3-9-1,-2-17 1,0-11 44,0-6 1,-2-12 0,-5-1 0,-8-9-25,-4-9 1,-13-6 0,-6-2-1,-11-2-46,-9-6 1,-14-4 0,-8-9 0,-7-1-401,-8 0 0,-2 3 0,47 10 0,1 1 0,-35-4-884,16 2 0,22 3-1691,17 7 1,17 0 2569,21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26.560"/>
    </inkml:context>
    <inkml:brush xml:id="br0">
      <inkml:brushProperty name="width" value="0.08571" units="cm"/>
      <inkml:brushProperty name="height" value="0.08571" units="cm"/>
    </inkml:brush>
  </inkml:definitions>
  <inkml:trace contextRef="#ctx0" brushRef="#br0">1 468 8023,'0'-22'562,"0"0"1,0 8 0,0-1 865,0-2-1014,0 8 0,2-1-206,5 10 1,-4 17 0,4 5 0,-2 4-6,2 6 1,-2 4 0,10 12 0,-1 3-110,-2-2 0,12 4 0,-7-5 0,0-4 105,3-6 1,6-11-1,3 2 1,-2-7 284,-3-8 1,-2-9 0,0-19-1,-1-15-178,1-10 0,0-7 1,0-5-1,0-7-291,-1-5 0,-9 5 0,-2 0 0,-3 0-234,1 2 1,-1 3 0,-7 12 0,0 2-1578,0 3 1,0 9-1846,0-2 3641,0 15 0,-10 14 0,-2 12 0</inkml:trace>
  <inkml:trace contextRef="#ctx0" brushRef="#br0" timeOffset="223">284 402 8057,'-15'0'1386,"1"0"-1008,9 0 1,5 3-1,15 4 1,4 8-47,3 4 1,-1 10 0,4 2 0,4 3-88,7 5 0,-5 5 0,1 4 1,-3 3-96,0-3 0,7 3 0,-7-7 189,-2-11 1,-3-8 0,-2-13 0,-3-15-3,-4-16 1,2-15 0,-8-17 0,1-7-159,0-5 1,-1-2 0,-4 0 0,3-1-293,-4 1 0,1 0 0,0-1 1,5 3-520,2 5 1,-5 8 0,8 13 0,-1 8-1561,-2 5 1,8 14 2191,-6 10 0,-4 10 0,-1 12 0</inkml:trace>
  <inkml:trace contextRef="#ctx0" brushRef="#br0" timeOffset="1261">1155 707 9432,'0'24'1321,"0"3"-1138,0 2 0,7 3 0,0-3 0,1 7-350,1 5 0,-6-5 0,7-2 1,-3-2-125,0-6 1,3-1 0,-5-4 290,2 1 0,10 0 0,-5 0 0</inkml:trace>
  <inkml:trace contextRef="#ctx0" brushRef="#br0" timeOffset="1556">1961 381 8142,'-15'2'1537,"3"5"-1205,2 8 0,-4 7 0,4 4 0,1 6-238,-1 2 1,0 4 0,5 8 0,-2 0-311,2-5 0,-4-2 0,1 5 0,1-1-440,-3 1 1,8-10 655,-5-5 0,-5-15 0,-1-4 0</inkml:trace>
  <inkml:trace contextRef="#ctx0" brushRef="#br0" timeOffset="1772">1612 294 8142,'0'14'235,"0"1"0,0 2 256,0 2 1,0 3 0,3 2-1,4 2 60,7 4 0,1 6 0,4-5 0,6 1-69,-1-1 0,10 1 0,2-6 0,5 3-502,3-2 0,-8-3 1,0-2-1,3 0-963,2-1 0,-5-6 1,-2-3-1,-2-2 983,-6-5 0,-2 7 0,-2 0 0</inkml:trace>
  <inkml:trace contextRef="#ctx0" brushRef="#br0" timeOffset="1973">2287 686 11544,'0'21'135,"0"1"0,10-7 0,2-1 0,3 3-404,-1 2 1,1-4 0,6-1-1995,1 3 2263,0-7 0,9 0 0,3-10 0</inkml:trace>
  <inkml:trace contextRef="#ctx0" brushRef="#br0" timeOffset="2089">2483 359 8105,'-21'-19'0,"-1"2"-85,0 2 0,7 10-830,1-2 915,9 5 0,-5 11 0,10 3 0</inkml:trace>
  <inkml:trace contextRef="#ctx0" brushRef="#br0" timeOffset="2476">2854 794 7946,'0'15'-505,"0"-1"1030,0 3 0,-8 3 0,1 2-232,2-1 0,-5 8 1,3 0-1,0 0-192,-3 3 0,1-6 1,-8 11-1,5 1-653,2 4 0,-5-9 1,8-3 551,2-6 0,-7-3 0,0 1 0</inkml:trace>
  <inkml:trace contextRef="#ctx0" brushRef="#br0" timeOffset="2758">3180 490 8061,'0'14'564,"0"1"-127,0 2 1,0-5 0,0 2 0,0 3 233,0 2 0,0 6 0,0 1-446,0 3 0,7 0 1,3-7-1,0 0-692,-1 0 0,6-1 1,-5 1-1419,2 0 1885,-7 0 0,14-10 0,-7-2 0</inkml:trace>
  <inkml:trace contextRef="#ctx0" brushRef="#br0" timeOffset="3242">3703 642 8678,'-12'-10'921,"4"8"1,16-5-613,6 4 1,8 3 0,5 0 0,4 0-203,3 0 0,0 0 0,5 0 0,-3 0-890,3 0 1,-6 0 782,4 0 0,-11 0 0,6 0 0</inkml:trace>
  <inkml:trace contextRef="#ctx0" brushRef="#br0" timeOffset="3406">3855 337 8070,'0'32'28,"-7"-6"0,0 8 0,2 0 96,2 0 0,11 2 0,1 8 0,1-1-28,0 1 0,7 2 1,-5 2-1,2 3-1383,1-3 1287,-1 8 0,8-10 0,0 7 0</inkml:trace>
  <inkml:trace contextRef="#ctx0" brushRef="#br0" timeOffset="3973">4313 315 10070,'0'25'695,"2"1"0,3 3-601,2-2 0,10 4 0,-5-2 0,3-2-83,-1-3 0,1 3 1,4-3-1,-2-5 34,-3 1 0,-6-11 0,6-1-7,3-6 0,-7-4 0,-3-6 1,-4-9-19,-3-9 0,0 2 1,2-5-1,3 4-426,2 4 0,0-1 113,-7 0 1,3 10 0,2 7 246,2 10 0,3 9 0,-6 13 0,4 4 216,-4 3 1,9 0 0,-1 5 0,2-5 251,1-3 1,-1-9-1,8-10 1,0-2 368,0-5 0,-3-13 0,-2-9 0,-3-9-341,3-10 1,-7-6-1,-3-4 1,-4-2-504,-3-3 1,0-2-1,0 5 1,0-3-530,0 2 0,-8 3 1,1 5-1,0 5-3634,-3 7 4216,8 5 0,-8 2 0,10 0 0</inkml:trace>
  <inkml:trace contextRef="#ctx0" brushRef="#br0" timeOffset="4537">4901 511 9462,'21'-12'1803,"1"5"-1553,0 5 0,0 2 1,-1 0-170,1 0 0,0 0 1,0 2-1,-3 5 123,-4 8 0,-6-3 1,-9 2-1,0 3-121,0 3 1,0 1-1,0 4 1,-2 1-57,-5 3 1,4 0-1,-7-7 1,3 0-493,0 0 0,0-1 35,7 1 0,7-7 0,3-3 1,4-3-153,10-4 0,1-2 0,8-3 1,1 0 106,0 0 1,-5 0 0,5 0 0,0 0-276,0 0 750,-8 0 0,6 0 0,-10 0 0</inkml:trace>
  <inkml:trace contextRef="#ctx0" brushRef="#br0" timeOffset="4639">6120 54 7959,'0'-22'1174,"0"0"1,0 13-804,0 9 0,0 12 1,0 14-1,-2 6-276,-6 2 0,6 9 0,-8 8 0,3-2-110,0-3 0,-8 4 0,5 1 1,-2 0-788,-5 2 1,1-9 0,-1 2 801,2-8 0,1-11 0,-8 5 0</inkml:trace>
  <inkml:trace contextRef="#ctx0" brushRef="#br0" timeOffset="4839">5706 10 8348,'7'15'889,"3"-1"1,2 3-480,5 3 1,10 4 0,4 5 0,3 7-129,5 5 0,9 3 0,3 0 0,0-1-390,2 1 1,-7-1-1,5 1 1,-8-1-544,-6 1 1,-6-8 0,-11-2 650,-6-3 0,5-1 0,-6-9 0</inkml:trace>
  <inkml:trace contextRef="#ctx0" brushRef="#br0" timeOffset="5039">6403 598 8552,'3'13'1843,"1"-4"-1457,4 1 1,9 2-1,-3 10-705,5 0 0,3-1 0,0-1 0,0-3-190,0-3 1,-1-7 0,1 5 508,0-2 0,0-3 0,-1-7 0</inkml:trace>
  <inkml:trace contextRef="#ctx0" brushRef="#br0" timeOffset="5156">6577 337 7959,'-21'-22'132,"-1"3"1,2 2-1,3 5 652,3 2-1063,9 3 1,-5 9 278,10 6 0,10 4 0,2 10 0</inkml:trace>
  <inkml:trace contextRef="#ctx0" brushRef="#br0" timeOffset="5655">6882 533 10037,'22'0'1057,"0"0"1,-1 0-764,1 0 0,2 0 0,3 0 0,5 0-241,1 0 0,-6 0 0,4 0 1,-1 0-485,-1 0 1,0 0 0,-8 0-172,1 0 602,-10 0 0,8-10 0,-8-2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22.083"/>
    </inkml:context>
    <inkml:brush xml:id="br0">
      <inkml:brushProperty name="width" value="0.08571" units="cm"/>
      <inkml:brushProperty name="height" value="0.08571" units="cm"/>
    </inkml:brush>
  </inkml:definitions>
  <inkml:trace contextRef="#ctx0" brushRef="#br0">284 872 8076,'-22'0'588,"0"0"3020,0-10-3111,10 7 0,15-6 0,18 9 0,13 0-371,7 0 1,13 0 0,4 0 0,7-3-220,8-4 0,-3 2 1,10-9-1,2-3-851,3-3 1,-8 6 0,-4-1 0,-3 1-2100,2 2 3043,-23-8 0,11 8 0,-26-9 0</inkml:trace>
  <inkml:trace contextRef="#ctx0" brushRef="#br0" timeOffset="333">218 1285 8091,'-46'0'1207,"-4"0"0,16-2-1343,5-5 0,17 2 1,19-7-1,7 0 191,6 0 0,11-1 0,5-4 0,6 5 328,1 3 1,1-1 0,-1 5 0,1-2-206,-1 2 0,8 3 0,0 2 0,-5 2-260,-7 5 1,-1-2-1,-11 12 1,-5 7 205,-5 10 0,-15 7 0,-2 5 0,-14 5 22,-13 7 0,-14 15 0,-12 7 0,26-37 0,0 1-149,1 3 1,-1 0 0,-2-2 0,0 0 0,4 1 0,2 0 0,-21 36-42,5-10 0,15-9 0,2-12 67,13-15 1,18-19-1,13-9 1,12-8 214,7-8 0,5-4 0,3-10 0,4 1-170,3-1 1,2 3 0,7 4 0,-2 8-321,-5 4 1,2 3 0,-9 0 0,-5 0-657,-7 0 1,-10 10 0,-15 7 907,-6 10 0,-6 6 0,-2 11 0</inkml:trace>
  <inkml:trace contextRef="#ctx0" brushRef="#br0" timeOffset="650">88 3311 8721,'-10'12'2287,"8"0"-1635,-6-5 0,6-2 0,4 9-519,6 3 0,4-5 0,10 0 1,2 1-848,5-1 0,-3-5 1,8 5 713,-2-2 0,6-3 0,-4-7 0</inkml:trace>
  <inkml:trace contextRef="#ctx0" brushRef="#br0" timeOffset="800">110 2962 8831,'-22'-22'0,"0"3"565,0 4 1,8-1-1,2 6-972,2-2 407,3 7 0,26-5 0,5 10 0</inkml:trace>
  <inkml:trace contextRef="#ctx0" brushRef="#br0" timeOffset="1085">371 3289 11096,'22'0'316,"2"0"1,2 0-580,3 0 1,8 0-1,-6 0 1,1 0 262,-1 0 0,8 0 0,-5 0 0</inkml:trace>
  <inkml:trace contextRef="#ctx0" brushRef="#br0" timeOffset="1267">828 3115 8011,'-10'-13'32,"6"-3"0,-11 8 0,1 1 188,1-3 0,-6 8 0,5-5 0,-6 2 251,-2-2 0,1 4 0,-3-4 0,-3 4-657,-2 3 0,-7 0 0,4 0 1,1 0-2399,-1 0 2584,3 0 0,-2 0 0,-3 0 0</inkml:trace>
  <inkml:trace contextRef="#ctx0" brushRef="#br0" timeOffset="1467">1133 2744 9642,'0'22'477,"0"0"0,7 0 0,1 2 0,-1 5-766,2 7 1,-4-2 0,7 2 0,0 3 288,1 2 0,1 12 0,8 3 0</inkml:trace>
  <inkml:trace contextRef="#ctx0" brushRef="#br0" timeOffset="1969">436 1 8306,'-12'9'125,"0"3"1,7 10-1,-2 2-64,2 5 1,3 3 0,4 6 0,3-1 401,2 1 0,10 1 1,-5 0-1,3-5-257,-1-3 1,-2-2 0,5-7-1,-5 0-83,-2 0 0,0-10-71,-3-5 0,-5-7 0,6-10-188,-6-11 0,-2-4 1,0-11-1,0-3 32,0-2 1,0-2 0,2-1 0,3 1 131,3-1 0,8 10 0,-3 5 1,1 7 102,1 8 0,-1 4 0,8 12 0,2 8-248,5 12 0,-5 19 1,5 17-1,-4 5-687,-4 2 0,-6 3 0,-3 5 804,-2 7 0,7-5 0,-5 0 0</inkml:trace>
  <inkml:trace contextRef="#ctx0" brushRef="#br0" timeOffset="2984">1786 458 8196,'-21'-12'348,"8"4"0,6 18-114,5 12 1,2 12-1,2 19 1,5 15-28,8 16 0,-5-34 0,2 2 1,1 9-1,0 1 0,3 8 0,0 1-88,1 5 1,0 3 0,0 8 0,2 2 0,3 7-1,0 2 1,-8-32 0,-1 2 0,1-1-228,-2 0 1,0 0-1,0 0 1,5 31-1,-3 0 1,-2-4-1,-2 0 1,0-2-1,0 0 115,-3 1 1,0-2 0,-1-7 0,-2-1-1,-4 1 1,0-1 0,0-5 0,0-1 49,0-4 0,0-1 0,0 0 0,0-1 0,-1-4 0,-1-1 1,0 0-1,-1-2 10,1-2 1,-3-3 0,-2-7 0,0-2 0,-3 35-1,0-20 120,1-19 0,-8-22 0,5-19 16,0-10 0,-5-7 0,9-10 0,3 1-53,3-1 0,2 7 0,0 1 0,2-3-109,6-3 1,6 8 0,13 5-79,2 5 1,2 2-1,-4 0 1,4 0 33,3 0 0,0 7 0,5 0 0,-3-2-639,3-3 1,0-2-1,-1-2 1,-4-5 641,-2-8 0,-3-23 0,-8-8 0</inkml:trace>
  <inkml:trace contextRef="#ctx0" brushRef="#br0" timeOffset="3115">1895 371 8163,'10'-22'169,"2"0"0,2 0 156,1 1 0,0 6 1,6 3-1,3 2-82,6 5 0,-4-4 0,8 2 0,0 2-345,0 2 1,0 3 0,4 0-1,-4 0 102,-2 0 0,6 10 0,-4 2 0</inkml:trace>
  <inkml:trace contextRef="#ctx0" brushRef="#br0" timeOffset="3366">2614 1503 8304,'-22'19'866,"0"-4"0,8 2 415,-1-10 0,10-2-983,-2-12 0,14-5 1,8-8-1,4 3-239,3 3 1,0 2 0,2-3 0,3 6-303,2-1 1,7 7 0,-7-4-1,-2 5 20,-3 2 0,-2 7 0,-1 3 0,1 2 47,0 5 1,-10 5 0,-5 7 0,-7 9 150,-7 11 1,-5 6 0,-12 11 0,-5-1-38,-8 0 0,-4 1 1,-2-1-1,-1-2-111,1-5 0,1-17 0,6-19 1,10-15 339,9-12 1,0-9-1,9-13 1,6-4 181,7-3 1,7 7-1,10-2 1,2 5 16,5 2 0,5 10 1,9 5-1,1 4-774,-1 3 0,1 3 1,2 4-1,2 5 408,3 0 0,0 17 0,-7-4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36.865"/>
    </inkml:context>
    <inkml:brush xml:id="br0">
      <inkml:brushProperty name="width" value="0.08571" units="cm"/>
      <inkml:brushProperty name="height" value="0.08571" units="cm"/>
    </inkml:brush>
  </inkml:definitions>
  <inkml:trace contextRef="#ctx0" brushRef="#br0">241 218 8109,'0'-32'0,"0"-4"-3,0-5 0,-7 0 1,-3 7 163,-2 12 1,5 10-1,-5 15 1,0 6 80,0 13 0,-3 14 0,-7 22 0,1 15-24,-1 9 0,11-30 1,0 3-1,0 3 1,0 2-1,1 7 0,1 2 38,1 6 0,1 2 0,2 5 1,1 3-1,3 9 0,2 3 0,0-28 1,0 0-1,2 1-186,0 4 1,2-1 0,1 1 0,1-3 0,1 1 0,4-2 0,3-5 0,3 0 0,2-2 0,11 25 0,3-4-148,3-8 0,4-5 0,3-5 0,4-6 0,-2-10 0,2-5 0,-2-5 1,0-3-753,-2-4 0,1-3 0,43 16 829,-1-10 0,0-12 0,0-2 0,0-10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35.451"/>
    </inkml:context>
    <inkml:brush xml:id="br0">
      <inkml:brushProperty name="width" value="0.08571" units="cm"/>
      <inkml:brushProperty name="height" value="0.08571" units="cm"/>
    </inkml:brush>
  </inkml:definitions>
  <inkml:trace contextRef="#ctx0" brushRef="#br0">22 1547 8018,'-12'-12'841,"2"2"0,13 10 1,4 3-638,7 4 1,8-5 0,5 6 0,4-6-523,3-2 1,0 0 0,5 0 0,-5 0-1655,-3 0 1972,-2 0 0,3-10 0,1-2 0</inkml:trace>
  <inkml:trace contextRef="#ctx0" brushRef="#br0" timeOffset="122">262 1220 8018,'-15'-19'2843,"1"5"-2381,9 4 1,5 20 0,14 4 0,6 5-205,1 3 0,1 0 0,2 0 0,3 0-601,2-1 0,7 1 0,-7-3 0,-2-2-1151,-3-2 1,5-3 1493,0 3 0,10 4 0,-5-7 0</inkml:trace>
  <inkml:trace contextRef="#ctx0" brushRef="#br0" timeOffset="123">741 1155 8018,'-10'22'127,"8"0"0,-8 2 1,3 5 319,-1 7 1,1 5 0,7 5-1,0 3 155,0 2 0,0 9 0,0 0 0,0 8-367,0 5 1,0 7-1,0-5 1,0 2-622,0 5 1,-10 1-1,-2-6 1,-2-12 23,-1-11 1,3-11 361,-2-7 0,-15-4 0,4-10 0</inkml:trace>
  <inkml:trace contextRef="#ctx0" brushRef="#br0" timeOffset="214">828 1852 8915,'2'-12'1697,"3"7"-1372,2 10 1,3 7 0,-5 10 0,5 0-441,2-1 1,0 1 0,5 0-1,-3-3-478,3-4 593,2 4 0,13-16 0,2 6 0</inkml:trace>
  <inkml:trace contextRef="#ctx0" brushRef="#br0" timeOffset="357">1133 1612 8018,'-22'-19'520,"3"2"0,2 5 1101,2 2-1621,10 3 0,-14-3 0,7-2 0</inkml:trace>
  <inkml:trace contextRef="#ctx0" brushRef="#br0" timeOffset="2483">1742 1 8253,'10'22'444,"-5"12"0,9 12 1,3 19-115,3 20 1,-9-29-1,0 4 1,0 9 0,-1 2-1,1 6 1,0 1-74,1 5 1,-2 1 0,-3 2 0,-2 0 0,-1 1 0,-1 0 0,-1-1 0,-1 0-378,-1-3 1,0 1 0,-4-3 0,-2 0 0,-1-7 0,-1-1 0,-1-3 0,-1-2 87,0-5 1,-2-2 0,-1-5 0,-3-1 0,1-4 0,-1 0 0,-16 43-296,1-5 1,-5-21 0,7-10 0,2-12-1221,3-9 1,12-6 1546,4-9 0,-1-17 0,1-5 0,1-5 0</inkml:trace>
  <inkml:trace contextRef="#ctx0" brushRef="#br0" timeOffset="2530">2309 1939 9658,'-12'-12'-400,"2"2"0,10 1 0,0-3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33.399"/>
    </inkml:context>
    <inkml:brush xml:id="br0">
      <inkml:brushProperty name="width" value="0.08571" units="cm"/>
      <inkml:brushProperty name="height" value="0.08571" units="cm"/>
    </inkml:brush>
  </inkml:definitions>
  <inkml:trace contextRef="#ctx0" brushRef="#br0">262 109 8372,'0'-22'1160,"0"8"-817,0-1 1,9 3 0,6-2 0,4 4-101,3 0 0,0 8 0,0-5 0,2 4-65,5 3 0,-5 0 1,5 0-1,-5 0 100,-2 0 1,-7 3 0,-1 4-302,3 7 1,-7 6 0,-5 1 0,-8 4-117,-4 4 0,-12-5 0,-1 5 1,-6-3-11,-1 4 0,3-14 0,2 6 641,0-2-301,0-1 1,10-9 0,8-8-96,8-7 0,8-9 1,10 4-1,2 0-510,5 1 0,-4 1 0,6 8 1,-2 0-517,0 0 1,0 0-1,-7 0 930,0 0 0,0 0 0,-1 0 0</inkml:trace>
  <inkml:trace contextRef="#ctx0" brushRef="#br0" timeOffset="745">109 457 7678,'0'-12'1711,"0"5"0,0 14-1651,0 8 1,-7 7 0,0 7 0,0 5-251,-3-1 0,5 9 0,-7-9 0,0 1 190,0-5 0,-3 5 0,-6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40.382"/>
    </inkml:context>
    <inkml:brush xml:id="br0">
      <inkml:brushProperty name="width" value="0.08571" units="cm"/>
      <inkml:brushProperty name="height" value="0.08571" units="cm"/>
    </inkml:brush>
  </inkml:definitions>
  <inkml:trace contextRef="#ctx0" brushRef="#br0">479 1307 8237,'-21'21'755,"1"1"-497,6 0 1,-6 9-1,8 6 1,-2 4-139,-1 2 0,3 8 0,-5 3 0,5 1-288,2 6 1,-4-6 0,4 1-1,1-3-1382,-1-4 1550,-7-3 0,5-3 0,-10 1 0</inkml:trace>
  <inkml:trace contextRef="#ctx0" brushRef="#br0" timeOffset="216">0 1416 8237,'3'12'252,"4"-3"272,8 1 0,4 2 0,5 12 0,5 5-238,7 8 1,1 4 0,4 5 0,5 2-138,0 3 1,0-3-1,-3-9 1,-2-3-322,-4 3 1,1 2-1,-9 0 1,-2-4 171,-3-8 0,8-5 0,2-2 0</inkml:trace>
  <inkml:trace contextRef="#ctx0" brushRef="#br0" timeOffset="569">806 1982 8484,'-14'0'555,"-1"0"0,10 2 0,0 5 1,8 8-301,4 4 0,10 3 1,-3 0-1,8 0-221,7-1 1,-5 1-1,6 0 1,-6-3-682,-3-4 0,9 2 0,-1-10 0,-3-2-1879,-2-3 2526,-2-2 0,10-9 0,1-3 0</inkml:trace>
  <inkml:trace contextRef="#ctx0" brushRef="#br0" timeOffset="683">937 1720 8119,'-29'-33'288,"0"4"1,2 4 205,3 4 0,4 6 0,4 3-1060,1 2 0,10 5-257,-2 13 823,4 4 0,13 10 0,2-1 0</inkml:trace>
  <inkml:trace contextRef="#ctx0" brushRef="#br0" timeOffset="951">1285 2200 8009,'0'21'-261,"0"1"1,0 0-1,-2 0 1,-3-1 496,-2 1 0,-1 0 0,8 0 0,0 0-253,0-1 0,0-6 0,0-1 0,3 1 17,4-3 0,-5 7 0,8-7 0</inkml:trace>
  <inkml:trace contextRef="#ctx0" brushRef="#br0" timeOffset="1303">1612 1873 8137,'14'-19'25,"1"4"1,-8-2-1,8 7 224,2-2 0,2 7 0,3-2 18,-1 5 0,-6 2 0,-3 2 0,0 5-7,0 8 0,-7-3 0,2 3-259,-4 2 0,-3 2 0,0 3 0,-3 2-45,-4 5 0,2-5 1,-7 5-1,0-5-58,0-2 0,5 0 0,-5 0 69,2-1 0,3 1 0,7 0-73,0 0 1,9-10 0,6-5 0,7-4-327,7-3 0,-3 0 0,11 0 432,1 0 0,3 0 0,3 0 0</inkml:trace>
  <inkml:trace contextRef="#ctx0" brushRef="#br0" timeOffset="2381">2134 414 8183,'22'-32'-205,"0"-1"1,2-11 0,5 3 168,7 5 1,6-3-1,1 7 1,1-1 293,-1-6 1,6 7 0,-3 6 0,-5 9 79,0 10 0,-7 4 1,0 6-1,-3 4-253,-4 7 1,-3 23 0,-2 9 0,2 7-101,5 7 0,-5 13 0,5 9 1,-5 13-1,-12-42 0,-2 2 0,-2 5 0,-1 1 0,0 7 1,0 2-1,1 4 0,1 0-184,1 4 1,-1 1 0,-1 4-1,-1 1 1,-1 6 0,0 2-1,0 2 1,0 0 132,0 3 1,0 0 0,-1-30 0,-1 0 0,2 0-1,1 0 1,0 0 0,1 0 0,2 32 0,-1 0 17,-4-32 0,0-1 1,-1 2-1,2 2 1,0 0-1,-1 0 0,-1 0 1,-2 1-1,0-1 1,0 0-1,0 0 1,1 0 52,0-1 1,1-1 0,-1-1 0,-2 25 0,0-3 0,4-11-1,0-4 1,-2-4 0,1-2 157,-1-4 1,1-2-1,3-6 1,1-3-1,-1 39 1,-2-10 991,-3-9 1,-2-15 0,0-10-200,0-9 1,-9-20 0,-6-19-1,-7-12-237,-7-7 0,-5-13 0,-9-1 0,-3-4-866,-5 1 1,5 7 0,-5-5 0,8 3-11,6 4 0,-4 10 0,5 5 0,-5 2-2424,-3 5 0,1 3 2581,-1 2 0,10 0 0,3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44.848"/>
    </inkml:context>
    <inkml:brush xml:id="br0">
      <inkml:brushProperty name="width" value="0.08571" units="cm"/>
      <inkml:brushProperty name="height" value="0.08571" units="cm"/>
    </inkml:brush>
  </inkml:definitions>
  <inkml:trace contextRef="#ctx0" brushRef="#br0">1610 1 8109,'19'29'0,"-2"2"-179,-2 3 0,-1 5 1,6 9-1,-3 6 166,-3 1 0,1 3 0,6 10 0,4 7 44,4 12 1,-16-39 0,0 1 0,5 5 0,1 1 0,-1-1 0,0 1-11,-1-1 0,0 1 1,2 0-1,0 1 0,-2 0 1,-2-1-1,1 0 1,-1-1-21,1-4 0,0-1 0,13 46 0,-10-1 0,-10-44 0,-1 2 35,0 1 1,-1 0 0,-5 1-1,1 1 1,1-1 0,1 1-1,-1-1 1,-1 1 73,1-1 1,0 1 0,0-1 0,-1 1 0,-3-1-1,0 0 1,0 1 0,0-1-1,0 0 1,0 1 0,0 4-1,0 1 1,0 0 0,0 1-1,0 1 1,0 2-126,0 1 0,0 0 0,0-7 0,0 0 0,-1 5 0,0 0 0,-2-3 1,1-1-26,-2-1 0,0 0 0,-1 5 0,1 0 1,1-3-1,1 1 0,-2-1 0,1 1 66,0-3 1,1 0 0,-3-2 0,0-1 0,0-1 0,1 1 0,-1 0 0,0 1 13,0 3 1,0-2-1,0-4 1,0-2-1,3 4 1,0-1-1,-3 0 1,0-1-26,-1 0 0,0 0 0,2 2 0,1-1 0,-3 1 0,-1-1 0,2 0 0,1 1-41,1-1 1,1 1-1,-3 3 1,0 0 0,0 1-1,1 0 1,-1 2 0,0-1-24,1 3 0,-2 0 0,-2-2 0,-1-1 0,3 1 0,0-1 0,-2 0 0,-1-1 8,-2-2 1,1-1 0,1 5 0,1-1 0,-6 1 0,-1-1 0,2 1 0,1-1 89,1-1 0,1-1 0,-1-2 0,0-1 0,0-2 0,0 0 0,0 0 1,0 1-63,0 1 1,0-1 0,-10 33-1,-1 7 1,3-7-1,4-2 1,-4 2 0,4 0 0,-4 0 35,-3 0 1,5 0 0,0 1 0,-5 1-8,-2 5 1,5-4-1,5-42 1,-1 1-1,-9 48-35,13-47 1,0 1 0,0 0 0,0 0-1,0 1 1,0 0 0,0 1 0,-2 0-6,-1 0 0,-1-2 0,-9 46 0,9-46 0,1 0 0,0 2 0,1 0 19,-1 4 1,-1 0 0,2-2 0,0-1 0,-4 2 0,0-1 0,0-3-1,0 0 29,0 0 1,0 0 0,-1-1 0,0 0 0,-3 1 0,0 0 0,2 1 0,0 0 62,0 0 1,1-2 0,4-2 0,-1-1-1,-1 3 1,-1 0 0,0 1 0,0 0-34,-1 1 0,2 0 1,2-2-1,1 0 1,-2-1-1,-1-1 1,1 1-1,1-1-38,0 1 1,-1 0 0,-3-3-1,-1 0 1,3 3 0,1 2 0,-1-2-1,0 1 34,1-1 1,-1-1-1,-3 4 1,-1 1 0,2-2-1,0 0 1,-2 4-1,-1 2-37,-1 3 0,0 1 1,1-2-1,1 1 1,1 1-1,-1-1 1,2 1-1,0 0 27,-1-2 0,-1 1 0,3 0 1,1-1-1,-1-4 0,0-1 1,1 0-1,0-1-72,3-4 1,0-1 0,-12 41 0,4-11 0,-1-6-39,0-5 1,8-15 0,2-9 0,2-13-127,5-7 0,5-2-311,7 0 0,5-10 0,10-7 507,0-10 0,0 2 0,-1-6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16:46.448"/>
    </inkml:context>
    <inkml:brush xml:id="br0">
      <inkml:brushProperty name="width" value="0.08571" units="cm"/>
      <inkml:brushProperty name="height" value="0.08571" units="cm"/>
    </inkml:brush>
  </inkml:definitions>
  <inkml:trace contextRef="#ctx0" brushRef="#br0">828 0 8136,'-21'2'-242,"-1"6"1,2-3 0,3 7 0,3 0 475,-3 0 0,0 2 0,0 8 0,5 2 43,2 5 0,-4-2 0,4 9 0,-2 3-129,-5 2 0,0 5 1,0 5-1,3 7 9,-3 5 0,-5 5 0,-5 4 0,-2 8-46,3 5 0,2 4 0,2 8 0,11-44 0,0 1-90,0 2 0,0 1 0,0-1 0,0 0 0,1-3 0,-1 0 0,0 4 0,0 0-86,0 2 0,0 0 1,3 3-1,2 0 1,-1 3-1,2 0 1,-2 2-1,1-1 45,0 3 0,0 0 0,3-2 0,-1-1 0,-2 4 0,0 1 1,1-2-1,0 0-1,3 0 1,-1 0-1,-1 0 1,-1 0 0,0-4-1,0 0 1,-1 1-1,0-1 35,-2 0 0,-1 1 1,3-2-1,0 0 1,0-1-1,0 0 1,0-3-1,0 1 45,-1-2 0,2 0 1,1-1-1,0 0 1,-1-2-1,-2 0 1,2-1-1,1 1 48,1-2 0,1 1 1,0 1-1,1-1 0,-1 42 1,-3 2-113,2-47 0,-1 0 0,0 1 0,1 1 0,1-1 0,1 0 0,-1-2 0,-1 0 71,-4 43 1,0-4 0,7-3 0,0 0 11,0 0 0,0 0 1,0 0-1,0 0-48,0 0 0,7-2 1,3-3-1,-1-4 26,1-3 1,5 0 0,-6-3-1,1 8-54,0 5 1,4 4-1,-7 6 1,-2 4-9,-2 0 0,-3-43 1,0-1-1,0-2 0,0-2 1,0 0-1,0 0 42,0 48 0,0-47 1,0 0-1,0-1 1,0 0-1,0 1 1,0 0 86,0-1 0,0 0 0,2 45 0,3-11 0,5-3 0,2-2 0,-5-5 0,8 3 0,-1-8-77,-2 0 1,7 3 0,-6-1 0,1 8 29,1 5 1,-8 2 0,5 2 0,0 6-34,-6-45 1,0 1 0,-2 2 0,-1 1-1,3-1 1,1 0 0,-1-1 0,0 0-1,-1-1 0,2 0 0,7 43 0,-3-44 0,0-1 1,11 48-6,0-5 0,-1-2 0,1-6 0,0-1 46,0-4 0,-1-1 1,1 4-1,0-4 200,0-3 1,0 4 0,-1-4 0,1 3-207,0 4 1,-8 0 0,1 1 0,2-3 12,2 2 0,3 0 1,0 0-1,2-4-8,5-3 0,-2 5 0,9-3 1,0 5-38,-2 8 1,-13-43-1,-1 0 1,-2 0 0,1 1-1,1 2 1,1 1-55,0 2 0,1 1 1,0 3-1,0 2 1,-1-1-1,-1 0 1,-1-1-1,1 0 52,-2-1 0,0-1 1,-5-5-1,1-1 0,15 46 1,-5-8 255,-2-8 1,-1-4 0,1-9-1,-3-3-83,-4-5 1,4 2 0,-7-9 0,0-3-227,-4-2 1,-3-4 0,-1-6 0,4-7-1783,-3-5-1776,-3-12 2449,-2-2 1,0-27-1,0-7 1118,0-8 0,10-4 0,2-8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8:56.631"/>
    </inkml:context>
    <inkml:brush xml:id="br0">
      <inkml:brushProperty name="width" value="0.08571" units="cm"/>
      <inkml:brushProperty name="height" value="0.08571" units="cm"/>
    </inkml:brush>
  </inkml:definitions>
  <inkml:trace contextRef="#ctx0" brushRef="#br0">436 479 8345,'10'44'-12,"-8"-5"0,8 2 0,-3 5 256,0 0 1,8 2 0,-5 0 0,-1 6-411,1 1 1,4-9-1,-6 0 166,-3-7 0,-3-12 0,-2 4 0</inkml:trace>
  <inkml:trace contextRef="#ctx0" brushRef="#br0" timeOffset="194">1 828 8080,'21'0'394,"1"0"0,0 0 145,0 0 1,12-3-1,9-1 1,13-6-385,7-2 0,12 4 0,5-4 0,4 0-385,3 0 0,-9 5 230,-6-8 0,-14 11 0,-4-6 0</inkml:trace>
  <inkml:trace contextRef="#ctx0" brushRef="#br0" timeOffset="480">1002 566 7874,'-21'0'-44,"6"8"0,3 1 1,2 4 577,5 3 1,-4 4 0,1 4 0,4 3-127,1 2 0,10 7 1,3-7-1,5 0-199,9 2 1,-2-14 0,9 3-1,-2-8-112,0-7 0,7-5 0,-7-5 0,-2-7-81,-3-8 1,-4 3 0,-6-14 0,-7 2-448,-4 0 0,-3-3 0,0 6-32,0-3 0,-10 0 1,-4 7-1,-6 3-508,-1 4 0,-1 5 971,0 10 0,0 0 0,0 0 0</inkml:trace>
  <inkml:trace contextRef="#ctx0" brushRef="#br0" timeOffset="713">1307 958 8082,'0'22'1151,"10"0"1,-10-10-610,0-5 0,0-14 1,-7-7-1,4-6-342,3-2 0,-2-7 1,-3-2-1,-2-3-181,2-5 1,2-2 0,3-2-1,0-1-546,0 1 0,0 1 0,3 4 1,2 1-919,2-1 0,10 9 1445,-3 7 0,6-10 0,2 8 0</inkml:trace>
  <inkml:trace contextRef="#ctx0" brushRef="#br0" timeOffset="1327">1481 1024 8082,'12'0'758,"-2"-3"1,-10-4-583,0-7 0,0-6 0,0-2 1,3-2-160,4-5 0,-5 5 1,6-7-1,-6 2-187,-2-1 0,0 1 1,2 8-140,6-1 0,-4 10 354,11 5 1,-8 14 0,5 7 0,-2 6 78,-5 1 0,5 8 0,-3 3 0,0-1 8,3 1 0,-8-3 0,5-7 0,-4-1 33,-3 1 1,2-2 101,6-6 1,-6-7-193,5-14 1,-4-5-1,-3-12 1,0-3-2,0-2 1,7-7 0,0 4 0,0 1-57,3-1 0,-5-4 0,7 7 0,0 3 27,0 1 1,3 13 0,6 5-30,1 5 0,-2 4 0,-3 5 0,-3 8 2,3 4 0,-5 5 0,0 3 1,0 2 17,0-2 0,-7-3 0,3-2 1,-6-1 103,-2 1 1,0 0-180,0 0 0,-2-10 0,-6-5-90,-6-5 0,4-4 0,3-5 114,4-8 1,3-4 0,0-3 0,0 0 44,0 1 0,0-1 1,3 0 53,4 0 0,5 3 0,10 4-43,0 8 0,-1 5 0,1 2-462,0 0 0,0 9 0,-3 6 1,-2 4-873,-2 3 0,-8 0 1293,7 0 0,-9 9 0,5 3 0</inkml:trace>
  <inkml:trace contextRef="#ctx0" brushRef="#br0" timeOffset="1644">2200 675 8082,'-10'-12'1047,"-4"5"1,-3 7-1,2 7 1,8 8-746,5 4 1,-6 3 0,1 0 0,2-1-223,3 1 1,4 0 0,6 0-544,6 0 1,5-3 0,3-5 0,0-6-166,0-6 1,0-2-1,-1 0 1,1-2 145,0-6 0,0-1 1,-1-8-1,-1 2 416,-6-2 0,6-9 1,-8-3-1,2 2 240,1 3 1,-10 2-1,4 0 1676,1 1-1088,-8-1 1,8 12-400,-10 10 1,0 12 0,0 15 0,0 4-558,0 3 1,0-7 0,3 2 0,1-3-1063,4 3 1256,9-4 0,-5 6 0,9-9 0</inkml:trace>
  <inkml:trace contextRef="#ctx0" brushRef="#br0" timeOffset="1863">2657 0 8859,'0'22'414,"0"7"0,3 5 0,2 5-199,2 7 1,7 12 0,-4 0 0,0 5-87,-1 2 1,-1 0 0,-8 1 0,0-1-509,0 0 1,0-2 0,0-5-1,0-9-731,0-11 0,0-6 1110,0-10 0,9-10 0,3-3 0</inkml:trace>
  <inkml:trace contextRef="#ctx0" brushRef="#br0" timeOffset="2148">2962 610 7984,'20'-29'0,"-6"0"31,-7 2 0,3 3 793,-3 2 0,-9 10 0,-13 7-277,-4 10 0,-3 10 1,0 11-1,1 6-138,-1 2 0,3 2 0,2 5 0,2-2-443,-2-3 1,7-2 0,3 5 0,5-5-401,2-3 1,0-2 0,2-10-99,5-4 1,6-5-1,8-13 1,4-4 25,4-8 1,-5-4 0,5-3 0,-5-2 520,-2-5 1,-3 12-1,-2-5 1,-5 3 798,-2 0 1,7 7-656,-3 4 0,-2 6 0,3 4 0,-1 6-157,-1 6 1,3 5 0,-6 3 0,2 2-627,5 5 624,-7-4 0,9 16 0,-7-7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08.186"/>
    </inkml:context>
    <inkml:brush xml:id="br0">
      <inkml:brushProperty name="width" value="0.08571" units="cm"/>
      <inkml:brushProperty name="height" value="0.08571" units="cm"/>
    </inkml:brush>
  </inkml:definitions>
  <inkml:trace contextRef="#ctx0" brushRef="#br0">218 1 8142,'-19'2'533,"4"6"1,8 8-27,5 11 0,2 9 0,0 15 0,0 10-77,0 9 1,2 12 0,3 17-1,-1-45 1,2 1-267,0 0 1,0 2 0,-3 3-1,1 0 1,2 2 0,0 0-1,0 2 1,0 0-180,1 2 1,-2-1-1,-2-5 1,-1-2-1,3-3 1,0-3 0,2 37-333,0-14 1,0-14-1,-7-8 1,0-7-1080,0-12 0,0-15-1138,0-4 2564,0-10 0,-9 4 0,-3-9 0</inkml:trace>
  <inkml:trace contextRef="#ctx0" brushRef="#br0" timeOffset="367">0 1569 10560,'12'9'0,"-2"6"434,0 4 0,-5 6 1,7 1-1,0 6-102,0 1 1,2 4-1,8 6 1,0 1-188,0-1 0,0-1 1,-1-6-1,-1-7 80,-6-5 0,6-12 0,-6-5 0,3-7 26,-2-7 1,4-7 0,-5-13 0,6-7-180,2-7 1,2 2 0,2-11 0,3 4-140,-2 2 0,-3 0 0,-2 3 0,0 3-1140,0 1 1,-1 13-1444,1 2 2650,-10 10 0,8 12 0,-8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20.286"/>
    </inkml:context>
    <inkml:brush xml:id="br0">
      <inkml:brushProperty name="width" value="0.08571" units="cm"/>
      <inkml:brushProperty name="height" value="0.08571" units="cm"/>
    </inkml:brush>
  </inkml:definitions>
  <inkml:trace contextRef="#ctx0" brushRef="#br0">436 240 7983,'-2'-22'543,"-5"1"1,-5-1 0,-10 0 0,0 3 256,0 4 0,-2 6 1,-3 11-1,-4 3-326,-3 2 0,5 12 0,-5 1 0,3 6-305,4 1 1,3 4 0,2 1 0,0-1-620,1 1 1,8 4 0,6-7 0,5-2-270,2-3 1,0-2 0,2-3 0,5-4 61,8-8 0,4-5 1,3-2-1,2-2 401,5-5 1,-4-5 0,4-10 0,-3 0 217,3 0 0,-5 8 1,5-1-1,-4 1 344,-4 2 1,-6-5-1,0 9 1,1 4 271,4 1 1,-6 3 0,-2 3-429,-2 4 1,5 12 0,-8 10 0,-2 0-314,-3 3 1,-2-6 0,0 8-1,0-2 163,0-6 0,0 8 0,0 0 0</inkml:trace>
  <inkml:trace contextRef="#ctx0" brushRef="#br0" timeOffset="566">807 22 7280,'-15'8'-274,"3"1"786,2 3 0,1-7 1,4 5-276,-3 0 1,-1-8-918,2 5-547,4-4 360,-7-3 1175,20 0 110,2-10 0,8 5 99,-6-9 485,5 9 303,-6-14 519,-1 6-1382,-3 1 1,-11 3-1,-5 9 1,-5 2-196,-1 5 1,-6-2-1,5 10-267,-6 2 1,-2 2-1,3 3-265,5 0 0,4-8 0,10 1 85,0 2 1,0 2-1,2 3 1,6-3 120,6-4 1,5 4 0,3-5 0,0 6 253,0 2 0,0-1 0,-3 1 1,-5 0 543,-6 0 1,1-1-1,-1 1 1,-6 2-102,-7 5 0,-9-4 0,-13 4 0,-4-5-634,-3-2 0,-3-1 0,-4 1 0,3-2-1425,1-6 1,11-4 0,-3-10 1440,4 0 0,4-20 0,-1-4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17.518"/>
    </inkml:context>
    <inkml:brush xml:id="br0">
      <inkml:brushProperty name="width" value="0.08571" units="cm"/>
      <inkml:brushProperty name="height" value="0.08571" units="cm"/>
    </inkml:brush>
  </inkml:definitions>
  <inkml:trace contextRef="#ctx0" brushRef="#br0">66 588 8076,'0'22'163,"0"0"0,0 0 0,0 2 1,0 2 266,0 4 1,7 8 0,3-1-1,-1 4-415,1 2 0,0 1 0,-5-1 0,2 1-461,-2-1 0,4-1 1,-1-4-1,-3-4 446,-3-2 0,-2-3 0,0-8 0</inkml:trace>
  <inkml:trace contextRef="#ctx0" brushRef="#br0" timeOffset="350">1 218 8076,'21'-34'137,"1"5"1,-7 5-1,-1 2 1,5 0 148,8 1 0,-3 6 0,5 3 1,-4 2-7,-4 6 1,3 4-1,1 7 1,-1 7-132,-5 6 1,-2 1 0,3 4-1,-4 4-7,-1 7 1,-10-2-1,2 5 0,-7 4-206,-7 6 1,-3 4 0,-9-2 0,-1 4-230,-4 1 0,-5 4 0,3-6 0,-6-1 26,-2 0 1,8-5-1,-3-11 1,4-11-254,4-9 1,-1-7 0,2-12 658,6-6 1,4-4 0,13-10 0,4 3 103,7 5 0,1-3 0,4 9 0,6 4 299,-1 1 1,2 6-1,1 4 1,4 7-162,3 6 1,-5 11 0,5 3-1,0 5-962,0 4 0,-5-11 0,5 11 0,-3-4-2703,-4-5 3284,-3-3 0,8-9 0,1 0 0</inkml:trace>
  <inkml:trace contextRef="#ctx0" brushRef="#br0" timeOffset="719">741 1002 8182,'22'0'314,"-1"-2"1,1-3-135,0-2 0,0-10 0,2 2 0,3-4-161,2-3 1,-8-7-1,-6 0 1,-1 2-285,-1 3 1,-4 2 0,-9-2 0,0-2 71,0-4 0,-2 9 1,-5 6-1,-8 1 125,-4 2 1,-3-5 0,0 9 0,0 4 108,1 1 1,-1 3-1,0 0 1,0 3 248,0 4 1,3 5 0,2 10 0,5 2 139,2 5 0,3-2 0,7 6 0,0 1-51,0 0 0,3-5 0,4 5 0,7-3-303,6-4 1,1 2 0,4-5 0,4-4-273,7-1 1,5-9-1,0-3 1,-2-5-1451,-3-2 1646,1 0 0,6-9 0,1-3 0</inkml:trace>
  <inkml:trace contextRef="#ctx0" brushRef="#br0" timeOffset="1136">1307 719 8368,'10'12'520,"-8"7"0,5-4-247,-4 4 1,-1 3 0,3 0 0,5 0-57,2-1 0,-5 1 0,8 0-187,2 0 0,2 0 0,3-3 1,-3-2-198,-4-3 0,4-9 0,-4 2 43,4-4 0,-5-13 0,-2-4 0,-2-8 149,-5-7 1,0 5 0,0-5 0,2 4 55,-2 4 0,-3-1 1,-2 0-1,-2 3 41,-5 4-5,4 6 0,-7 11 1,10 5 117,0 8 0,3 4 1,2 3-170,2 0 1,10-1 0,-3-1 0,6-6 145,2-6 0,-1-6 1,1-2-1,0 0 16,0 0 0,-1-10 0,1-7 0,-2-7-200,-6-5 1,3-2-1,-10 2 1,-2-5-367,-2 0 1,-3-7-1,0 7 1,0-2-348,0-1 0,-3 8 1,-2-5 684,-2 3 0,-10 2 0,5 7 0</inkml:trace>
  <inkml:trace contextRef="#ctx0" brushRef="#br0" timeOffset="1418">1939 806 7713,'12'32'27,"-5"4"0,-2-5 0,0-2 0,2-2 554,-2 2 1,-3-2-1,-2 6 1,0-1 495,0-5 0,0-3-496,0-2 1,3-13 0,1-9-423,4-12 0,-1-10 0,-7-4 1,2-6-198,6-2 0,-6-2 0,5-5 0,-2 0-212,2-3 0,-4 13 1,6-10-1,-1 4-934,-1 4 1,8 3 0,-6-3-364,3 1 0,-4 6 1547,6 11 0,1-4 0,6 7 0</inkml:trace>
  <inkml:trace contextRef="#ctx0" brushRef="#br0" timeOffset="1600">2243 763 8119,'22'12'-167,"-7"0"635,-1-5 1,-9-2 0,5 7 172,-1-2 0,-4 7 1,7-3-527,-2 5 0,0 3 0,-5 0 0,2 0-440,-2 0 0,-3-1 0,-2 1 1,3 0 324,4 0 0,-5-1 0,8 1 0</inkml:trace>
  <inkml:trace contextRef="#ctx0" brushRef="#br0" timeOffset="1733">2309 371 7733,'-10'-22'-1047,"8"7"1047,-6 1 0,6 9 0,2-5 0</inkml:trace>
  <inkml:trace contextRef="#ctx0" brushRef="#br0" timeOffset="1934">2635 0 8142,'0'32'84,"0"4"1,0 5-1,0 3 1,0-1 416,0 1 1,0 7 0,0 2 0,0 0 192,0 0 0,8 1 0,1-6 1,1 5-1026,0 3 1,-3-5 330,-7 7 0,10-10 0,2 5 0</inkml:trace>
  <inkml:trace contextRef="#ctx0" brushRef="#br0" timeOffset="2335">2418 523 7995,'9'-22'142,"6"0"1,4 10-1,3 5 139,0 5 1,0 2 0,2 0 0,2 2-193,3 5 1,8-2 0,-6 10 0,3 2-84,5 2 0,-1-4 1,1-3-1,-5-3 90,-2-4 1,-1 5-1,-4-3 1,4-2-44,3-3 1,-7-2 0,2-2-1,-5-5-191,-2-8 1,-8-4 0,1-5 0,-1-3-108,-2-2 1,0-10-1,-7 5 1,2 0 94,-2 5 1,-2-2-1,-6 4 1,-4 6 168,-8 4 1,-4 12 0,-3-2 0,-2 4 487,-5 3 1,2 12-1,-6 8 1,1 9 133,6 4 0,1 1 0,4 5 1,-1 0-368,0 7 1,7-3 0,3 8 0,3-5-580,4-2 0,5-1 1,7 1-1,10-1-559,10 1 1,9-8-1,12-2 1,6-3 863,1-4 0,3 7 0,8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23.436"/>
    </inkml:context>
    <inkml:brush xml:id="br0">
      <inkml:brushProperty name="width" value="0.08571" units="cm"/>
      <inkml:brushProperty name="height" value="0.08571" units="cm"/>
    </inkml:brush>
  </inkml:definitions>
  <inkml:trace contextRef="#ctx0" brushRef="#br0">151 170 8189,'0'-22'14,"0"1"1,0-1 75,0 0 1,0 8 0,0-1 617,0-2 0,-3 5-454,-4-2 1,2 9 0,-7 0-1,0 7-111,0 6 1,5 11 0,-8 0 0,1 10-18,1 5 1,-4 5-1,10 9 1,0 6-69,-3 1 0,8 3 1,-5 8-1,7-4-139,7-3 0,5-6 0,10-10 1,2-2 145,5-4 1,5-8 0,9-15-1,1-9 185,-1-10 0,1-9 1,-3-15-1,-2-8-59,-3-4 1,-16-2-1,1-3 1,-4-3-149,-5-1 0,-2-1 0,-10 7 0,-2 1-392,-6-1 0,-4 3 0,-10 2 1,1 5-228,-1 3 1,-7 4-1,0 10 1,0 5-364,-3 3 0,8 1 0,-5 11 939,5 4 0,-8 5 0,-1 10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26.135"/>
    </inkml:context>
    <inkml:brush xml:id="br0">
      <inkml:brushProperty name="width" value="0.08571" units="cm"/>
      <inkml:brushProperty name="height" value="0.08571" units="cm"/>
    </inkml:brush>
  </inkml:definitions>
  <inkml:trace contextRef="#ctx0" brushRef="#br0">632 1 8038,'-22'0'-316,"7"2"1,1 5 296,-3 8 1,5 4 0,0 3 0,0 2 221,0 5 1,0-2 0,-5 9 0,2 3-50,-2 2 0,0 5 0,0 2 0,3 6 14,-3 1 1,-3 3 0,-1 8 0,-1-1 140,0 0 1,0 1 0,1-1 0,-1 3-31,0 4 1,0-4 0,0 7 0,1 0-83,-1 5 1,7-3 0,1 3-1,-1 2-89,3 3 0,-5 12 1,10 2-1,0 0-13,-3-4 1,8-8 0,-6-5 0,6-5 52,2-2 0,-7-2 0,0-8 0,2 1-29,2-1 0,3 0 1,0 1-1,0-1-64,0 0 0,0-7 0,0 0 0,0 1 36,0-4 0,0 6 0,0-8 1,0 0-43,0 0 1,3 8 0,2-3-1,2 5-9,-2 2 0,-3-7 0,0 3 0,3 2 48,3 0 1,1 7-1,-4-12 1,2 2-23,-2-2 1,5 5 0,-3-7-1,0 0 1,3-6 0,-5-4 0,7 0 1,0 3 56,0 2 1,-7-1-1,5-6 1,-3-1-69,0 1 1,8 7 0,-8 0-1,0-3-69,3-2 0,-5 5 0,7 2 0,0 0 67,0 0 1,-5-2 0,8-7 0,-1-1 62,-2 1 1,8 7 0,-6 0-1,6-1 10,1 4 0,-1-6 1,-3 8-1,-3-1 122,3 1 0,3-8 0,1 3 1,1-5 69,0-2 1,-3-1-1,-2 1 1,-2-3-66,2-5 1,-5-2-1,0-7 1,0 4-121,0 3 1,-5-7 0,5 2 0,0-5-47,1-2 1,-9-1-1,6 1-574,0 0 0,-8-7-3211,5-1 1122,-4-9 1,-3-5 2574,0-15 0,-10-14 0,-2-5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27.247"/>
    </inkml:context>
    <inkml:brush xml:id="br0">
      <inkml:brushProperty name="width" value="0.08571" units="cm"/>
      <inkml:brushProperty name="height" value="0.08571" units="cm"/>
    </inkml:brush>
  </inkml:definitions>
  <inkml:trace contextRef="#ctx0" brushRef="#br0">0 0 8092,'7'15'359,"1"-1"1,-4 3 84,-1 2 0,-3 3 0,0 2 0,0 5-178,0 8 0,0 4 1,0 5-1,0 2-302,0 3 0,0 0 1,0-8-1,0 1-482,0-1 0,0-9 0,0-5 518,0-4 0,10 6 0,2 3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27.801"/>
    </inkml:context>
    <inkml:brush xml:id="br0">
      <inkml:brushProperty name="width" value="0.08571" units="cm"/>
      <inkml:brushProperty name="height" value="0.08571" units="cm"/>
    </inkml:brush>
  </inkml:definitions>
  <inkml:trace contextRef="#ctx0" brushRef="#br0">110 87 8052,'-15'-12'-327,"1"3"614,-3-1 1,5 10 69,-3 0 1,8 12 0,-5 15 0,2 4-5,5 3 0,3 2 1,2 10-1,0 3-143,0 2 0,2-1 1,5-6-1,8-1-67,4 1 0,3-10 0,2-5 0,3-7 136,2-8 1,7-7-1,-4-14 1,2-10-22,4-9 0,-6-8 1,-3-10-1,-5-2-368,-2-5 0,-10 3 0,-5-8 0,-5 3-227,-2 5 0,-9 9 1,-6 5-1,-4 0-95,-3 0 1,-7 15-1,0 0 1,0 7-106,-2 7 0,6 2 0,-4 3 0,5 3-394,2 4 0,3 15 931,5 14 0,-6 5 0,8 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28.405"/>
    </inkml:context>
    <inkml:brush xml:id="br0">
      <inkml:brushProperty name="width" value="0.08571" units="cm"/>
      <inkml:brushProperty name="height" value="0.08571" units="cm"/>
    </inkml:brush>
  </inkml:definitions>
  <inkml:trace contextRef="#ctx0" brushRef="#br0">0 20 8029,'0'-12'1945,"0"5"-1522,0 14 0,7 7 0,1 15 0,-1 8 16,3 4 1,-6 5-1,8 5 1,-2 7-81,-5 5 1,5 2-1,-3 0 1,-2-2-352,-3-5 1,-2 3-1,0-13 1,0-7-365,0-9 0,0-8-2512,0-2 2868,-10-10 0,-2-22 0,-9-14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23.956"/>
    </inkml:context>
    <inkml:brush xml:id="br0">
      <inkml:brushProperty name="width" value="0.08571" units="cm"/>
      <inkml:brushProperty name="height" value="0.08571" units="cm"/>
    </inkml:brush>
  </inkml:definitions>
  <inkml:trace contextRef="#ctx0" brushRef="#br0">23 957 8839,'12'-3'1176,"-3"-2"-895,1-2 1,-5-7 0,9 4 0,1-2-172,-3-5 0,15 5 0,-6 0 0,4 0-284,-1 0 1,-3 7 0,4-3-59,4 6 0,-5 12 0,5 4 0,-7 6 11,-8 1 1,-4 8 0,-10 3-1,0 2 133,0 4 1,-10-4-1,-4 0 1,-6-2 10,-1-6 1,-1-2 0,2-2-1,4-2-163,1-6 170,10-4 1,5-17 0,15-3 0,4 0 5,3 1 0,7 1 0,0 8 1,-2 0 182,-3 0 1,5 0 0,0 3 0,-3 4 265,-1 7 0,-11 6 0,-2 2 0,-2-1 64,-5 1 0,-3 7 1,-4 0-1,-8-2-170,-12-3 1,-2-2 0,-10 0 0,-2-1-508,-5 1 0,2 0 0,-12 0 0,3-1-184,-3 1 412,-5 0 0,-9 0 0,0 0 0</inkml:trace>
  <inkml:trace contextRef="#ctx0" brushRef="#br0" timeOffset="895">1264 173 8001,'9'-44'-481,"-4"10"0,7 5 0,0 5 822,1 2 0,-6 10 0,7 5 0,3 9 103,3 13 1,1 9 0,1 22 0,0 7-38,0 13 0,0 9 0,2 12 0,0 2-239,-2 6 1,-9-45-1,-2 1 1,-6 7 0,-3 0-1,1 4 1,-1 0-171,0 2 0,-2 0 0,-3 1 0,-3 1 0,-3-1 0,-2 0 0,-3 1 0,-3-1-131,-3 1 0,-4-1 0,-4-3 0,-2-1 1,2 0-1,-2-1 0,-1-1 0,-1-2-209,0-3 0,-1-1 1,1-3-1,-1-1 1,1-7-1,1-2 342,-27 33 0,-3-10 0,15-20 0,12 1 0,13-1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22.095"/>
    </inkml:context>
    <inkml:brush xml:id="br0">
      <inkml:brushProperty name="width" value="0.08571" units="cm"/>
      <inkml:brushProperty name="height" value="0.08571" units="cm"/>
    </inkml:brush>
  </inkml:definitions>
  <inkml:trace contextRef="#ctx0" brushRef="#br0">1281 502 8098,'-22'-12'142,"0"-5"0,3 7 679,4-2 0,8 7-7,14-2 1,8 4 0,14 1 0,7-3-561,5-2 0,3-3 0,-1 5 1,3-2-778,5 2 0,-5-4 0,5 1 0,-5 1-19,-3-3 1,-1 8-1,-6-5 1,-7 4 541,-5 3 0,-2 0 0,0 0 0</inkml:trace>
  <inkml:trace contextRef="#ctx0" brushRef="#br0" timeOffset="186">1455 393 8098,'-29'14'0,"-3"-2"281,-1-2 1,-1 7-1,-3-2 1,6 6 369,0 8 1,4-2-1,-7 7 1,3-3-206,4-4 1,5-3 0,8-2-1,6 0-438,6-1 1,2-6-1,2-3 1,6-2-50,6-5 0,13-3 1,4-2-1,3 0-216,5 0 0,2 0 0,3 0 0,-1 0 133,1 0 1,-1 0 0,1 2 0,-3 3 363,-5 3 1,3 8 0,-10-1 0,-5 4 273,-7 3 1,-7 7 0,-10 3 0,-3 1-100,-4 6 0,-7-5 1,-13 0-1,-5 0-158,-1 0 1,-4-8-1,-6 3 1,2-7-1210,4-7 0,-1 2 1,9-10-1,2-2-1353,3-3 1,2-2 2304,0 0 0,10-10 0,2-2 0</inkml:trace>
  <inkml:trace contextRef="#ctx0" brushRef="#br0" timeOffset="2455">214 1 8369,'-25'58'-23,"-1"0"0,-3 2 86,2 3 1,3 12 0,2 5 0,3 7 148,4 8 0,6-45 0,1 1 0,4 6 0,1 0 0,1 1 1,2 0-166,1-1 0,3 0 1,0 2-1,4 0 1,3 1-1,2-1 1,1 1-1,1 1-42,2 3 1,2-2-1,5-7 1,3-1-1,1-4 1,2-1-1,1-6 1,1-1-272,33 30 1,-28-37 0,1-2 0,2-2 0,0-2 0,2-1 0,1-2-632,44 17 1,-40-23 0,0-1 896,0 3 0,1-1 0,2-2 0,1-1 0,-3 0 0,-1 0 0,45 21 0,-3 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1:21.803"/>
    </inkml:context>
    <inkml:brush xml:id="br0">
      <inkml:brushProperty name="width" value="0.08571" units="cm"/>
      <inkml:brushProperty name="height" value="0.08571" units="cm"/>
    </inkml:brush>
  </inkml:definitions>
  <inkml:trace contextRef="#ctx0" brushRef="#br0">0 206 7439,'0'-22'0,"0"1"-196,0-1 0,0 0 2758,0 0-2226,0 10 1,0 27 0,3 16-76,4 5 1,-4 3 0,6 5 0,-2-1-44,1 1 0,6 9 0,-7 3 0,-2 2-213,-2 0 1,-1-3-1,3 4 1,2-9 227,-2-4 0,-2-12 0,-3-5 265,0-5 1,0-16 0,-3-16-98,-4-18 1,4-15 0,-4-10 0,5-7-177,2-5 0,0-2 0,0-1 0,0 1-407,0 0 0,0-1 1,0 3-1,0 5-338,0 7 1,0 8 0,0 7-824,0 7 0,0 16 0,0 13-1204,0 13 2547,0 6 0,0 12 0,0 3 0</inkml:trace>
  <inkml:trace contextRef="#ctx0" brushRef="#br0" timeOffset="282">545 576 5833,'14'0'0,"1"0"0,2 0 0,0 3 0,0 2 0,-3 2 0,1 10 0,6-5 0</inkml:trace>
  <inkml:trace contextRef="#ctx0" brushRef="#br0" timeOffset="384">675 903 8163,'-14'22'-385,"-1"0"0,-4 2 45,-8 5 0,1-5 0,-8 7 0,0-2 340,0 0 0,-2 3 0,-8-5 0,1 2 0,-1-3 0,3-2 0,5-4 0,7-6 0,5 6 0,2-8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29.959"/>
    </inkml:context>
    <inkml:brush xml:id="br0">
      <inkml:brushProperty name="width" value="0.08571" units="cm"/>
      <inkml:brushProperty name="height" value="0.08571" units="cm"/>
    </inkml:brush>
  </inkml:definitions>
  <inkml:trace contextRef="#ctx0" brushRef="#br0">197 240 8013,'0'-15'-97,"0"1"48,0-3 0,0 5 0,0-3 226,0-2 0,0 5 0,0-2 382,0-3 1,0 5 21,0-3 1,-3 3-170,-4-3 1,-5 6-346,-10 9 1,0 2 0,3 5 0,2 10-48,3 10 0,1 7 1,-3 12-1,3 5-27,4 7 0,-6 5 1,8 2-1,2 0-32,3 1 0,4-8 0,8-5 0,9-5 114,8-7 1,4-14-1,-2-5 1,5-12 168,0-8 0,5-4 0,-8-6 1,1-9-80,-1-9 1,-2-1 0,-10-9 0,-2-5-90,-2-8 1,-10 3 0,2-4-1,-5 1-222,-2-2 1,0 3 0,-2-8 0,-5 3-256,-8 5 1,-2 2 0,-2 5 0,0 2-98,-6 3 0,-1 19 0,4 2 0,0 10-153,0 5 0,1 5 0,-1 10 0,0 14 651,0 9 0,-9 16 0,-3 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30.251"/>
    </inkml:context>
    <inkml:brush xml:id="br0">
      <inkml:brushProperty name="width" value="0.08571" units="cm"/>
      <inkml:brushProperty name="height" value="0.08571" units="cm"/>
    </inkml:brush>
  </inkml:definitions>
  <inkml:trace contextRef="#ctx0" brushRef="#br0">0 128 6419,'0'-22'815,"0"1"1,0-1 45,0 0 0,3 3-352,4 4 1,-5 8 0,5 14-240,-4 8 1,4 11 0,0 6 0,-2 2-147,-2 4 1,4 4 0,0 1 0,-2 1-462,-3-1 1,-2 1-1,0-1 1,0-2-218,0-4 1,0 4 0,0-5 553,0 5 0,-9 13 0,-3 1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30.999"/>
    </inkml:context>
    <inkml:brush xml:id="br0">
      <inkml:brushProperty name="width" value="0.08571" units="cm"/>
      <inkml:brushProperty name="height" value="0.08571" units="cm"/>
    </inkml:brush>
  </inkml:definitions>
  <inkml:trace contextRef="#ctx0" brushRef="#br0">23 0 10212,'0'32'686,"2"1"1,3 13 0,2 5-202,-2 7 1,0 12 0,0 3 0,2 0-189,-2 2 1,-3-15 0,-2 5 0,0-4-357,0-5 1,0-13-1,0-14 1,-2-7-263,-6-8 1,4 3 0,-8-12-800,2-7 1,3-1-1,4-11 1120,-4-3 0,4-12 0,-6-5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31.965"/>
    </inkml:context>
    <inkml:brush xml:id="br0">
      <inkml:brushProperty name="width" value="0.08571" units="cm"/>
      <inkml:brushProperty name="height" value="0.08571" units="cm"/>
    </inkml:brush>
  </inkml:definitions>
  <inkml:trace contextRef="#ctx0" brushRef="#br0">0 305 7336,'0'12'1708,"0"0"-1207,0-4 0,0 4 0,0 12-272,0 5 0,0-5 0,0 8 0,0-3-157,0 0 0,0 9 0,0-1 1,0 4-480,0 2 1,0-2-1,0-2 1,0-5 406,0-2 0,10 16 0,2-2 0</inkml:trace>
  <inkml:trace contextRef="#ctx0" brushRef="#br0" timeOffset="789">218 2091 8005,'-12'-22'226,"-5"8"0,7 1 0,1 1 273,-1 0 1,-7 10-240,2 2 0,3 12 0,0 14 1,3 8-112,4 8 1,-5-4 0,3 15-1,2-2-173,2 0 0,3 7 0,3-7 0,4-3-70,8-2 1,6-5 0,6-7 0,5-12 91,1-12 1,4-10 0,4-10 0,-2-12 206,-3-12 1,-10-7 0,3-5-1,-4-4-63,-4-9 0,-8-3 1,-6-1-1,-5 2-252,-2 3 0,-2 7 0,-5-4 0,-8 1-141,-4 6 0,-6 12 0,-1 7 1,-3 7-167,2 7 1,-4-2 0,2 10-1,2 2-1283,3 3 1700,2 12 0,0 11 0,1 13 0</inkml:trace>
  <inkml:trace contextRef="#ctx0" brushRef="#br0" timeOffset="2302">305 4094 7856,'-7'-24'265,"-1"-5"1,1 5 0,5-5 242,-5 5 1,-6 2-78,-8 0 0,6 10 1,3 7-1,0 10-238,0 9 0,0 8 0,-5 5 0,5 7-146,2 7 1,3 0-1,4 17 1,-1 0-125,-4-2 1,1 4 0,9-7 0,3 1-40,3-1 0,8-10 1,-1-9-1,7-5-6,7-9 1,-3-8-1,8-15 1,-2-6 469,-6-13 1,-1-12 0,-4-17 0,-1-7-83,-6-5 1,3 3 0,-10-1 0,-2-2-425,-2 3 0,-11 9 0,-1 0 1,-6 5-245,-9 3 1,2 9 0,-7 5 0,3 5-179,-3 2 1,12 3 0,-5 2 579,2 2 0,11 1 0,-1-8 0</inkml:trace>
  <inkml:trace contextRef="#ctx0" brushRef="#br0" timeOffset="3084">806 0 7290,'12'22'0,"-2"0"281,-1 0 1,-4 11-1,10 9 1,2 8-39,2 6 0,3 12 0,0 14 1,-1 10-195,-10-42 1,0 2-1,0 1 1,0 0 0,0 1-1,0 1 1,0-1 0,-1 1-77,2-1 0,-2 1 0,-2 1 0,-1 1 0,-1 2 0,0 1 0,-1 2 0,-1-1-91,-1-1 0,-1-1 0,1 1 0,-1 1 1,0-2-1,1 1 0,1 1 0,-1 1 69,0 4 0,-1 1 1,0-4-1,-1 0 0,-2 4 1,-1 1-1,0 1 1,-1 0 68,0 1 1,-1 1 0,-4 2-1,-1 1 1,2 4 0,0 1-1,-3 1 1,0 0-69,0-1 1,-2-1 0,1 3 0,-2 1 0,0-3 0,0 1 0,-3 0 0,0 0 160,0 1 0,-2 0 1,1-7-1,-2 0 1,-1 1-1,-1 0 1,1-3-1,1 1 75,0-2 0,2 1 1,2-3-1,1-1 1,-3 3-1,0-1 1,1-3-1,0-1 73,3-5 1,0-1-1,1-4 1,0-1-1,1-3 1,0-2-1,-8 44 100,4-4 0,5-13 0,10-7 0,0-9-302,0-10 0,0-15 0,0-7-312,0-5 0,8-9 0,1-3-1200,3-3 0,3-1 1453,7-8 0,-1 0 0,1 0 0</inkml:trace>
  <inkml:trace contextRef="#ctx0" brushRef="#br0" timeOffset="3709">1677 2722 7941,'-7'-21'820,"-1"-1"0,1 7 0,10 3-358,4 2 0,7 1 1,13 4-264,2-2 0,2-1 0,-2 8 1,5 0-213,0 0 0,7 0 0,-4 0 1,4 3-151,2 4 0,-2-4 0,-2 6 0,-5-2-362,-2 1 1,4-1 0,-7-5-1816,-3 6 2340,-11-6 0,-5 8 0,-10-10 0</inkml:trace>
  <inkml:trace contextRef="#ctx0" brushRef="#br0" timeOffset="3924">1786 2091 8088,'-12'-3'406,"4"-4"1,8 5 0,8-6-1,6 6-116,6 2 1,1 0-1,4 0 1,4 0-94,7 0 0,5 0 0,3 0 0,-3 0-179,-5 0 1,10 0 0,-7 2-1,-3 3-565,-2 3 1,-5 1 546,-7-2 0,9 6 0,3 8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38.033"/>
    </inkml:context>
    <inkml:brush xml:id="br0">
      <inkml:brushProperty name="width" value="0.08571" units="cm"/>
      <inkml:brushProperty name="height" value="0.08571" units="cm"/>
    </inkml:brush>
  </inkml:definitions>
  <inkml:trace contextRef="#ctx0" brushRef="#br0">22 153 7626,'-12'0'2437,"2"-2"-2045,10-6 1,12 6 0,8-5-290,6 4 0,6-4 0,-6 0 0,6 0-140,2-3 1,-5 5-1,5-7 1,0 0-340,-1 0 0,-6 5 1,2-6-1,-5 4-327,-2 4 0,0 3 1,-3-1 702,-4-4 0,4 4 0,-7-6 0</inkml:trace>
  <inkml:trace contextRef="#ctx0" brushRef="#br0" timeOffset="559">305 23 8142,'-9'21'-97,"4"1"0,-7 0 1,-1 0 395,1-1 1,5 1-1,-5 2 1,0 3-63,0 2 1,5 0 0,-6-7 0,1 0-50,0-1 0,7 1 0,-2 0-401,5 0 0,2-8-54,0 1 1,2-10 0,5-1 104,8-8 0,7 1 1,4-7-1,3 3 155,-2 0 1,-3 0 0,-2 9 0,0 3 156,0 2 1,-1 10 0,1-2 0,-3 6 225,-4 8 1,2-2 0,-10 7 0,-2-3 17,-3-4 1,-2 7-1,-2 0 1,-5 0-200,-8-5 1,-4-5-1,-5-2 1,-5-1-129,-8 1 0,3-10 1,1-4-1,1-4-497,5 4 1,-4-6-1,2 3 1,2-7-408,3-6 0,10-9 0,2 3 837,2-6 0,-17-1 0,3-1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40.850"/>
    </inkml:context>
    <inkml:brush xml:id="br0">
      <inkml:brushProperty name="width" value="0.08571" units="cm"/>
      <inkml:brushProperty name="height" value="0.08571" units="cm"/>
    </inkml:brush>
  </inkml:definitions>
  <inkml:trace contextRef="#ctx0" brushRef="#br0">44 521 8094,'-10'-12'-423,"8"0"531,-5 4 0,-3 3 1517,3-9-975,0 9 1,9-5-372,5 10 0,5 0 1,13 0-307,4 0 1,-5 0 0,7-2 0,-2-3-369,0-2 0,0 0 1,-4 7-1,1 0-872,3 0 1,0-10 1266,-7-5 0,0 6 0,0-1 0</inkml:trace>
  <inkml:trace contextRef="#ctx0" brushRef="#br0" timeOffset="200">131 85 8094,'-7'15'316,"0"-1"1,-1 1 0,8 7 0,0-1-35,0 1 0,0 7 0,0 3 1,3-1-152,4 0 0,-2 8 1,7-3-1,0 3-381,0-3 1,0 6 0,5-6 0,-5 3-658,-2-3 0,5 3 907,-8-10 0,10 9 0,-5-4 0</inkml:trace>
  <inkml:trace contextRef="#ctx0" brushRef="#br0" timeOffset="1270">719 107 8224,'22'-2'281,"0"-3"-157,0-3 0,-6-8 0,6 1-18,10-4 1,-3 4-1,0 3 1,-5 2-32,-2 5 0,0 5 1,-3 8-104,-5 6 0,-4 8 1,-10 5-1,0 4-25,0 3 1,-2-7 0,-6 4-1,-4-2-7,0 0 0,-5 0 1,8-7-554,-4 0 438,-1 0 0,12-10 1,9-5 217,10-5 1,-3-2-1,1 0 1,2 0 202,2 0 1,-4 0 0,-3 3 0,0 2 169,0 2 0,-7 10 0,2-3 0,-5 6 62,-2 1 0,-2 1 1,-5 0-1,-8 0-177,-4-1 1,-5-1 0,-3-3 0,-2-3-505,2 3 0,-4-5 0,-1 0 0,1 1-785,0-1 0,2-8 1,7 4 987,0-6 0,0-12 0,0-2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1:48.302"/>
    </inkml:context>
    <inkml:brush xml:id="br0">
      <inkml:brushProperty name="width" value="0.08571" units="cm"/>
      <inkml:brushProperty name="height" value="0.08571" units="cm"/>
    </inkml:brush>
  </inkml:definitions>
  <inkml:trace contextRef="#ctx0" brushRef="#br0">306 151 8347,'0'-34'0,"0"3"0,0 9-57,0 0 0,-10 3 0,-5 4 122,-4 8 1,5 14-1,-1 8 1,-2 9 105,-2 12 1,-3 5 0,0 25-1,0 9 43,1 7 1,6-34-1,1 1 1,0 2-1,1 2 1,1 3 0,2 1-12,1 4 0,1 2 0,5 9 0,1 3 0,-1 6 0,-1 1 0,3 4 1,0 2-200,0 2 0,2 1 0,-1 0 0,2 0 0,2-6 0,2-1 0,3-3 0,4-2-56,2-6 0,4-1 0,0-6 1,3-1-1,-2-7 0,1-3 1,-2-6-1,1-3-140,16 31 0,0-12 0,8-4 0,-3-8-695,-5-7 887,-4-7 0,-11-8 0,1 3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01.667"/>
    </inkml:context>
    <inkml:brush xml:id="br0">
      <inkml:brushProperty name="width" value="0.08571" units="cm"/>
      <inkml:brushProperty name="height" value="0.08571" units="cm"/>
    </inkml:brush>
  </inkml:definitions>
  <inkml:trace contextRef="#ctx0" brushRef="#br0">197 88 8230,'-15'0'1183,"3"-2"243,3-6-1049,1 6 1,8-10-170,0 5 1,0 2 0,3-7-152,4 2 0,5 3 0,10 4 1,0-2-88,-1-2 0,1 0 0,0 7 0,0 0-78,0 0 1,7 2 0,0 3 0,-3 5-6,-2 2 0,-9 2 0,-3 11 0,-2 1 18,-5 3 1,-3 3 0,-2-6 0,-2 6 69,-6 2 0,-4 0 0,-10 2 1,-2-5-106,-5 1 0,5-8 0,-5 3 0,5-11-135,2-8 0,8 1-126,-1-1 0,13-8 1,2-10-1,14 0 36,13 1 0,-3 1 1,5 8-1,-5 0 323,-2 0 1,7 3 0,-2 4 0,-6 8 207,-4 4 1,-9 5-1,4 3 1,-3 4 464,-4 3 1,-12 2-1,-10 6 1,-7-4 151,-5-1 1,-10-8 0,3 4 0,-3-1-557,3-6 0,-5-9 1,4-4-1,-4-4-907,-2-4 0,9-3 0,5-4 670,5-5 0,2-15 0,0-12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03.716"/>
    </inkml:context>
    <inkml:brush xml:id="br0">
      <inkml:brushProperty name="width" value="0.08571" units="cm"/>
      <inkml:brushProperty name="height" value="0.08571" units="cm"/>
    </inkml:brush>
  </inkml:definitions>
  <inkml:trace contextRef="#ctx0" brushRef="#br0">66 1416 8506,'-13'0'1140,"13"-8"0,17 1 1,8 2-1008,4 3 1,12-1 0,0-1-1,7-6-361,1-2 0,-1 7 1,0-5-1,3 3-344,-2 0 1,-6 0-1,-7 7 1,-7 0-605,-4 0 0,-11 0 1176,1 0 0,-13 0 0,-2 0 0,-10 0 0,-11 0 0</inkml:trace>
  <inkml:trace contextRef="#ctx0" brushRef="#br0" timeOffset="334">479 1329 8278,'-22'0'-800,"8"0"1,-1 0 761,-1 0 0,-4 0 157,-2 0 1,1 7 0,-1 2 258,0 4 0,8-6 0,-1 7-13,-2 3 0,0 3 1,0 1-1,5 1-1,2 0 1,-7 0 0,5 0 0,-2-3-120,-1-5 1,8 13-1,-5-5-112,2 2 1,3-7-931,7-3 511,0-9 0,10 5 0,4-10 0,6 0 107,1 0 0,1 0 0,2 0 0,3 0 195,2 0 0,7 7 1,-7 3-1,-2 2 182,-3 5 1,-2 2-1,-3 3 1,-4 2 210,-8 5 0,-5-5 0,-2 8 0,-2-3-95,-5 0 0,-8 2 0,-11-4 1,-6 2-429,-2-2 1,-2-5 0,-8-6 0,1-1-511,-1 2 1,8-7-1,2-3 1,3-5-2169,4-2 2792,13 0 0,-6 0 0,8 0 0</inkml:trace>
  <inkml:trace contextRef="#ctx0" brushRef="#br0" timeOffset="785">1133 0 8186,'53'44'0,"-7"2"0,-8 5 120,1 7 0,2 14 0,3 10 0,-23-35 0,-1 1 118,-1 5 1,-2 3-1,3 4 1,-1 3-1,-4 7 1,-3 3-1,-2 4 1,-1 1-151,-2 2 0,-4 2 1,-6 2-1,-4 1 0,-2 6 1,-4 2-1,-4 4 0,-5 2 153,5-30 1,-2 1 0,0-1-1,0-2 1,-1-1 0,-2 0 0,-3-1-1,-2 1 1,0-1 0,-1-1 0,0-1-1,-1 1-4,-1-2 1,-1 0-1,0 0 1,1 2 0,1 0-1,-2-1 1,0-2-1,-1-2 1,1 0 0,-13 26-1,1-3-234,2-7 0,2-2 0,5-4 0,3-3 0,5-10 0,3-3 0,3-4 0,2-1-713,-11 37 1,14-30 0,8-18 709,4-11 0,11-7 0,-1-4 0,0-5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8:50"/>
    </inkml:context>
    <inkml:brush xml:id="br0">
      <inkml:brushProperty name="width" value="0.11429" units="cm"/>
      <inkml:brushProperty name="height" value="0.11429" units="cm"/>
      <inkml:brushProperty name="color" value="#E71224"/>
    </inkml:brush>
  </inkml:definitions>
  <inkml:trace contextRef="#ctx0" brushRef="#br0">132 3180 10036,'-20'15'61,"3"-3"0,3 0-715,-3 0 0,5-7 0,-3 2 387,-2-5 1,8-4 178,1-5 0,6 2 0,2-10 35,0-1 1,0-4-1,0-2 56,0 1 0,0-1 0,2 0 11,6 0 1,-6 0 0,8 1 0,-1-1-2,6 0 1,4-9-1,3-3 1,0-2-32,0-1 0,7 1 0,2-8 0,0-2 59,1-4 1,7 4 0,-3-8 0,7 4 47,8-1 1,-5-7 0,7 4 0,-2 1-47,0 0 0,10-5 1,-3 7-1,2 3-30,-2 2 0,5 2 0,-5 1 0,5-1-37,2 1 1,-6-1-1,-4 3 1,-2 2 4,-4 3 1,4 2-1,-2-5 1,-3 5 52,-2 3 0,0 2 1,3 7-1,1 0 4,-1 1 1,-3 1 0,-5 3 0,-2 5-21,-3 3 1,0-6-1,8 5 1,-1 1-18,1-1 0,-8 3 0,0 4 0,1-2 22,-3-2 1,4 0-1,-6 7 1,-1 0 32,1 0 1,4 0 0,-5 0 0,1 0-27,-1 0 1,6 0-1,-6 2 1,1 3-22,-1 2 1,5 10-1,-7-5 1,0 3-12,3 0 1,-8-3-1,7 5 1,-2-3-25,1 3 0,-1 2 0,-5 3 1,2 0 80,3 0 1,8-1-1,-6 1 1,1-2-48,-1-6 0,8 10 0,-5-7 0,2 0 1,0 3 0,1-11 1,6 1-1,1-3-32,-1 0 1,1 1 0,-1-8-1,1 0-9,-1 0 0,8 0 0,2-3 0,1-2 10,-1-2 0,-2-10 0,-5 5 0,0-2 18,-3-1 1,6 3 0,-13-5 0,5 3-2,3-3 0,-3-3 0,-5-2 0,-5 1-15,1-1 1,-8 0 0,5 0 0,-7 1 27,-8-1 0,3 0 0,-9 0 35,-4 0 1,-1 1 0,-3-1 202,0 0 1,0 8 126,0-1-336,-10 10 1,1-2 0,-8 14-80,2 8 0,10 4 1,-2 3 20,5 0 1,2-1-1,0 1 1,0 0 53,0 0 1,0 0 0,0-1 0,0 1 34,0 0 1,9 0-1,6-1 1,4 1 0,3 0 0,2-3 0,5-2 0,7-5-21,6-2 1,8 5 0,4-8 0,4-2-71,9-3 1,-1-14 0,9-7 0,0-10-63,5-5 1,-5-5 0,-3-9 0,-4-6 44,-3-1 0,5-1 1,-2-4-1,-7 4 9,-6 3 1,-4 2-1,-5 7 1,3 3 43,1 5 1,1 5-1,-10 9 1,-2 0-1,-3 0 1,5 3 0,5 4 0,-4 8-21,-1 5 0,-7 2 1,2 0-1,3 2 44,2 5 0,-5-2 0,3 10 1,4-1-4,6-2 0,9 8 1,-5-8-1,3 2-23,4 1 0,3-8 0,2 8 1,1-1-127,-1-2 1,-2 5 0,-3-7 0,-2-1-229,3 1 0,-1 5 1,-2-6-1,-7 3 342,-5 5 0,8 3 0,1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1:19.757"/>
    </inkml:context>
    <inkml:brush xml:id="br0">
      <inkml:brushProperty name="width" value="0.08571" units="cm"/>
      <inkml:brushProperty name="height" value="0.08571" units="cm"/>
    </inkml:brush>
  </inkml:definitions>
  <inkml:trace contextRef="#ctx0" brushRef="#br0">1 61 8064,'0'-22'791,"0"1"1,2 9-1,3 7-415,2 10 0,1 7 0,-8 9 0,0 4-82,0 4 0,7-3 1,0 11-1,0-1-104,3-2 1,-8 7 0,6-2 0,-3 7-138,2 4 1,-5 4-1,6-6 1,-6 5-113,-2 3 1,0-8 0,0 1 0,0-11 559,0-9 1,2-4-33,6-4 0,1-11 0,11-7 1,-1-11-146,5-4 1,3-5 0,-3-9 0,3-3-780,2 2 1,2 10 0,-2 3 0,5-3-980,0-3 0,-3 6 0,-9 2 0,0 2 1434,0 5 0,9-7 0,3 0 0</inkml:trace>
  <inkml:trace contextRef="#ctx0" brushRef="#br0" timeOffset="296">763 453 8064,'22'0'319,"-8"-7"1564,1 0-1512,-10-10 1,2 14-1,-12-1 1,-2 8-138,2 11 0,-5 12 0,3 4 0,2 3-144,3 5 0,2 2 1,0 5-1,0 2-77,0 3 0,2-3 0,5-11 0,10-8 42,10-5 0,0-12 0,7-5 0,-1-7 306,1-7 1,0-15 0,2-14 0,-7-3-33,-4 3 0,-13-5 1,-5 4-1,-5-1-228,-2 1 1,-2-4 0,-5 5 0,-8-3-183,-4 3 1,-3-3 0,0 10 0,1 3-1046,-1 1 1,7 13 0,1 5 132,-3 5 0,5 4 0,0 5 993,2 8 0,3 14 0,7 5 0</inkml:trace>
  <inkml:trace contextRef="#ctx0" brushRef="#br0" timeOffset="779">1634 802 6804,'0'-12'2639,"0"2"0,2 10 0,3-3-1662,3-4 1,1 5-814,-1-5 1,4 4 0,9 3 0,1 0-556,0 0 0,7 0 1,2 0-1,1-2-650,-1-6 0,8 6 1,-5-5-1,2 2 1041,1-2 0,-11-5 0,6-10 0</inkml:trace>
  <inkml:trace contextRef="#ctx0" brushRef="#br0" timeOffset="978">2157 388 7371,'-3'22'0,"-4"-3"-73,-7-4 0,1 2 0,-4-8 1,-4 1 938,-6 0 1,-4-3 0,2-5 0,-8 3-174,-4 2 0,-2 1 1,-1-8-1,0 0-749,1 0 1,9 0 0,3 0 0,2-3-365,0-4 1,9 2 419,13-9 0,-5-1 0,0-7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8:56.515"/>
    </inkml:context>
    <inkml:brush xml:id="br0">
      <inkml:brushProperty name="width" value="0.08571" units="cm"/>
      <inkml:brushProperty name="height" value="0.08571" units="cm"/>
      <inkml:brushProperty name="color" value="#E71224"/>
    </inkml:brush>
  </inkml:definitions>
  <inkml:trace contextRef="#ctx0" brushRef="#br0">499 589 8203,'0'-22'429,"0"0"1,0 0 207,0 0 1,0 13-192,0 9 1,2 17-1,3 12-272,3-3 1,6 8 0,-4 3 0,-1 1-313,1-1 0,5 4 0,-6-5 0,3 5-509,5 3 0,-7-1 0,0 1 0,-3-3 647,0-5 0,10 5 0,-5-7 0</inkml:trace>
  <inkml:trace contextRef="#ctx0" brushRef="#br0" timeOffset="218">42 480 8165,'-10'-22'-380,"-4"0"1,4 0 694,3 1 0,14 1 0,7 3 1,6 3-31,1-3 0,11 5 0,4-3 1,8-2-177,7-2 0,-3-3 0,10-2 1,3-3-145,1-2 0,11 0 0,0 7 0,-6 1-398,-6-1 1,-8 3 0,-9 4 432,-1 8 0,1-5 0,-1 0 0</inkml:trace>
  <inkml:trace contextRef="#ctx0" brushRef="#br0" timeOffset="485">978 850 8201,'0'22'37,"-7"7"1,0 0 0,2-3 274,2-1 1,3-4-1,0 1 383,0 0 0,-2-10-451,-5-5 0,4-7 0,-4-7 0,5-8-233,2-4 0,0-10 1,0-2-1,0-1-424,0 1 1,0-8 0,2 5 0,3 0-200,2 5 0,3 3 0,-3-3-370,8-8 1,1 13 981,-1 2 0,4 5 0,-7-4 0</inkml:trace>
  <inkml:trace contextRef="#ctx0" brushRef="#br0" timeOffset="834">1239 589 8201,'13'-10'1069,"-4"-2"1,-11 2-550,-5 10 0,2 10 0,-10 12 0,1 2-218,2 5 0,-8 2 0,8 8 0,-2-3-235,-1 3 0,10 2 0,-2 3 0,5-3-256,2-5 1,0 3 0,0-10 0,0-3-309,0-1 0,2-6 0,5-5 0,8-6-87,4-6 0,-4-2 0,-1 0 0,1-2 223,-3-6 0,7-6 1,-7-13-1,3-4 235,-1-3 1,-9 5-1,5-5 1,-3 0 122,0 0 0,8 8 1,-8-3-1,-2 5 310,-3 2 0,1 2 286,4 6 0,-5 7-305,6 14 0,-6 5 0,-2 10 1,0 0-214,0-1 0,0 1 0,2 0 1,3 0-372,3-1 0,-1 1 0,-5-2 0,3-4 296,2-1 0,10 0 0,-5 6 0</inkml:trace>
  <inkml:trace contextRef="#ctx0" brushRef="#br0" timeOffset="1150">1544 785 7659,'0'21'-189,"0"1"0,0 0 418,0 0 1,0-1 0,0 1 0,0 0 17,0 0 1,0-8 0,0 1-36,0 2 1,-2 0 0,-3 0-151,-2-3 1,-3-9-113,3 2 1,4-14-1,-4-8 1,5-4-60,2-3 0,0-7 0,0-2 0,0-1 88,0 1 1,7 2 0,0 7-1,1 0 363,1 1 0,-4-1-175,10 0 0,-1 10 1,8 5-176,0 4 1,-3 13 0,-2 7 0,-5 7-510,-2 5 1,4 10 0,-4-5-1,0 2 517,-1 0 0,-2 1 0,-7 6 0</inkml:trace>
  <inkml:trace contextRef="#ctx0" brushRef="#br0" timeOffset="1485">2067 654 8182,'0'-22'-184,"0"0"0,0 1 978,0-1 1,-3 10-320,-4 4 0,-5 6 0,-10 4-376,1 6 0,-1 4 0,2 10 1,4-1-98,1 1 0,8 0 0,-5 0 0,2 2 95,5 5 0,3-5 1,2 5 7,0-5 0,0-2 0,0 0 0,0 0 132,0-1 1,0 1-1,0 0 44,0 0 1,0 0-1,0-1-434,0 1 0,0-7-3078,0-1 621,0 1 2610,0-3 0,-10-12 0,-2-12 0</inkml:trace>
  <inkml:trace contextRef="#ctx0" brushRef="#br0" timeOffset="1717">2372 545 8182,'0'22'0,"0"0"0,2-1 304,5 1 1,-4 10 0,7 4-1,-3 5 12,0 3 1,8 6 0,-6 4 0,1 1-147,0 6 1,4 2 0,-4 0 0,0-3-445,-1-2 0,6 0 1,-8 7-1,-2 1 274,-3-1 0,8-9 0,2-3 0</inkml:trace>
  <inkml:trace contextRef="#ctx0" brushRef="#br0" timeOffset="1968">2372 610 8172,'22'-21'-157,"-1"-1"0,1 0 163,0 0 1,2 10 0,3 2 0,4 3 560,3 0 1,0 0 0,2 7 0,-7 0-174,-5 0 0,-2 7 0,0 3-358,0 2 0,-10 2 0,-5 8 0,-4 0-19,-3 0 0,-10 2 0,-5 2 0,-6 3-523,-8-2 0,4 0 0,-4-1 0,3 3-1989,-3-2 2495,4-3 0,-6-2 0,9 0 0</inkml:trace>
  <inkml:trace contextRef="#ctx0" brushRef="#br0" timeOffset="2284">2851 589 8172,'12'21'-258,"-2"1"0,-10 0 0,2 0 717,5-1 0,-2 1 0,10-2 0,2-4-18,2-1 0,3-10 0,0 2 0,-1-4-38,1-3 1,0-3 0,0-4 0,-3-8-78,-4-4 0,1-3 0,-8-2 1,-3-3-142,-3-2 0,-2 0 1,-2 5-1,-6-2-201,-6-4 0,-1 9 0,-4 9 0,-5-1 15,-1 1 0,1 5 0,3-5 1,-1 2-804,0 6 0,0 1 0,0 3-346,1 0 0,-1 3 0,3 4 1150,4 7 0,-4 6 0,7 1 0</inkml:trace>
  <inkml:trace contextRef="#ctx0" brushRef="#br0" timeOffset="2834">3504 262 8128,'-22'0'0,"1"0"1,-1 0 0,0 0 0,0 0 799,0 0 1,8 0-1,2 2-458,2 6 0,3-4 0,7 11 0,0 2-113,0 2 0,0 3 0,2 0 0,3 0-80,2-1 1,10 8-1,-2 0 1,4-2-80,3-3 0,-7-2 0,-3 2 0,0 0-39,0-2 1,-7 5 0,2-13 98,-5 6 0,-2 1-298,0 1 1,-9-10-302,-6-4 1,3-6-1,0-4-127,2-6 1,3-4 0,7-10 331,0 1 1,2 9 0,3 2 0,5 3 202,2-1 1,3-1-1,6 4 1,1-2 136,0 2 1,7-5 0,0 3 0,-2 0 141,-3-3 0,-2 0 1,2-7-1,2 3 19,3-3 1,0-10-1,-7-2 1,2 0-163,5-2 0,-4-1 0,1-7 1,-6 6-133,-6 1 0,-9-4 0,2 7 49,-4 2 0,-6 13 1,-4 6-1,-10 6 155,-10 2 1,1 10 0,-10 4-1,-1 8 464,3 7 1,-4 5-1,6 9 1,1 1 8,-1 0 0,11-3 1,8-3-1,4-4-343,4-2 1,7 4-1,13-9-362,14-8 1,19-7-1,13-17 1,9-9-374,10-15 1,-34 10-1,2-1 1,3-2 0,0-2-1,3-1 1,1-1 457,3-2 0,0-2 0,2-5 0,1-2 0,4-2 0,0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01.081"/>
    </inkml:context>
    <inkml:brush xml:id="br0">
      <inkml:brushProperty name="width" value="0.08571" units="cm"/>
      <inkml:brushProperty name="height" value="0.08571" units="cm"/>
      <inkml:brushProperty name="color" value="#E71224"/>
    </inkml:brush>
  </inkml:definitions>
  <inkml:trace contextRef="#ctx0" brushRef="#br0">523 1176 8462,'-9'-12'559,"6"2"1,-7 20-1,13 4 1,4 8-460,8 7 1,-3-5 0,2 8 0,3-3-170,3 0 0,-6 7 1,1-4-1,1-1-366,4 1 1,2 6 0,-1-4-1,-1 2 435,-6 1 0,6-1 0,-8 8 0</inkml:trace>
  <inkml:trace contextRef="#ctx0" brushRef="#br0" timeOffset="216">44 1045 8280,'-19'-9'174,"4"-6"75,8-4 0,5 4 0,4 3 0,5 0 159,8 0 1,7 5-1,7-8 1,9-2-352,11-2 0,1-10 0,13-3 0,5 1-213,0-1 0,0-4 1,-5 7-1,-3 3-463,-2 1 0,-12 11 0,0 2 0,-10 2-954,-4 5 1573,-3 3 0,-7 2 0,-1 0 0</inkml:trace>
  <inkml:trace contextRef="#ctx0" brushRef="#br0" timeOffset="685">1024 1132 8258,'0'15'0,"0"-1"0,0 3 309,0 3 0,7 4 0,3 3 1,0 2 37,-1-3 0,8-2 1,-5-2-1,3 2 154,-1 5 1,-9-4 0,5 4-161,0-5 0,-8-2 0,5-1 18,-4 1 0,-6-10-338,-4-4 0,5-16 0,-6-6 0,3-8-312,-2-7 0,5-5 0,-5-9 0,4-1-131,3 0 1,0 1-1,3 2 1,1 2-276,4 3 0,6 2 1,-4-2-1,2 7 220,5 4 1,2 4 0,3-1-1,0 2 477,0 6 0,-1 4 0,1 10 0,10 0 0,1 0 0</inkml:trace>
  <inkml:trace contextRef="#ctx0" brushRef="#br0" timeOffset="985">1481 1045 8213,'12'-14'111,"-4"-1"1,-6 8 586,-2-8 0,-2 11 1,-6-4-197,-6 6 1,2 9-1,-3 3 1,1 2-286,2 5 0,-5 2 0,9 6 0,1 1-154,-2 3 1,6 0-1,-4-7 1,4 0-258,3 0 0,3-8 1,2 1-1,4-1-48,3-2 1,-4-2-1,6-8 1,3 3-398,3 2 1,-6-2-1,1-10 1,-1-4 373,-2-3 1,8-3-1,-8-7 266,0 1 1,0 6 0,-7 0 149,2-1 1,3 6-1,-3 3 125,7 4 1,-1 3 0,-1 3-177,-3 4 0,6 5 0,-6 10 1,1 0-548,0-1 0,4 1 1,-4 0 446,2 0 0,3 9 0,6 3 0</inkml:trace>
  <inkml:trace contextRef="#ctx0" brushRef="#br0" timeOffset="1302">1873 1220 8110,'-7'21'0,"-3"1"154,-2 0 0,7-8 1,-2 1-1,2 2 255,-2 2 0,5 3 1,-8-3 1,0-4 1,8-3-142,-5-5 1,4-7-260,3 0 1,0-12 0,3-15 0,1-2-282,4 3 1,6-1 0,-4 1 0,0-3-28,-1 2 0,8 3 0,-5 2 0,3 0 344,-1 0 1,1 1-1,7 1 8,-1 6 1,1 4 0,0 10-140,0 0 0,-3 3 1,-2 4-1,-2 7-929,1 6 1013,-6 1 0,10 11 0,-8 2 0</inkml:trace>
  <inkml:trace contextRef="#ctx0" brushRef="#br0" timeOffset="1535">2200 980 7894,'12'22'-8,"-5"0"1,-4-1 0,-1 1 0,3 0 498,2 0 0,8 2 0,-6 2 1,1 6-286,0 2 0,7 2 1,-3 5-1,3-2-295,-2-3 0,4 3 1,-7 7-1,3 0-384,-1-5 1,-7-2 472,8 4 0,-10 1 0,5-1 0</inkml:trace>
  <inkml:trace contextRef="#ctx0" brushRef="#br0" timeOffset="1785">2156 893 6844,'22'-34'0,"0"5"226,0 5 1,0 12-1,-1 4 1,3 4 420,6-4 1,-6 6 0,7-5 0,-2 4-243,0 3 0,0 7 1,-7 1-1,-3-1-161,-4 3 0,2 2 0,-10 10 0,-2-1-212,-3 1 0,-4 0 1,-5 0-1,-8-1-637,-4 1 1,-10 0-1,0 2 1,2 3-295,3 2 1,-5 0 0,0-7 898,2-1 0,-7 1 0,1 0 0</inkml:trace>
  <inkml:trace contextRef="#ctx0" brushRef="#br0" timeOffset="2717">2069 1002 8184,'-12'-10'-1,"3"-2"1,1-3 80,1 1 0,-10-1 0,5-6 50,0-1 0,-7 10 0,6 2 0,-1 3 184,-1 0 0,1-1-311,-8 8 0,3 3 0,4 4-158,8 8 0,5-3 0,4 2 0,5 1-164,8-3 0,4 7 0,3-4 0,0 4 304,-1 3 0,1 0 0,0 2 0,0 2 339,0 3 0,-8 0 1,1-7 183,1 0 0,1 7 1,-2 0 278,-8-2 1,-4-3 0,-6-2-725,-4-1 0,-5-1 0,-10-3 0,0-3-803,1 3 1,-1-5-1,0 3-1833,0 2 2573,10-8 0,-7 1 0,7-10 0</inkml:trace>
  <inkml:trace contextRef="#ctx0" brushRef="#br0" timeOffset="3202">2788 849 7826,'-15'0'-133,"1"0"481,-3 0 1,5 10 0,-3 5-1,1 4-212,2 3 1,-5 7 0,10 0-1,-1 0-17,-1 2 1,6 1-1,-4 4 1,7-7 29,7-5 0,-2-2 0,10 0 27,1 0 0,4-10 0,2-5 0,-1-10 102,1-11 0,0-1 0,0-16 0,-1 2-188,1 0 1,-10-10 0,-2 3-1,-3-5-231,1-3 0,-1 3 0,-7 2 0,0 5-201,0 3 1,-3-5 0,-4 7-151,-7 2 1,2 10-1,-3 5-651,-2 2 1,5 3-325,-3 7 1467,11 10 0,-16 2 0,8 10 0</inkml:trace>
  <inkml:trace contextRef="#ctx0" brushRef="#br0" timeOffset="3799">2984 653 9210,'0'-12'492,"0"5"0,0 14-453,0 8 1,2-3-1,3 2 1,5 1 185,2-3 0,-7 7 0,4-4 0,-1 4 62,-1 3 0,0 0 0,-7 0 0,0-1 61,0 1 1,0 0 0,0 0 0,0-1-216,0 1 1,-9-2 0,-4-4 0,-1-1-759,-1 2 1,1 2-426,-8 3 0,3 0-63,4 0 1,6-8 887,9 1 0,9-10 1,6 2-1,7-5 236,7-2 1,-3-2 0,10-3 0,3-5 120,2-2 1,3 5 0,2-8 0,2-4 190,3-8 0,0 1 0,-8-8 0,1 0 2,0 0 0,-3 5 0,-7-5 0,-10 3-39,-7 4 0,-12 3 1,2 2-1,-5 0 55,-2 1 0,-2 6 1,-5 3-1,-8 2-234,-4 6 1,-10 1 0,0 3 0,0 0-123,-3 0 0,8 10 0,-5 4 1,5 6 128,2 1 0,0 8 1,0 3-1,3 2 53,4 5 1,-1-1 0,8 1 0,3-3 127,3 3 1,12-8-1,7-2 1,9-7-143,11-7 0,16-6 0,12-11 1,13-8-323,6-11 0,-33 2 1,0-4-1,1-4 1,0-4-1,1 0 0,0-1-171,5 0 0,-2-1 1,-5-3-1,0 0 0,2-2 1,0 1-1,-3-2 1,-1 0-25,-2-2 1,-2 0-1,-3 3 1,-1 1 0,-3 0-1,1 1 1,-1 2 0,-1 0-1515,33-31 1878,8 9 0,-8-11 0,10 9 0,2 4 0,3 6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08.499"/>
    </inkml:context>
    <inkml:brush xml:id="br0">
      <inkml:brushProperty name="width" value="0.08571" units="cm"/>
      <inkml:brushProperty name="height" value="0.08571" units="cm"/>
      <inkml:brushProperty name="color" value="#E71224"/>
    </inkml:brush>
  </inkml:definitions>
  <inkml:trace contextRef="#ctx0" brushRef="#br0">2331 8776 8199,'0'-21'134,"10"-1"0,2 0-114,0 0 0,7 8 1,-4-1-1,6-4-47,8-8 0,-2 1 0,9-8 1,3 0 19,2 0 1,5 5 0,3-7 0,4-3 27,2-2 0,4-3 0,3 3 0,-1 3 5,-3 1 1,-5 1-1,8-5 1,2 5 11,-3 6 1,-2-1 0,3 0 0,-1-1-1,8 1 1,-3-6-1,8 8 1,-5 0 25,-3-2 0,3 4 0,2-7 0,2 3 24,-1 4 0,4-4 0,-3-1 0,1 1-50,2-1 0,-5 1 0,7 4 0,1-2-11,-1 3 1,3-6 0,7 3 0,-2 0-59,-5-2 0,4 7 1,-4-8-1,7 3 13,8 0 0,-6-2 1,-41 17-1,1 1 1,45-16-5,1 2 0,-43 15 0,0 0 0,-2 1 1,-1 0-1,1 0 0,-1 1 25,46-12 1,-3 7 0,-1 1 0,-41 5 0,0 1 41,3-2 0,0 0 0,44-4 0,-44 8 0,0 0 0,-2 0 0,0 0 72,48-6 1,-2 7 0,-45 0-1,0 0 1,0 1 0,0 1-130,45-4 1,-46 3 0,-1 0-1,50 2 1,-50 0 0,1-1-59,0 0 0,0-1 0,46-3 0,2 7 0,-7 0 140,0 0 0,2 0 1,-2 0-1,2 0 4,-2 0 1,-9 7-1,-3 3 1,2-1-31,3 1 1,-1 7 0,-4-3-1,-5 3-191,0-2 1,-5 4 0,8-4 0,-3 4 44,-5 3 1,-2 7 0,-3 0 0,0-3 104,1-1 1,-1 6-1,-2 3 1,-3 2 92,-2 1 1,-7-1 0,7 7-1,0 1 8,-2 0 0,0-1 1,-8 3-1,5 2 49,3 3 0,-8 7 0,3-7 0,-5 0-58,-2 2 0,-1-4 1,1 9-1,-1 2-94,1 3 1,-10-2 0,-3 1 0,-2 9 24,0 4 1,0-3 0,-7 6 0,0-1-1,0 0 1,-3-4 0,-5 7-1,-4 0 0,0-3 0,-8 8 0,6-5 0,-8 7 13,-8 7 0,3-4 1,-9 4-1,-3-2-34,-2 2 1,2-2 0,7-42 0,0 0 0,-1-1 0,-2 1-8,1 0 1,0-1 0,-20 45 0,17-43 0,-1 0 0,-1 2 0,0 0-47,-2 5 1,-1-2 0,0-5-1,-1 0 1,-1 1 0,-2 0 0,1-4-1,-2-2 57,0-2 1,-1-1 0,-1 7 0,1-1 0,1-5 0,-1 0 0,-2 0 0,-2 1 1,-1 0 0,-1 0 0,0-2 0,-1 1 0,-1-1 0,0 1 0,-2 0 0,-1-1-27,-2 1 1,-1-1 0,1 0 0,0-1 0,-1-1 0,-2 0 0,-1-1 0,-1 0-15,-2 1 1,0 0-1,-6 2 1,0 1 0,1 2-1,0 0 1,-3 2 0,-1-1-88,-3-1 1,0-1-1,3 1 1,-1-2-1,-3 0 1,-1-1-1,0 1 1,-1-1 39,-4 1 1,0-1 0,2-3-1,0-2 1,-4-1 0,-2-2-1,1 0 1,-2-2 19,0 0 0,0-1 0,-2 4 1,-1 1-1,-3 0 0,-1-1 0,1-2 1,0-1-3,0-2 0,0-1 0,-4 1 0,0-2 0,-1-3 0,0-1 0,-1 0 0,-1-1-57,-1-1 1,-1-1 0,3-3 0,-1-1-1,1-1 1,0 0 0,0-1 0,-1-1 117,1-1 1,0-1 0,2-2 0,0 0 0,-1-3 0,0-2 0,2-2 0,1-1 53,2-1 0,2-1 0,1-2 0,0-1 0,0-1 0,-1-1 0,1-2 0,1-2-105,-2-1 1,0-2-1,4-3 1,0-3-1,0-1 1,2-1-1,1-1 1,1-3 27,0-2 0,1-1 1,0 1-1,-1-1 1,2-4-1,0-3 0,2-1 1,1-2-38,2-1 0,2-1 1,0-2-1,2-2 1,1-3-1,-1-2 1,0-1-1,-1-1 27,-2-1 1,0 1 0,6 3-1,0 0 1,-1-2 0,0-1-1,1 1 1,2-1 45,0-1 1,1-1 0,2-2 0,2-1 0,-2 0 0,2-1 0,3 1 0,2 0 58,3-1 0,1 1 1,2-1-1,0 1 0,2 0 1,1-1-1,1 0 0,0-1-7,-1-2 0,4-1 0,6 4 0,3-1 1,-1-3-1,2 0 0,3 0 0,1-1-93,2-1 1,0-1 0,0 0 0,1 0 0,-1-1 0,2 0 0,1 0-1,2 1-3,1 2 1,2 1 0,2 2 0,0 0 0,1 3 0,0-1 0,0 0 0,0-1 79,-1-2 0,2 0 0,3 6 0,2 0 0,0-1 0,2 0 0,1 1 0,2 2 84,-1 0 0,1 1 1,18-46-1,-14 46 0,-1-1 1,0 2-1,-1-1-122,11-43 1,5 13 0,0 6 0,0 5 88,3 3 1,-8 9 0,7 8-1,-2 7-572,1 4 0,-1 11 0,-8-3 0,1 5 470,0 2 0,-3 2 0,-4 6 0,-6 4 0</inkml:trace>
  <inkml:trace contextRef="#ctx0" brushRef="#br0" timeOffset="1517">2266 88 8138,'-29'-15'0,"-3"3"-93,-2 2 1,-2-4 0,-5 7 0,2 2-65,3 2 0,2-4 0,-7 0 0,0 2 98,-5 3 1,-3 4 0,6 5-1,-1 5 60,1 0 1,-11 10 0,-1-2 0,-1 6 93,5 1 0,-2 4 0,0 1 0,0 2 76,-1 4 0,4-4 0,6 2 0,0 3-39,1 2 0,-1 5 0,1 3 0,-1 4-99,1 3 1,-1 2 0,1 9 0,-1 4 26,0 1 0,1 3 0,-1-5 0,1 3-32,-1-3 0,3 12 0,2 1 1,6-1-31,1 3 0,-4-1 1,4 3-1,1 0-14,-1 1 1,3 6 0,8 0 0,1-4-23,6-8 1,-6 10-1,6-5 1,-3 3-14,2-1 1,-4 6-1,5 1 1,-3 1 59,2 0 1,-2-3-1,10-7 1,0 0 138,-3 1 0,8 6 1,-6-2-1,6-5 73,2-5 1,2-2 0,3 10 0,5 2-64,2 2 1,0 0 0,5-7-1,-3 1-41,3-1 1,3 0 0,1 0 0,1-2-36,0-6 1,0 4 0,2-11 0,5-2-43,7-2 0,-2-12 0,3-3 0,1-5 65,3-4 0,10 9 0,2-17 0,1-2 34,-1 0 1,7-10 0,1 5 0,7-7-34,4-7 1,1 2 0,-5-10-1,2-2-78,2-3 0,8-4 0,-5-5 0,0-8-129,0-4 1,7-6 0,-2-4 0,5-7 18,2-5 1,-2-3 0,-3-2 0,-2-2 99,2-3 1,-41 21 0,0 0-1,39-28 1,-7-5-9,-5-3 1,-32 30-1,0-3 1,2 0-1,-1-1 1,0-2-1,-1-1-52,-2 0 1,0-1 0,1-3-1,0-1 1,-7 1 0,-1 0-1,2 0 1,0 0 19,1-1 1,-2-1-1,-3 1 1,-1-1 0,2-2-1,-1 1 1,-3 1-1,-1 1 9,-2 0 1,-1-1 0,-2 0 0,-1-1 0,-3-5 0,-2-2 0,1 1 0,0-1 27,0-1 1,-1 0 0,0-1 0,0 1 0,-1 4 0,-1 0 0,-2-1 0,0 1-5,-1 0 1,-1-1-1,1-7 1,-2-2-1,-3-1 1,0-1 0,0 0-1,0-1 1,0 1 0,0-1 0,0 2 0,0 0 0,0-2 0,0 0 0,-1 0 1,-1-1-34,-1-1 0,-1 0 0,-1 0 0,-2 0 0,-3 4 0,-2-1 0,0 1 0,0 0-44,-2-1 0,-1 1 0,2 1 0,-1 0 0,-3 3 0,-2 1 0,-1 4 0,-1 3 57,-3 4 1,-1 1 0,2 3 0,-2 1 0,-4 0 0,-2 1 0,-1 1 0,-2 1-4,0 4 0,-2 2 0,0-1 0,-1 2 0,-30-17 0,-3 2 21,-3 3 0,-4 3 0,9 2 0,5 4-93,0 8 0,7 5 0,1 2 0,4 1-128,10-1 1,0 10 0,12 5 0,2 4-1540,3 3 1750,2 0 0,-10-10 0,-1-2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11.997"/>
    </inkml:context>
    <inkml:brush xml:id="br0">
      <inkml:brushProperty name="width" value="0.08571" units="cm"/>
      <inkml:brushProperty name="height" value="0.08571" units="cm"/>
      <inkml:brushProperty name="color" value="#E71224"/>
    </inkml:brush>
  </inkml:definitions>
  <inkml:trace contextRef="#ctx0" brushRef="#br0">1 1 7901,'2'19'0,"3"1"-356,2 1 0,3-4 1,-5 12-1,5-4 529,2-4 1,-5 4 0,5 4 0,0 7-145,0 5 1,3 3 0,7-1 0,2 1 27,5-1 0,-3 8 0,8 2 1,0 0-47,0 1 1,5-1 0,9-5 0,5 6 75,3 1 0,2-14 0,7 3 0,1-5 20,-1-5 1,10 4-1,2-6 1,3-1-54,0 1 1,0-3-1,10-8 1,4 1-48,-43-10 0,0-2 1,-2-2-1,1-2 1,49 7-1,-48-7 0,0 0-38,2 0 0,0 0 1,0-4-1,0 1 0,8 1 1,-1 1-1,0-1 1,-1 0 14,-2-1 1,0 1 0,2 3-1,0 0 1,1-2 0,-1 0-1,1 1 1,1 0-2,2 3 0,0-1 1,-4-2-1,0 0 1,0 0-1,-2 0 0,-1-1 1,0 0 27,-2-3 0,1 1 1,-3 1-1,0 1 1,0-1-1,0 0 0,0-2 1,0 1 4,44-1 1,-1-9-1,-6-1 1,1 4-8,-5 1 1,-13 1 0,1-3-1,-8-2-51,-7 2 0,-5 0 0,-11 0 0,-6-2-249,-7 2-570,-15 3 861,-4 2 0,0 9 0,2 3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12.880"/>
    </inkml:context>
    <inkml:brush xml:id="br0">
      <inkml:brushProperty name="width" value="0.08571" units="cm"/>
      <inkml:brushProperty name="height" value="0.08571" units="cm"/>
      <inkml:brushProperty name="color" value="#E71224"/>
    </inkml:brush>
  </inkml:definitions>
  <inkml:trace contextRef="#ctx0" brushRef="#br0">610 109 8385,'-14'-22'-127,"-1"0"142,-2 1 0,5 6 0,-3 3 1,-4 2 193,-8 5 0,1 3 0,-8 2 0,0 2 40,0 6 1,-2-3-1,-5 9 1,2 3-202,3 2 0,9 6 1,-2 1-1,7 3-120,8-2 0,4-3 0,10-2 0,3 0-43,4-1 1,5 1 0,10 0 0,-1 0 109,1-1 0,10 1 0,2 0 0,-1 0 81,-3 0 0,1-1 0,-2 1 0,-2-3 77,-3-4 1,-10 4-1,-2-4 32,-2 4 1,-5-4 0,-12-3-1,-8-3-138,-4-4 1,-13 5-1,-4-3 1,-5-2-333,-3-2 0,1-3 0,2 0 0,2 0-339,3 0 1,7-3 0,-3-4-986,8-8 1609,7 6 0,7-20 0,-2 4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13.213"/>
    </inkml:context>
    <inkml:brush xml:id="br0">
      <inkml:brushProperty name="width" value="0.08571" units="cm"/>
      <inkml:brushProperty name="height" value="0.08571" units="cm"/>
      <inkml:brushProperty name="color" value="#E71224"/>
    </inkml:brush>
  </inkml:definitions>
  <inkml:trace contextRef="#ctx0" brushRef="#br0">305 104 8409,'7'-14'0,"1"-1"261,-3-2 1,-1 0 0,1 0 56,3 3 1,-11 9-1,-11 0 1,-6 8 219,-2 4 1,-2 10-1,-2 0 1,-6 7-196,-2 5 1,5 10-1,-5-5 1,3 2-400,4 0 1,10-2-1,5 5 1,3-5-332,4-3 0,2-2 0,6-7 39,4 0 0,5-10 0,10-5 1,0-4 165,-1-3 0,1-10 0,0-5 0,2-4 135,5-3 1,-12 0 0,5 1 241,-3-1 1,-2 0 0,0 3-56,-2 4 1,-8 6-483,7 9 1,-1 9-1,4 3 1,-5 3-556,-3-1 1,8 1 896,-2 7 0,4-1 0,3 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14.097"/>
    </inkml:context>
    <inkml:brush xml:id="br0">
      <inkml:brushProperty name="width" value="0.08571" units="cm"/>
      <inkml:brushProperty name="height" value="0.08571" units="cm"/>
      <inkml:brushProperty name="color" value="#E71224"/>
    </inkml:brush>
  </inkml:definitions>
  <inkml:trace contextRef="#ctx0" brushRef="#br0">23 436 6910,'-10'12'1737,"8"-2"-1508,-8 0 0,10-10-260,0 0 1,0-3-1,2-11-76,6-3 1,-6-3 0,8-1 0,-1-1-119,6 0 0,-3 0 0,0 1 0,0-1 168,0 0 0,-4 0 1,6 3-1,1 2 139,-3 2 0,0 11 0,-5-4 4,8 6 0,-6 4 0,-1 6 20,-6 6 0,5 5 0,0 3-22,-2 0 0,-2 0 0,-3 0 81,0-1-39,-10 1-102,8 0 1,-8-20 0,10-9 0,0-10-39,0-5 1,2 1 0,3-1 0,5 0 61,2 0 0,-5 0 0,8 3 0,-1 2 73,-2 3 1,8 9 43,-6-2 0,6 7 1,-1 7-49,-4 7 1,1 6 0,-8 4 0,-3 2-14,-3 4 0,-2-1 1,0-8-1,0 4 37,0 4 1,0-5 0,0 5-63,0-5 0,-7-10-571,-1 1 0,-6-13 288,7-2 0,2-9 0,10-15 0,4-3 77,3-2 0,3-10 0,7 5 0,0 0 58,-1 5 1,-1 5-1,-3 2 1,-3 1 92,3-1 1,2 10-1,3 5 126,0 4 1,0 6-197,0 4 0,-8 12 0,-2 10 0,-2 0-22,-5 3 0,-3-8 1,-2 5-1,0-5 61,0-2 0,0 0 0,0-1 0,2-1-15,6-6 0,-6 6 1,8-8 152,0 0 0,-6-2 100,11-10 0,-1 0 0,6-3 0,-3-4 25,-3-8 1,-2-4-1,5-3 1,-2 0-18,2 1 0,-5-11 1,2-2-1,1-2-222,-3 0 1,5 7 0,-7-5-1,-1 0-17,1 0 0,-3 7 0,-7-2 0,0 5 133,0 2 1,-10 10 0,-4 5 70,-5 5 0,4 2 0,1 2 0,-3 5 79,-3 8 1,6 7 0,2 4 0,0 6-31,-1 2 0,9 2 0,-4 7 1,6 1-429,2 0 0,0-1 0,2-2 1,6-2-670,6-3 1,13-9 0,4 2-1,3-5-581,5-2 0,12-8 1425,7 1 0,5-10 0,2 4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14.515"/>
    </inkml:context>
    <inkml:brush xml:id="br0">
      <inkml:brushProperty name="width" value="0.08571" units="cm"/>
      <inkml:brushProperty name="height" value="0.08571" units="cm"/>
      <inkml:brushProperty name="color" value="#E71224"/>
    </inkml:brush>
  </inkml:definitions>
  <inkml:trace contextRef="#ctx0" brushRef="#br0">0 436 7832,'3'-29'0,"2"0"-95,2 2 0,0 3 0,-4 2 445,4 0 1,5 3 0,7 7 60,-4 12 1,-3 10-1,-7 14 1,2 5 75,-2 7 0,-3 5 0,-2 3 0,0-1-193,0 1 1,7 0 0,1-3 0,-3-3-11,-3-1 0,-2-8 1,0 5-72,0-3 1,-2-2-143,-6-7 1,6-12 0,-5-13-1,4-16-189,3-15 1,0-7 0,3-5 0,1-5-456,4-7 1,9-3-1,-3-1 1,6 1-194,1 1 1,1-6 0,0 15 0,0 3 115,-1 2 0,1 5 0,0 5 1,0 9 649,0 10 0,-10 7 0,7 10 0,-7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14.783"/>
    </inkml:context>
    <inkml:brush xml:id="br0">
      <inkml:brushProperty name="width" value="0.08571" units="cm"/>
      <inkml:brushProperty name="height" value="0.08571" units="cm"/>
      <inkml:brushProperty name="color" value="#E71224"/>
    </inkml:brush>
  </inkml:definitions>
  <inkml:trace contextRef="#ctx0" brushRef="#br0">0 218 7242,'0'41'-124,"0"-5"1,0 3 0,0-10 0,0-2 883,0-3 1,2-2-1,6-3-706,6-5 0,6 3 0,1-9 0,1-4-105,0-1 0,-3-6 0,-2-1 0,-2-6 56,2-2 0,2-10 1,0-7-1,-2 2-41,-2 3 0,-10 0 0,4-3 0,-1-2 5,-1 3 1,0-6 0,-7 3 0,0 3 85,0 1 1,-7 4 0,-3-1 0,1 0 91,-1 0 0,-7 3 1,5 2-1,-3 5 11,1 2 1,-1 3 0,-6 9-12,-1 6 0,7-1 1,3 12-1,0 8-9,0 4 1,7 1-1,-5 9 1,3 5-323,0 0 0,0 0 1,9-3 183,5 1 0,15 0 0,12-1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15.065"/>
    </inkml:context>
    <inkml:brush xml:id="br0">
      <inkml:brushProperty name="width" value="0.08571" units="cm"/>
      <inkml:brushProperty name="height" value="0.08571" units="cm"/>
      <inkml:brushProperty name="color" value="#E71224"/>
    </inkml:brush>
  </inkml:definitions>
  <inkml:trace contextRef="#ctx0" brushRef="#br0">349 0 8248,'-43'0'609,"2"0"0,4 0 509,8 0 1,12 0-1849,3 0 650,9 0 1,-5 3-1,13 4 1,2 8 479,2 4 0,3 3 1,-6 0-1,6-1-300,2 1 1,-7 10 0,5 1 0,-3 4-99,0-1 1,0-2 0,-7 5 0,0-6-10,0-1 0,0 4 1,-2-7-1,-3-2-34,-2-3 0,-10-5 0,0-4 1,-7-5-372,-5-1 1,0-6 0,7 4 0,0-5-1633,1-2 2044,8 0 0,-6-9 0,7-3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1:16.771"/>
    </inkml:context>
    <inkml:brush xml:id="br0">
      <inkml:brushProperty name="width" value="0.08571" units="cm"/>
      <inkml:brushProperty name="height" value="0.08571" units="cm"/>
    </inkml:brush>
  </inkml:definitions>
  <inkml:trace contextRef="#ctx0" brushRef="#br0">88 1045 8205,'9'-21'0,"3"-1"-438,1 0 1,3-7-1,-6-2 1,0-1 594,-1 1 1,8-6 0,-4 6-1,1-3 1,1-5 0,-3 1 0,5-1 1,-5 3 3,-3-3 1,8-5-1,-5-4 1,3-3 99,-1 3 0,-9 9 0,3 5 1,-6 3 641,-2 4 1,-2 5-349,-6 8 0,-11 16 0,-10 22 1,0 17-107,-3 15 0,1 9 0,-8 8 1,5 7 200,3 5 0,2 9 0,7 3 0,3 0-274,4-1 0,9-44 0,3 0 0,3-1 0,2 0 0,1 1 0,1 0-86,2 0 1,3-2 0,27 37-1,10-17 1,5-7-986,2-5 0,5-19 0,-7-6 0,-3-13-371,-2-13 1,-9-4 0,-4-3 1064,-1 0 0,-3-20 0,-7-4 0</inkml:trace>
  <inkml:trace contextRef="#ctx0" brushRef="#br0" timeOffset="1232">1133 828 8205,'-15'-8'-733,"3"-1"1,3-3 1343,4-5 0,2-3 0,6-2 0,4-2-259,8-5 1,4 5 0,3-5 0,2 5 81,5 2 0,-2 0 1,9 3-1,0 2-137,-2 2 0,7 3 1,-7-2-1,0 7-145,-5 4 0,-5 6 1,-5 4-1,-2 7-26,-2 6 1,-10 4 0,0 7-1,-8 10-138,-4 8 0,-17 11 0,2-2 0,-5 5-229,-4 3 0,4-1 0,-7 0 0,3-2-10,4-5 1,-4-4 0,2-13 915,2-5 0,13-17-395,6-19 1,16-9-1,6-11 1,6 3-349,1 3 0,8 2 0,3-5 0,-1 5-432,1 2 1,6 0 0,-1 6-1,4-4 510,2 3 0,1-7 0,0 0 0</inkml:trace>
  <inkml:trace contextRef="#ctx0" brushRef="#br0" timeOffset="1482">1852 0 8200,'14'10'0,"1"2"0,1 5 749,4 5 0,2 7 0,2 21 0,2 11-220,3 9 1,8 10 0,-8 14 0,-15-42-1,-2 0-220,2 5 0,-3 0 0,-4 2 0,-2 1 1,-1 2-1,-1 1 0,-1-1 0,-2 0-271,1 1 0,-2 0 0,-3 1 0,-4 0 0,0-1 0,-3 0 0,-2-5 0,-1-3-359,-12 40 0,2-18 0,2-19 1,2-9-1864,6-11 2184,-5-6 0,6-20 0,-8-2 0</inkml:trace>
  <inkml:trace contextRef="#ctx0" brushRef="#br0" timeOffset="2131">3027 1154 9972,'0'12'3822,"0"-2"-6048,0-10 2226,0 0 0,-9 0 0,-3 0 0</inkml:trace>
  <inkml:trace contextRef="#ctx0" brushRef="#br0" timeOffset="2416">2984 1481 8034,'0'22'0,"0"-1"489,0 1 0,0 0 0,-3 0-78,-4 0 0,2-1 0,-9 1 0,-3 0-101,-2 0 1,-6-1 0,-1-1 0,-6-3-285,-2-3 1,1 1 0,-6 4 0,5-2-295,3-2 0,1-11 1,9 4 267,-1-6 0,-10-2 0,-1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15.432"/>
    </inkml:context>
    <inkml:brush xml:id="br0">
      <inkml:brushProperty name="width" value="0.08571" units="cm"/>
      <inkml:brushProperty name="height" value="0.08571" units="cm"/>
      <inkml:brushProperty name="color" value="#E71224"/>
    </inkml:brush>
  </inkml:definitions>
  <inkml:trace contextRef="#ctx0" brushRef="#br0">88 1 8679,'-19'2'1333,"2"5"-1214,2 8 0,10 4 0,-4 3 0,1 0 15,1 0 0,0 7 0,7 0 0,0-3-73,0-1 0,2-4-179,6 1 0,4-3 0,9-4 0,1-8-16,0-4 0,-7-3 1,-1-3-1,1-4 95,-3-8 0,7 3 1,-7-2-1,3-3 122,-1-2 1,-9 4-1,2 1 1,-2-1 167,2 3 204,-4-7-11,6 6 1,-9 4-84,0 9 0,0 9 0,0 13 0,0 0-269,0 0 1,3-3 0,2-2 0,4-2-448,4 2 1,1 2 0,5 3 0,-2-1-638,-2 1 1,-1 0 0,8-3 991,0-4 0,0 14 0,-1-5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15.983"/>
    </inkml:context>
    <inkml:brush xml:id="br0">
      <inkml:brushProperty name="width" value="0.08571" units="cm"/>
      <inkml:brushProperty name="height" value="0.08571" units="cm"/>
      <inkml:brushProperty name="color" value="#E71224"/>
    </inkml:brush>
  </inkml:definitions>
  <inkml:trace contextRef="#ctx0" brushRef="#br0">85 1329 8133,'-22'0'784,"0"0"644,1 0-1427,8 0 1,6-3-1,14-4 196,8-8 1,2 3-1,0-2 1,-3-3-158,3-2 0,3-3 1,1-2-1,4-3-188,4-2 1,-3-10 0,8 3-1,0-5-15,0-3 0,0-7 0,2-2 1,-7 0 138,-5 0 1,-2-5 0,0 4-1,-3-1 2,-4-6 1,-6 8-1,-9 2 1,0 5-135,0 3 1,-7-8 0,-5 0-1,-2 3 12,-3 2 0,-8 9 0,11 4 0,-5 1 191,-3 5 0,7 13 0,1 7 106,-3 4 0,7 6 0,0 6 1,3 13 248,0 12 1,-3 7 0,5 5-1,-2 5-54,2 7 0,-4-2 0,1 2 1,4 0-281,1-3 0,3 8 0,3-7 0,1 0-143,4-6 1,9-11 0,-3-5 0,8-2-277,7-6 0,-3-11 0,11-8 0,2-7-379,2-7 1,2-5-1,-2-13 1,-2-4-1297,-3-7 2026,1 5 0,6-20 0,1 5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16.162"/>
    </inkml:context>
    <inkml:brush xml:id="br0">
      <inkml:brushProperty name="width" value="0.08571" units="cm"/>
      <inkml:brushProperty name="height" value="0.08571" units="cm"/>
      <inkml:brushProperty name="color" value="#E71224"/>
    </inkml:brush>
  </inkml:definitions>
  <inkml:trace contextRef="#ctx0" brushRef="#br0">0 486 8133,'3'-65'0,"1"0"-170,4-1 0,-1 8 0,-7 3 0,0 2 410,0 4 1,0 13 125,0 7 0,0 19 0,2 15 1,6 19 32,6 15 0,-4 2 0,-1 17 0,-1 3 50,-1 1 1,8 13-1,-8 3 1,0-1-201,3-4 1,-5 2 0,7 0 0,0 0-513,0 0 1,-5-2 0,5-11 0,0-1-489,0-3 0,1-2 0,1-1 1,-4-11-2088,-1-13 2838,-6-16 0,6-5 0,-9-10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16.312"/>
    </inkml:context>
    <inkml:brush xml:id="br0">
      <inkml:brushProperty name="width" value="0.08571" units="cm"/>
      <inkml:brushProperty name="height" value="0.08571" units="cm"/>
      <inkml:brushProperty name="color" value="#E71224"/>
    </inkml:brush>
  </inkml:definitions>
  <inkml:trace contextRef="#ctx0" brushRef="#br0">52 284 8148,'-22'0'568,"7"0"-137,1 0 0,19-10 0,4-4 1,18-3-75,17 2 1,9-9 0,15 7-1,4-2-276,8-8 0,14 5 1,-43 8-1,0-1 1,2 3-1,0 0-81,2 1 0,-1 0 0,1 0 0,-1 0 0,1 1 0,-1-1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40"/>
    </inkml:context>
    <inkml:brush xml:id="br0">
      <inkml:brushProperty name="width" value="0.08571" units="cm"/>
      <inkml:brushProperty name="height" value="0.08571" units="cm"/>
    </inkml:brush>
  </inkml:definitions>
  <inkml:trace contextRef="#ctx0" brushRef="#br0">151 170 8189,'0'-22'14,"0"1"1,0-1 75,0 0 1,0 8 0,0-1 617,0-2 0,-3 5-454,-4-2 1,2 9 0,-7 0-1,0 7-111,0 6 1,5 11 0,-8 0 0,1 10-18,1 5 1,-4 5-1,10 9 1,0 6-69,-3 1 0,8 3 1,-5 8-1,7-4-139,7-3 0,5-6 0,10-10 1,2-2 145,5-4 1,5-8 0,9-15-1,1-9 185,-1-10 0,1-9 1,-3-15-1,-2-8-59,-3-4 1,-16-2-1,1-3 1,-4-3-149,-5-1 0,-2-1 0,-10 7 0,-2 1-392,-6-1 0,-4 3 0,-10 2 1,1 5-228,-1 3 1,-7 4-1,0 10 1,0 5-364,-3 3 0,8 1 0,-5 11 939,5 4 0,-8 5 0,-1 10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41"/>
    </inkml:context>
    <inkml:brush xml:id="br0">
      <inkml:brushProperty name="width" value="0.08571" units="cm"/>
      <inkml:brushProperty name="height" value="0.08571" units="cm"/>
    </inkml:brush>
  </inkml:definitions>
  <inkml:trace contextRef="#ctx0" brushRef="#br0">632 1 8038,'-22'0'-316,"7"2"1,1 5 296,-3 8 1,5 4 0,0 3 0,0 2 221,0 5 1,0-2 0,-5 9 0,2 3-50,-2 2 0,0 5 0,0 2 0,3 6 14,-3 1 1,-3 3 0,-1 8 0,-1-1 140,0 0 1,0 1 0,1-1 0,-1 3-31,0 4 1,0-4 0,0 7 0,1 0-83,-1 5 1,7-3 0,1 3-1,-1 2-89,3 3 0,-5 12 1,10 2-1,0 0-13,-3-4 1,8-8 0,-6-5 0,6-5 52,2-2 0,-7-2 0,0-8 0,2 1-29,2-1 0,3 0 1,0 1-1,0-1-64,0 0 0,0-7 0,0 0 0,0 1 36,0-4 0,0 6 0,0-8 1,0 0-43,0 0 1,3 8 0,2-3-1,2 5-9,-2 2 0,-3-7 0,0 3 0,3 2 48,3 0 1,1 7-1,-4-12 1,2 2-23,-2-2 1,5 5 0,-3-7-1,0 0 1,3-6 0,-5-4 0,7 0 1,0 3 56,0 2 1,-7-1-1,5-6 1,-3-1-69,0 1 1,8 7 0,-8 0-1,0-3-69,3-2 0,-5 5 0,7 2 0,0 0 67,0 0 1,-5-2 0,8-7 0,-1-1 62,-2 1 1,8 7 0,-6 0-1,6-1 10,1 4 0,-1-6 1,-3 8-1,-3-1 122,3 1 0,3-8 0,1 3 1,1-5 69,0-2 1,-3-1-1,-2 1 1,-2-3-66,2-5 1,-5-2-1,0-7 1,0 4-121,0 3 1,-5-7 0,5 2 0,0-5-47,1-2 1,-9-1-1,6 1-574,0 0 0,-8-7-3211,5-1 1122,-4-9 1,-3-5 2574,0-15 0,-10-14 0,-2-5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42"/>
    </inkml:context>
    <inkml:brush xml:id="br0">
      <inkml:brushProperty name="width" value="0.08571" units="cm"/>
      <inkml:brushProperty name="height" value="0.08571" units="cm"/>
    </inkml:brush>
  </inkml:definitions>
  <inkml:trace contextRef="#ctx0" brushRef="#br0">0 0 8092,'7'15'359,"1"-1"1,-4 3 84,-1 2 0,-3 3 0,0 2 0,0 5-178,0 8 0,0 4 1,0 5-1,0 2-302,0 3 0,0 0 1,0-8-1,0 1-482,0-1 0,0-9 0,0-5 518,0-4 0,10 6 0,2 3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43"/>
    </inkml:context>
    <inkml:brush xml:id="br0">
      <inkml:brushProperty name="width" value="0.08571" units="cm"/>
      <inkml:brushProperty name="height" value="0.08571" units="cm"/>
    </inkml:brush>
  </inkml:definitions>
  <inkml:trace contextRef="#ctx0" brushRef="#br0">110 87 8052,'-15'-12'-327,"1"3"614,-3-1 1,5 10 69,-3 0 1,8 12 0,-5 15 0,2 4-5,5 3 0,3 2 1,2 10-1,0 3-143,0 2 0,2-1 1,5-6-1,8-1-67,4 1 0,3-10 0,2-5 0,3-7 136,2-8 1,7-7-1,-4-14 1,2-10-22,4-9 0,-6-8 1,-3-10-1,-5-2-368,-2-5 0,-10 3 0,-5-8 0,-5 3-227,-2 5 0,-9 9 1,-6 5-1,-4 0-95,-3 0 1,-7 15-1,0 0 1,0 7-106,-2 7 0,6 2 0,-4 3 0,5 3-394,2 4 0,3 15 931,5 14 0,-6 5 0,8 3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44"/>
    </inkml:context>
    <inkml:brush xml:id="br0">
      <inkml:brushProperty name="width" value="0.08571" units="cm"/>
      <inkml:brushProperty name="height" value="0.08571" units="cm"/>
    </inkml:brush>
  </inkml:definitions>
  <inkml:trace contextRef="#ctx0" brushRef="#br0">0 20 8029,'0'-12'1945,"0"5"-1522,0 14 0,7 7 0,1 15 0,-1 8 16,3 4 1,-6 5-1,8 5 1,-2 7-81,-5 5 1,5 2-1,-3 0 1,-2-2-352,-3-5 1,-2 3-1,0-13 1,0-7-365,0-9 0,0-8-2512,0-2 2868,-10-10 0,-2-22 0,-9-14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45"/>
    </inkml:context>
    <inkml:brush xml:id="br0">
      <inkml:brushProperty name="width" value="0.08571" units="cm"/>
      <inkml:brushProperty name="height" value="0.08571" units="cm"/>
    </inkml:brush>
  </inkml:definitions>
  <inkml:trace contextRef="#ctx0" brushRef="#br0">23 957 8839,'12'-3'1176,"-3"-2"-895,1-2 1,-5-7 0,9 4 0,1-2-172,-3-5 0,15 5 0,-6 0 0,4 0-284,-1 0 1,-3 7 0,4-3-59,4 6 0,-5 12 0,5 4 0,-7 6 11,-8 1 1,-4 8 0,-10 3-1,0 2 133,0 4 1,-10-4-1,-4 0 1,-6-2 10,-1-6 1,-1-2 0,2-2-1,4-2-163,1-6 170,10-4 1,5-17 0,15-3 0,4 0 5,3 1 0,7 1 0,0 8 1,-2 0 182,-3 0 1,5 0 0,0 3 0,-3 4 265,-1 7 0,-11 6 0,-2 2 0,-2-1 64,-5 1 0,-3 7 1,-4 0-1,-8-2-170,-12-3 1,-2-2 0,-10 0 0,-2-1-508,-5 1 0,2 0 0,-12 0 0,3-1-184,-3 1 412,-5 0 0,-9 0 0,0 0 0</inkml:trace>
  <inkml:trace contextRef="#ctx0" brushRef="#br0" timeOffset="1">1264 173 8001,'9'-44'-481,"-4"10"0,7 5 0,0 5 822,1 2 0,-6 10 0,7 5 0,3 9 103,3 13 1,1 9 0,1 22 0,0 7-38,0 13 0,0 9 0,2 12 0,0 2-239,-2 6 1,-9-45-1,-2 1 1,-6 7 0,-3 0-1,1 4 1,-1 0-171,0 2 0,-2 0 0,-3 1 0,-3 1 0,-3-1 0,-2 0 0,-3 1 0,-3-1-131,-3 1 0,-4-1 0,-4-3 0,-2-1 1,2 0-1,-2-1 0,-1-1 0,-1-2-209,0-3 0,-1-1 1,1-3-1,-1-1 1,1-7-1,1-2 342,-27 33 0,-3-10 0,15-20 0,12 1 0,13-1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1:27.886"/>
    </inkml:context>
    <inkml:brush xml:id="br0">
      <inkml:brushProperty name="width" value="0.08571" units="cm"/>
      <inkml:brushProperty name="height" value="0.08571" units="cm"/>
    </inkml:brush>
  </inkml:definitions>
  <inkml:trace contextRef="#ctx0" brushRef="#br0">66 337 8092,'0'-34'9,"0"-5"0,0 10 133,0 3 0,0-6 0,0 3 0,0 3 715,0 1 0,2 4 1,3-1 1116,2 0-1708,0 0 0,-7 13 0,0 9 0,0 14-76,0 13 1,-2 7 0,-3 9 0,-5 1-152,-2-1 1,5 3 0,-5 3 0,2 1-346,5-1 0,1 4 0,-1-2 1,-2 0-108,2 2 0,2-14 0,3 4 0,0-4 252,0-5 1,3-3 0,2-9 0,4-3 148,3-4 1,3-5 0,7-10-1,-1 0 210,1 0 1,0-10 0,0-5-1,2-4-235,5-3 1,-5 0 0,5 1-1,-2-1-650,2 0 1,-12 0 0,5 3 686,-3 4 0,0-4 0,3 7 0</inkml:trace>
  <inkml:trace contextRef="#ctx0" brushRef="#br0" timeOffset="317">675 598 7805,'0'22'-1582,"0"0"1991,0 0 1,0-8-1,0 1 1,0 2-80,0 2 0,0 10 0,0 0 1,3 0-316,4 2 1,-5-4 0,6 7-1,-3-3-605,2-4 1,-5-3 0,8-2 589,0 0 0,2 0 0,9-1 0</inkml:trace>
  <inkml:trace contextRef="#ctx0" brushRef="#br0" timeOffset="700">1154 903 8917,'15'0'1549,"-1"0"0,1 0-1374,7 0 1,0 0 0,-1 0-1,1 0-369,0 0 0,7 0 1,0 0-1,-2 0 194,-3 0 0,7 0 0,3 0 0</inkml:trace>
  <inkml:trace contextRef="#ctx0" brushRef="#br0" timeOffset="950">1677 642 7852,'-22'0'72,"8"7"1,-1 0-1,-2-2 647,-2-2 0,-5-3 0,-5 0 0,-5 2-47,0 5 0,-10-4 1,3 4-1,-7-5-198,0-2 1,9 0 0,5 0 0,2 0-1283,6 0 1,2-2 0,4-5 807,6-8 0,4-4 0,10-3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47"/>
    </inkml:context>
    <inkml:brush xml:id="br0">
      <inkml:brushProperty name="width" value="0.08571" units="cm"/>
      <inkml:brushProperty name="height" value="0.08571" units="cm"/>
    </inkml:brush>
  </inkml:definitions>
  <inkml:trace contextRef="#ctx0" brushRef="#br0">1281 502 8098,'-22'-12'142,"0"-5"0,3 7 679,4-2 0,8 7-7,14-2 1,8 4 0,14 1 0,7-3-561,5-2 0,3-3 0,-1 5 1,3-2-778,5 2 0,-5-4 0,5 1 0,-5 1-19,-3-3 1,-1 8-1,-6-5 1,-7 4 541,-5 3 0,-2 0 0,0 0 0</inkml:trace>
  <inkml:trace contextRef="#ctx0" brushRef="#br0" timeOffset="1">1455 393 8098,'-29'14'0,"-3"-2"281,-1-2 1,-1 7-1,-3-2 1,6 6 369,0 8 1,4-2-1,-7 7 1,3-3-206,4-4 1,5-3 0,8-2-1,6 0-438,6-1 1,2-6-1,2-3 1,6-2-50,6-5 0,13-3 1,4-2-1,3 0-216,5 0 0,2 0 0,3 0 0,-1 0 133,1 0 1,-1 0 0,1 2 0,-3 3 363,-5 3 1,3 8 0,-10-1 0,-5 4 273,-7 3 1,-7 7 0,-10 3 0,-3 1-100,-4 6 0,-7-5 1,-13 0-1,-5 0-158,-1 0 1,-4-8-1,-6 3 1,2-7-1210,4-7 0,-1 2 1,9-10-1,2-2-1353,3-3 1,2-2 2304,0 0 0,10-10 0,2-2 0</inkml:trace>
  <inkml:trace contextRef="#ctx0" brushRef="#br0" timeOffset="2">214 1 8369,'-25'58'-23,"-1"0"0,-3 2 86,2 3 1,3 12 0,2 5 0,3 7 148,4 8 0,6-45 0,1 1 0,4 6 0,1 0 0,1 1 1,2 0-166,1-1 0,3 0 1,0 2-1,4 0 1,3 1-1,2-1 1,1 1-1,1 1-42,2 3 1,2-2-1,5-7 1,3-1-1,1-4 1,2-1-1,1-6 1,1-1-272,33 30 1,-28-37 0,1-2 0,2-2 0,0-2 0,2-1 0,1-2-632,44 17 1,-40-23 0,0-1 896,0 3 0,1-1 0,2-2 0,1-1 0,-3 0 0,-1 0 0,45 21 0,-3 2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50"/>
    </inkml:context>
    <inkml:brush xml:id="br0">
      <inkml:brushProperty name="width" value="0.08571" units="cm"/>
      <inkml:brushProperty name="height" value="0.08571" units="cm"/>
    </inkml:brush>
  </inkml:definitions>
  <inkml:trace contextRef="#ctx0" brushRef="#br0">197 240 8013,'0'-15'-97,"0"1"48,0-3 0,0 5 0,0-3 226,0-2 0,0 5 0,0-2 382,0-3 1,0 5 21,0-3 1,-3 3-170,-4-3 1,-5 6-346,-10 9 1,0 2 0,3 5 0,2 10-48,3 10 0,1 7 1,-3 12-1,3 5-27,4 7 0,-6 5 1,8 2-1,2 0-32,3 1 0,4-8 0,8-5 0,9-5 114,8-7 1,4-14-1,-2-5 1,5-12 168,0-8 0,5-4 0,-8-6 1,1-9-80,-1-9 1,-2-1 0,-10-9 0,-2-5-90,-2-8 1,-10 3 0,2-4-1,-5 1-222,-2-2 1,0 3 0,-2-8 0,-5 3-256,-8 5 1,-2 2 0,-2 5 0,0 2-98,-6 3 0,-1 19 0,4 2 0,0 10-153,0 5 0,1 5 0,-1 10 0,0 14 651,0 9 0,-9 16 0,-3 1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51"/>
    </inkml:context>
    <inkml:brush xml:id="br0">
      <inkml:brushProperty name="width" value="0.08571" units="cm"/>
      <inkml:brushProperty name="height" value="0.08571" units="cm"/>
    </inkml:brush>
  </inkml:definitions>
  <inkml:trace contextRef="#ctx0" brushRef="#br0">0 128 6419,'0'-22'815,"0"1"1,0-1 45,0 0 0,3 3-352,4 4 1,-5 8 0,5 14-240,-4 8 1,4 11 0,0 6 0,-2 2-147,-2 4 1,4 4 0,0 1 0,-2 1-462,-3-1 1,-2 1-1,0-1 1,0-2-218,0-4 1,0 4 0,0-5 553,0 5 0,-9 13 0,-3 1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52"/>
    </inkml:context>
    <inkml:brush xml:id="br0">
      <inkml:brushProperty name="width" value="0.08571" units="cm"/>
      <inkml:brushProperty name="height" value="0.08571" units="cm"/>
    </inkml:brush>
  </inkml:definitions>
  <inkml:trace contextRef="#ctx0" brushRef="#br0">23 0 10212,'0'32'686,"2"1"1,3 13 0,2 5-202,-2 7 1,0 12 0,0 3 0,2 0-189,-2 2 1,-3-15 0,-2 5 0,0-4-357,0-5 1,0-13-1,0-14 1,-2-7-263,-6-8 1,4 3 0,-8-12-800,2-7 1,3-1-1,4-11 1120,-4-3 0,4-12 0,-6-5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53"/>
    </inkml:context>
    <inkml:brush xml:id="br0">
      <inkml:brushProperty name="width" value="0.08571" units="cm"/>
      <inkml:brushProperty name="height" value="0.08571" units="cm"/>
    </inkml:brush>
  </inkml:definitions>
  <inkml:trace contextRef="#ctx0" brushRef="#br0">0 305 7336,'0'12'1708,"0"0"-1207,0-4 0,0 4 0,0 12-272,0 5 0,0-5 0,0 8 0,0-3-157,0 0 0,0 9 0,0-1 1,0 4-480,0 2 1,0-2-1,0-2 1,0-5 406,0-2 0,10 16 0,2-2 0</inkml:trace>
  <inkml:trace contextRef="#ctx0" brushRef="#br0" timeOffset="1">218 2091 8005,'-12'-22'226,"-5"8"0,7 1 0,1 1 273,-1 0 1,-7 10-240,2 2 0,3 12 0,0 14 1,3 8-112,4 8 1,-5-4 0,3 15-1,2-2-173,2 0 0,3 7 0,3-7 0,4-3-70,8-2 1,6-5 0,6-7 0,5-12 91,1-12 1,4-10 0,4-10 0,-2-12 206,-3-12 1,-10-7 0,3-5-1,-4-4-63,-4-9 0,-8-3 1,-6-1-1,-5 2-252,-2 3 0,-2 7 0,-5-4 0,-8 1-141,-4 6 0,-6 12 0,-1 7 1,-3 7-167,2 7 1,-4-2 0,2 10-1,2 2-1283,3 3 1700,2 12 0,0 11 0,1 13 0</inkml:trace>
  <inkml:trace contextRef="#ctx0" brushRef="#br0" timeOffset="2">305 4094 7856,'-7'-24'265,"-1"-5"1,1 5 0,5-5 242,-5 5 1,-6 2-78,-8 0 0,6 10 1,3 7-1,0 10-238,0 9 0,0 8 0,-5 5 0,5 7-146,2 7 1,3 0-1,4 17 1,-1 0-125,-4-2 1,1 4 0,9-7 0,3 1-40,3-1 0,8-10 1,-1-9-1,7-5-6,7-9 1,-3-8-1,8-15 1,-2-6 469,-6-13 1,-1-12 0,-4-17 0,-1-7-83,-6-5 1,3 3 0,-10-1 0,-2-2-425,-2 3 0,-11 9 0,-1 0 1,-6 5-245,-9 3 1,2 9 0,-7 5 0,3 5-179,-3 2 1,12 3 0,-5 2 579,2 2 0,11 1 0,-1-8 0</inkml:trace>
  <inkml:trace contextRef="#ctx0" brushRef="#br0" timeOffset="3">806 0 7290,'12'22'0,"-2"0"281,-1 0 1,-4 11-1,10 9 1,2 8-39,2 6 0,3 12 0,0 14 1,-1 10-195,-10-42 1,0 2-1,0 1 1,0 0 0,0 1-1,0 1 1,0-1 0,-1 1-77,2-1 0,-2 1 0,-2 1 0,-1 1 0,-1 2 0,0 1 0,-1 2 0,-1-1-91,-1-1 0,-1-1 0,1 1 0,-1 1 1,0-2-1,1 1 0,1 1 0,-1 1 69,0 4 0,-1 1 1,0-4-1,-1 0 0,-2 4 1,-1 1-1,0 1 1,-1 0 68,0 1 1,-1 1 0,-4 2-1,-1 1 1,2 4 0,0 1-1,-3 1 1,0 0-69,0-1 1,-2-1 0,1 3 0,-2 1 0,0-3 0,0 1 0,-3 0 0,0 0 160,0 1 0,-2 0 1,1-7-1,-2 0 1,-1 1-1,-1 0 1,1-3-1,1 1 75,0-2 0,2 1 1,2-3-1,1-1 1,-3 3-1,0-1 1,1-3-1,0-1 73,3-5 1,0-1-1,1-4 1,0-1-1,1-3 1,0-2-1,-8 44 100,4-4 0,5-13 0,10-7 0,0-9-302,0-10 0,0-15 0,0-7-312,0-5 0,8-9 0,1-3-1200,3-3 0,3-1 1453,7-8 0,-1 0 0,1 0 0</inkml:trace>
  <inkml:trace contextRef="#ctx0" brushRef="#br0" timeOffset="4">1677 2722 7941,'-7'-21'820,"-1"-1"0,1 7 0,10 3-358,4 2 0,7 1 1,13 4-264,2-2 0,2-1 0,-2 8 1,5 0-213,0 0 0,7 0 0,-4 0 1,4 3-151,2 4 0,-2-4 0,-2 6 0,-5-2-362,-2 1 1,4-1 0,-7-5-1816,-3 6 2340,-11-6 0,-5 8 0,-10-10 0</inkml:trace>
  <inkml:trace contextRef="#ctx0" brushRef="#br0" timeOffset="5">1786 2091 8088,'-12'-3'406,"4"-4"1,8 5 0,8-6-1,6 6-116,6 2 1,1 0-1,4 0 1,4 0-94,7 0 0,5 0 0,3 0 0,-3 0-179,-5 0 1,10 0 0,-7 2-1,-3 3-565,-2 3 1,-5 1 546,-7-2 0,9 6 0,3 8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59"/>
    </inkml:context>
    <inkml:brush xml:id="br0">
      <inkml:brushProperty name="width" value="0.08571" units="cm"/>
      <inkml:brushProperty name="height" value="0.08571" units="cm"/>
    </inkml:brush>
  </inkml:definitions>
  <inkml:trace contextRef="#ctx0" brushRef="#br0">22 153 7626,'-12'0'2437,"2"-2"-2045,10-6 1,12 6 0,8-5-290,6 4 0,6-4 0,-6 0 0,6 0-140,2-3 1,-5 5-1,5-7 1,0 0-340,-1 0 0,-6 5 1,2-6-1,-5 4-327,-2 4 0,0 3 1,-3-1 702,-4-4 0,4 4 0,-7-6 0</inkml:trace>
  <inkml:trace contextRef="#ctx0" brushRef="#br0" timeOffset="1">305 23 8142,'-9'21'-97,"4"1"0,-7 0 1,-1 0 395,1-1 1,5 1-1,-5 2 1,0 3-63,0 2 1,5 0 0,-6-7 0,1 0-50,0-1 0,7 1 0,-2 0-401,5 0 0,2-8-54,0 1 1,2-10 0,5-1 104,8-8 0,7 1 1,4-7-1,3 3 155,-2 0 1,-3 0 0,-2 9 0,0 3 156,0 2 1,-1 10 0,1-2 0,-3 6 225,-4 8 1,2-2 0,-10 7 0,-2-3 17,-3-4 1,-2 7-1,-2 0 1,-5 0-200,-8-5 1,-4-5-1,-5-2 1,-5-1-129,-8 1 0,3-10 1,1-4-1,1-4-497,5 4 1,-4-6-1,2 3 1,2-7-408,3-6 0,10-9 0,2 3 837,2-6 0,-17-1 0,3-1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61"/>
    </inkml:context>
    <inkml:brush xml:id="br0">
      <inkml:brushProperty name="width" value="0.08571" units="cm"/>
      <inkml:brushProperty name="height" value="0.08571" units="cm"/>
    </inkml:brush>
  </inkml:definitions>
  <inkml:trace contextRef="#ctx0" brushRef="#br0">44 521 8094,'-10'-12'-423,"8"0"531,-5 4 0,-3 3 1517,3-9-975,0 9 1,9-5-372,5 10 0,5 0 1,13 0-307,4 0 1,-5 0 0,7-2 0,-2-3-369,0-2 0,0 0 1,-4 7-1,1 0-872,3 0 1,0-10 1266,-7-5 0,0 6 0,0-1 0</inkml:trace>
  <inkml:trace contextRef="#ctx0" brushRef="#br0" timeOffset="1">131 85 8094,'-7'15'316,"0"-1"1,-1 1 0,8 7 0,0-1-35,0 1 0,0 7 0,0 3 1,3-1-152,4 0 0,-2 8 1,7-3-1,0 3-381,0-3 1,0 6 0,5-6 0,-5 3-658,-2-3 0,5 3 907,-8-10 0,10 9 0,-5-4 0</inkml:trace>
  <inkml:trace contextRef="#ctx0" brushRef="#br0" timeOffset="2">719 107 8224,'22'-2'281,"0"-3"-157,0-3 0,-6-8 0,6 1-18,10-4 1,-3 4-1,0 3 1,-5 2-32,-2 5 0,0 5 1,-3 8-104,-5 6 0,-4 8 1,-10 5-1,0 4-25,0 3 1,-2-7 0,-6 4-1,-4-2-7,0 0 0,-5 0 1,8-7-554,-4 0 438,-1 0 0,12-10 1,9-5 217,10-5 1,-3-2-1,1 0 1,2 0 202,2 0 1,-4 0 0,-3 3 0,0 2 169,0 2 0,-7 10 0,2-3 0,-5 6 62,-2 1 0,-2 1 1,-5 0-1,-8 0-177,-4-1 1,-5-1 0,-3-3 0,-2-3-505,2 3 0,-4-5 0,-1 0 0,1 1-785,0-1 0,2-8 1,7 4 987,0-6 0,0-12 0,0-2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64"/>
    </inkml:context>
    <inkml:brush xml:id="br0">
      <inkml:brushProperty name="width" value="0.08571" units="cm"/>
      <inkml:brushProperty name="height" value="0.08571" units="cm"/>
    </inkml:brush>
  </inkml:definitions>
  <inkml:trace contextRef="#ctx0" brushRef="#br0">306 151 8347,'0'-34'0,"0"3"0,0 9-57,0 0 0,-10 3 0,-5 4 122,-4 8 1,5 14-1,-1 8 1,-2 9 105,-2 12 1,-3 5 0,0 25-1,0 9 43,1 7 1,6-34-1,1 1 1,0 2-1,1 2 1,1 3 0,2 1-12,1 4 0,1 2 0,5 9 0,1 3 0,-1 6 0,-1 1 0,3 4 1,0 2-200,0 2 0,2 1 0,-1 0 0,2 0 0,2-6 0,2-1 0,3-3 0,4-2-56,2-6 0,4-1 0,0-6 1,3-1-1,-2-7 0,1-3 1,-2-6-1,1-3-140,16 31 0,0-12 0,8-4 0,-3-8-695,-5-7 887,-4-7 0,-11-8 0,1 3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65"/>
    </inkml:context>
    <inkml:brush xml:id="br0">
      <inkml:brushProperty name="width" value="0.08571" units="cm"/>
      <inkml:brushProperty name="height" value="0.08571" units="cm"/>
    </inkml:brush>
  </inkml:definitions>
  <inkml:trace contextRef="#ctx0" brushRef="#br0">197 88 8230,'-15'0'1183,"3"-2"243,3-6-1049,1 6 1,8-10-170,0 5 1,0 2 0,3-7-152,4 2 0,5 3 0,10 4 1,0-2-88,-1-2 0,1 0 0,0 7 0,0 0-78,0 0 1,7 2 0,0 3 0,-3 5-6,-2 2 0,-9 2 0,-3 11 0,-2 1 18,-5 3 1,-3 3 0,-2-6 0,-2 6 69,-6 2 0,-4 0 0,-10 2 1,-2-5-106,-5 1 0,5-8 0,-5 3 0,5-11-135,2-8 0,8 1-126,-1-1 0,13-8 1,2-10-1,14 0 36,13 1 0,-3 1 1,5 8-1,-5 0 323,-2 0 1,7 3 0,-2 4 0,-6 8 207,-4 4 1,-9 5-1,4 3 1,-3 4 464,-4 3 1,-12 2-1,-10 6 1,-7-4 151,-5-1 1,-10-8 0,3 4 0,-3-1-557,3-6 0,-5-9 1,4-4-1,-4-4-907,-2-4 0,9-3 0,5-4 670,5-5 0,2-15 0,0-12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29.566"/>
    </inkml:context>
    <inkml:brush xml:id="br0">
      <inkml:brushProperty name="width" value="0.08571" units="cm"/>
      <inkml:brushProperty name="height" value="0.08571" units="cm"/>
    </inkml:brush>
  </inkml:definitions>
  <inkml:trace contextRef="#ctx0" brushRef="#br0">66 1416 8506,'-13'0'1140,"13"-8"0,17 1 1,8 2-1008,4 3 1,12-1 0,0-1-1,7-6-361,1-2 0,-1 7 1,0-5-1,3 3-344,-2 0 1,-6 0-1,-7 7 1,-7 0-605,-4 0 0,-11 0 1176,1 0 0,-13 0 0,-2 0 0,-10 0 0,-11 0 0</inkml:trace>
  <inkml:trace contextRef="#ctx0" brushRef="#br0" timeOffset="1">479 1329 8278,'-22'0'-800,"8"0"1,-1 0 761,-1 0 0,-4 0 157,-2 0 1,1 7 0,-1 2 258,0 4 0,8-6 0,-1 7-13,-2 3 0,0 3 1,0 1-1,5 1-1,2 0 1,-7 0 0,5 0 0,-2-3-120,-1-5 1,8 13-1,-5-5-112,2 2 1,3-7-931,7-3 511,0-9 0,10 5 0,4-10 0,6 0 107,1 0 0,1 0 0,2 0 0,3 0 195,2 0 0,7 7 1,-7 3-1,-2 2 182,-3 5 1,-2 2-1,-3 3 1,-4 2 210,-8 5 0,-5-5 0,-2 8 0,-2-3-95,-5 0 0,-8 2 0,-11-4 1,-6 2-429,-2-2 1,-2-5 0,-8-6 0,1-1-511,-1 2 1,8-7-1,2-3 1,3-5-2169,4-2 2792,13 0 0,-6 0 0,8 0 0</inkml:trace>
  <inkml:trace contextRef="#ctx0" brushRef="#br0" timeOffset="2">1133 0 8186,'53'44'0,"-7"2"0,-8 5 120,1 7 0,2 14 0,3 10 0,-23-35 0,-1 1 118,-1 5 1,-2 3-1,3 4 1,-1 3-1,-4 7 1,-3 3-1,-2 4 1,-1 1-151,-2 2 0,-4 2 1,-6 2-1,-4 1 0,-2 6 1,-4 2-1,-4 4 0,-5 2 153,5-30 1,-2 1 0,0-1-1,0-2 1,-1-1 0,-2 0 0,-3-1-1,-2 1 1,0-1 0,-1-1 0,0-1-1,-1 1-4,-1-2 1,-1 0-1,0 0 1,1 2 0,1 0-1,-2-1 1,0-2-1,-1-2 1,1 0 0,-13 26-1,1-3-234,2-7 0,2-2 0,5-4 0,3-3 0,5-10 0,3-3 0,3-4 0,2-1-713,-11 37 1,14-30 0,8-18 709,4-11 0,11-7 0,-1-4 0,0-5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1:34.519"/>
    </inkml:context>
    <inkml:brush xml:id="br0">
      <inkml:brushProperty name="width" value="0.08571" units="cm"/>
      <inkml:brushProperty name="height" value="0.08571" units="cm"/>
    </inkml:brush>
  </inkml:definitions>
  <inkml:trace contextRef="#ctx0" brushRef="#br0">88 20 7830,'21'-10'279,"-9"8"1,-2-6 0,-10 16 0,0 6-7,0 6 0,-2 11 1,-3 5-1,-5 5-110,-2 3 0,5-5 1,-5 2-1,0 5-136,0 0 0,4 7 1,-4 0-1,0 0-263,0 1 0,7-1 0,-2-7 0,4 0 71,3-5 0,0-12 0,0 0 0,3-5 190,4-2 1,-2-10 0,9-5-1,6-2 214,6 2 0,-1-4 0,6 4 1,-2-4-98,0-3 0,7-8 0,-4 1 1,2 0-28,5-3 1,-8 0-1,0-6 1,-2 3-595,0 4 1,1-8 478,-9 2 0,1-4 0,0-3 0</inkml:trace>
  <inkml:trace contextRef="#ctx0" brushRef="#br0" timeOffset="614">828 738 8154,'12'-2'164,"-5"-5"1,-2 2 166,2-10 1,3 8-1,7-5 40,-2 2 1,-8-4 0,7 7-175,3 2 0,3 2 1,1 3-77,1 0 1,-2 3-1,-4 4-164,-1 7 1,-10-1 0,2 1 0,-5 3-77,-2 2 0,-7 10 0,-2 3 1,-4-1-92,-3 1 0,-6 6 1,-5-4-1,-2 0 102,2-5 1,3 0 0,5-5 0,2-7 395,2-4 1,8 1-208,-7-7 1,11 1 0,3-8-16,12 0 1,8 0 0,1 0-1,1 0-394,0 0 0,7 0 0,3 2 0,-1 3-242,0 2 0,6 10 0,-8-2 570,-3 4 0,8 3 0,0-1 0</inkml:trace>
  <inkml:trace contextRef="#ctx0" brushRef="#br0" timeOffset="1000">1568 1043 8057,'-14'-7'3317,"-1"0"-2935,10-1 1,-2 8 0,14 0-1,8 0-273,4 0 0,3 0 0,2 3 0,3 2-350,2 2 0,7 0 1,-4-7-1,-1 0-326,1 0 1,4 0-1,-5 0 567,3 0 0,-7 0 0,4 0 0</inkml:trace>
  <inkml:trace contextRef="#ctx0" brushRef="#br0" timeOffset="1216">2091 760 8016,'-10'12'136,"-2"0"0,-10-7 137,1 2 0,-8 1 0,-3-8 0,-2 2 271,-4 5 0,-11-4 0,1 6 1,4-1-416,6-1 1,4 0 0,-3-7 0,8 0-130,5 0 0,2 0 0,1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2:51.262"/>
    </inkml:context>
    <inkml:brush xml:id="br0">
      <inkml:brushProperty name="width" value="0.08571" units="cm"/>
      <inkml:brushProperty name="height" value="0.08571" units="cm"/>
    </inkml:brush>
  </inkml:definitions>
  <inkml:trace contextRef="#ctx0" brushRef="#br0">327 0 8073,'0'22'0,"0"0"0,-2 0 164,-6 0 0,6 7 1,-5 2-1,4 3 329,3 5 0,0 2 0,0 5 1,0 2-60,0 3 1,0 9 0,0-2-1,0 3-131,0-3 0,8 5 0,-1-7 1,-2 2-67,-3 0 1,-2-3 0,0 3 0,0-7-91,0-5 1,0-2-1,-2-1 1,-3-2-104,-2-4 1,-1 4 0,8-7 0,0 2-344,0 0 1,0-2-1,0 3 1,0-6-451,0 0 0,0-6 0,0 4-804,0-5 1,0-10 528,0 1 1,-2-10 1023,-5 2 0,-6 5 0,-8 0 0</inkml:trace>
  <inkml:trace contextRef="#ctx0" brushRef="#br0" timeOffset="400">0 1329 7852,'0'-22'1310,"0"10"1,3 2-885,4 10 0,5 10 0,10 4 1,0 6-62,-1 2 1,1-1 0,0 4-1,0 1-102,0 3 0,-8 7 1,1-6-1,2-4-50,2-2 1,-5-2 0,1-3 0,-1-2 119,-1-2 1,6-10 0,-5 2-69,6-5 1,2-11 0,-3-8 0,-2-7-27,-3-5 1,1-10-1,7 5 1,-1-2 102,1-1 1,-7 8 0,-1-5-1,3 3-32,3 4 0,-1 3 0,-2 2-201,-3 1-2062,1-1-4104,-3 10 6057,-2 2 0,-10 20 0,0 2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3:13.445"/>
    </inkml:context>
    <inkml:brush xml:id="br0">
      <inkml:brushProperty name="width" value="0.08571" units="cm"/>
      <inkml:brushProperty name="height" value="0.08571" units="cm"/>
    </inkml:brush>
  </inkml:definitions>
  <inkml:trace contextRef="#ctx0" brushRef="#br0">88 259 8086,'-22'-10'359,"0"1"728,0-6-744,10 6 0,2 11 0,10 8 0,0 9 23,0 8 0,3 14 1,2 0-1,4 7-78,3 1 0,-4 6 0,6 1 1,3 2-189,3 0 0,-6-10 1,1 3-1,2-7-26,2-8 0,-5-4 1,1-13-1,-1-2 34,-1-3 0,6-11 1,-7-3-24,0-12 1,5-17 0,-7-8 0,-1-4-1,1-2 0,0-3 0,-5-3 0,2-1-154,-2 1 0,4-4 1,-1 2-1,-4 0-259,-1-2 0,-3 7 1,0-2-1,0 9-315,0 10 0,0 5 529,0 2 1,0 15 0,0 12 0,0 19 93,0 14 0,2 4 1,3 16-1,5 2 314,2 3 0,-5 2 1,5 1-1,0-1-50,0 0 0,1-7 1,3-4-1,-1-6 128,2-7 0,2-14 0,3-8 209,0-16 1,0-15-1,-3-18 1,-2-6-205,-3-5 0,-6-10 0,4-2 1,0-3-237,0-4 1,-7-1-1,2 1 1,-2 2-265,2-3 0,-4 6 0,4-1 0,-5 3-809,-2 4 0,0 6 0,0 7 1,0 4-3001,0 1 2774,0 16 1,0-2 1157,0 24 0,0 6 0,0 8 0</inkml:trace>
  <inkml:trace contextRef="#ctx0" brushRef="#br0" timeOffset="466">937 629 8086,'0'-21'723,"0"-1"-55,0 10 0,0 12 1,0 14-1,2 6-204,5 1 0,-4 11 1,4 2-1,-4 2-297,-3 0 0,7 0 1,0 6-1,-2-4-40,-3-1 1,-2-11-1,0 3 1,0-5-599,0-2 1,0 0-1,0 0-2703,0 0 3174,0-10 0,10-3 0,2-9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3:22.457"/>
    </inkml:context>
    <inkml:brush xml:id="br0">
      <inkml:brushProperty name="width" value="0.08571" units="cm"/>
      <inkml:brushProperty name="height" value="0.08571" units="cm"/>
    </inkml:brush>
  </inkml:definitions>
  <inkml:trace contextRef="#ctx0" brushRef="#br0">0 392 8083,'0'-14'363,"0"-1"1,0 8-65,0-7 0,0 11 0,0 3 1,3 15 42,4 11 1,-2 1-1,7 9 1,0 5-233,0 8 1,0-1-1,5 8 1,-2-3-266,2-5 1,0 3 0,0-5 0,-3-5 95,3 0 0,-5-16 0,0-4 115,-2-1 0,4-15 0,-4-10-2,2-15 1,-7-16 0,2 0 0,-4-5 151,-3-3 0,0-2 0,0-2 0,0-3-120,0 3 0,0-6 0,0 1 1,0 0-254,0 0 1,0 4 0,0 11 0,0 4-183,0 2 0,2 13 293,5 12 1,-4 16-1,4 13 1,-5 12 111,-2 7 0,3 3 1,2 2-1,2 2 0,-2 3 0,0 7 0,0-7 0,4 0-30,3 2 1,0-7 0,5 5 0,-2-8 62,2-7 1,2 1 0,3-13 0,0-7 442,-1-5 0,1-10 0,0-14 61,0-10 0,-3-14 1,-2-3-1,-5-7-123,-2-4 0,4-4 0,-6 6 0,-4-5-286,-1-3 0,-1 5 0,3-7 0,2 0-524,-2 3 0,-2-8 1,-3 7-1,0 0-1247,0 6 1,0 11 0,0 5-1748,0 2 3334,0 13 0,-10 9 0,-2 10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3:20.743"/>
    </inkml:context>
    <inkml:brush xml:id="br0">
      <inkml:brushProperty name="width" value="0.08571" units="cm"/>
      <inkml:brushProperty name="height" value="0.08571" units="cm"/>
    </inkml:brush>
  </inkml:definitions>
  <inkml:trace contextRef="#ctx0" brushRef="#br0">66 492 8204,'-14'-22'-992,"1"0"1229,4 0 1,2 1 0,4 1-1,-2 3 325,-2 3 0,0 7 0,7-8 167,0-2 0,0 5 342,0-2-842,0 9 1,0 5-1,2 14 1,3 8 32,2 7 0,10 5 0,-5 9 0,3 3-120,-1 5 0,1-2 0,4 9 1,-2 0-164,-2-3 1,-1 6 0,6-10-1,-4-3-138,-1-2 1,-3 2 0,5-4 417,-2-10 1,-1-17-1,5-12 1,-2-10 73,-2-10 0,-3-14 1,5-9-1,-3-8-85,3-5 0,-5-10 0,3 6 0,2-3-378,2-1 1,1 11-1,-3-5 1,-3 2-474,3 0 1,0 8-1,0 9 1,-5 2-1429,-2 6 0,4-6-1509,-7 3 3540,1 10 0,-18 9 0,-2 10 0</inkml:trace>
  <inkml:trace contextRef="#ctx0" brushRef="#br0" timeOffset="283">371 339 8159,'-10'22'100,"8"-7"1,-5-1-1,4 3 282,3 2 0,0 6 1,0 1-1,0 6 31,0 2 0,3 2 0,4 7 1,7 3-241,6 5 0,1-5 0,1 5 0,0-5-52,0-2 0,0-11 1,-1-4-1,1-7 229,0-7 1,0-8 0,-1-14 22,1-8 1,-7-14-1,-3-10 1,0-7-73,0-4 1,-5-16 0,5 6-1,-2-1-194,-5-2 1,5 1 0,-3-4-1,-2 1-383,-3 0 1,5 2 0,1 5-1,-4 7-1970,-1 5 1,-1 5-1383,6 4 3628,-6 16 0,17 30 0,-7 15 0</inkml:trace>
  <inkml:trace contextRef="#ctx0" brushRef="#br0" timeOffset="634">872 753 7723,'0'-22'378,"0"8"0,2 2 0,3 0 27,2-1 1,10 6-1,-2-5-179,4 2 1,3 3 0,0 7 0,-1 0-41,1 0 1,0 0-1,0 0 0,0 3-79,-1 4 1,-1 0 0,-6 12-1,-7 6 32,-4-1 0,-3 10 0,0 2 1,-3 5-97,-4 3 0,-5-1 1,-12 1-1,-3-1-142,-2 1 0,0 7 0,7-3 1,1-4 51,-1-6 0,10-11 22,5 2 0,7-14 0,9-8-95,13-5 1,2-11 0,12-6 0,3-4-477,2-3 1,3 0-1,-1 3 596,1 4 0,0-14 0,-1 5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3:28.158"/>
    </inkml:context>
    <inkml:brush xml:id="br0">
      <inkml:brushProperty name="width" value="0.08571" units="cm"/>
      <inkml:brushProperty name="height" value="0.08571" units="cm"/>
    </inkml:brush>
  </inkml:definitions>
  <inkml:trace contextRef="#ctx0" brushRef="#br0">274 1 8196,'-31'31'-119,"4"-4"1,-7 11 0,3 6 521,4 4 0,3 22 1,2 3-1,1 12-129,-1 9 0,14-44 0,1 2 1,1 4-1,0 1 0,2 2 1,1 1-124,3 1 0,2-1 1,3-4-1,2-1 0,6 1 1,4-3-1,0-5 0,4-1-325,28 35 1,6-5 0,13-9 0,2-3-1015,3-9 1,9 0 804,-2-6 0,-34-24 0,2-1 0,2-3 0,-1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3:27.560"/>
    </inkml:context>
    <inkml:brush xml:id="br0">
      <inkml:brushProperty name="width" value="0.08571" units="cm"/>
      <inkml:brushProperty name="height" value="0.08571" units="cm"/>
    </inkml:brush>
  </inkml:definitions>
  <inkml:trace contextRef="#ctx0" brushRef="#br0">262 1458 8466,'0'-13'2511,"0"4"-2589,0 9 1,3-3 0,4-2 0,7-2-48,6 2 0,1 3 1,1 2-1,0 0-69,0 0 1,0 0 0,-1 0 132,1 0 0,-10 10 0,-5 4 0,-4 6 32,-3 1 1,-3 1 0,-1 2 0,-9 3-91,-6 2 0,2 7 1,-12-7-1,5 0-6,2 3 0,0-15 1,3 4-49,5-1 0,6-3 0,13 0 52,2-3 1,10-9 0,0 2 0,7-4 382,5-3 1,1 0 0,-9 0 770,1 0 0,-7 0-641,-1 0 1,-11 7 0,-3 0 0,-13 0-86,-6 3 0,-10-5 0,-2 7 0,-3-2-434,-5-5 1,-2 7 0,-3 0-1,1 0-2208,-1-5 2335,1 5 0,-11 0 0,-1 10 0</inkml:trace>
  <inkml:trace contextRef="#ctx0" brushRef="#br0" timeOffset="1214">785 20 8222,'22'-9'128,"-1"6"0,1-4 0,0 9 257,0 13 0,7 9 0,2 22 0,1 7-59,-1 13 0,5 11 0,-4 17 0,-16-42 1,-1 0-169,2 5 0,-2 0 0,-4 3 0,-3 1 1,-3 4-1,-3 1 0,-1-1 0,-2 0-160,-1 1 1,-3-1 0,-1 2-1,-2-1 1,-5 1 0,-1-1-1,-1 0 1,-2-1-152,1-4 1,-1-1 0,-1-4-1,-1-1 1,-2-3 0,-1-2 0,0-2-1,0 1-347,0 0 1,1-2 0,-16 26 0,6-3 0,7-14 499,12-15 0,-1-2 0,6-18 0,2-8 0,3-9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3:30.434"/>
    </inkml:context>
    <inkml:brush xml:id="br0">
      <inkml:brushProperty name="width" value="0.08571" units="cm"/>
      <inkml:brushProperty name="height" value="0.08571" units="cm"/>
    </inkml:brush>
  </inkml:definitions>
  <inkml:trace contextRef="#ctx0" brushRef="#br0">589 42 8052,'-8'-15'-267,"1"1"1,-10 9 715,3-2 1,-6 7-1,-2 7-229,1 8 0,6 4 0,1 5 0,-1 5-64,3 7 1,-7 1 0,4 4 0,-4 5-22,-3 0 1,0 7 0,3 0-1,2 5 7,2 10 0,1-3 1,-5 8-1,2-3-54,2 3 0,1-3 0,-6 10 0,3 0-45,3-3 0,2 8 0,-5-5 0,2 4-52,-2 3 1,0 1 0,0 1-1,5 3 149,3 2 0,-6 3 0,8-5 1,2 5-19,3 2 1,2-9 0,0-1-1,0-4 16,0 4 0,2-9 0,3 5 0,2-5-16,-2-3 1,5-4 0,-3 2 0,0-5-70,3-7 0,-8-3 0,8 3 0,-3-2-6,0-3 0,1-12 0,-6 0 1,3-8 83,2 1 1,3 5 0,-5 2-1,4 0 28,3-5 1,-4-3 0,4 8 0,0 3-8,0 2 1,-5 7 0,5-5 0,0 0-81,1 0 0,-6 8 0,5-5 0,0-1 22,0-4 1,-5 2 0,8 1 0,2-1 11,2 0 1,-4 0 0,-1-4 0,3 1 13,3-1 0,-6-3 1,1-3-1,1 1 34,4-1 0,-1 1 1,-2-3-1,-2-2 81,2-3 0,2 0 0,3 6 0,2-4 3,5-1 1,-5-4-1,5 6 1,-5-3-11,-2 3 1,-2-5 0,-4 2 0,-1 1 6,2-4 1,-5 1 0,0-7 0,0 0 25,0-8 1,-7 3 0,5-10 0,-3 2-264,0 1-2647,1-10 1483,-8 4 1,0-18 0,0-6-1134,0-4 2299,0-3 0,-10 0 0,-2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3:46.423"/>
    </inkml:context>
    <inkml:brush xml:id="br0">
      <inkml:brushProperty name="width" value="0.08571" units="cm"/>
      <inkml:brushProperty name="height" value="0.08571" units="cm"/>
    </inkml:brush>
  </inkml:definitions>
  <inkml:trace contextRef="#ctx0" brushRef="#br0">262 1 10024,'0'22'296,"0"-1"1,0 4 0,-3 4 0,-2 5-328,-2-1 0,-3 9 0,6-6 0,-6 5-563,-2 3 1,4 6 0,-4 1 593,3-2 0,-8-3 0,5-3 0</inkml:trace>
  <inkml:trace contextRef="#ctx0" brushRef="#br0" timeOffset="703">0 88 8044,'3'19'0,"1"-2"357,4-2 0,9-1 0,-3 8 0,6 0 97,1 0 0,8 2 1,3 3-1,2 4-93,4 3 1,4 0 0,1 4 0,-2-1-462,-4 1 0,1 1 0,-6 0 0,-1-3-1489,1 3 1589,-3 2 0,-8 3 0,1-1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3:42.140"/>
    </inkml:context>
    <inkml:brush xml:id="br0">
      <inkml:brushProperty name="width" value="0.08571" units="cm"/>
      <inkml:brushProperty name="height" value="0.08571" units="cm"/>
    </inkml:brush>
  </inkml:definitions>
  <inkml:trace contextRef="#ctx0" brushRef="#br0">414 34 8265,'-2'-15'668,"-5"1"0,-3 11 1,-7 1-1,5 12-168,2 9 1,-4 0-1,4 15 1,-2 0-385,-5 0 1,-2 10 0,-3 6 0,0-1-266,0-3 1,1-3 0,1 1 0,3-1-448,3 1 1,-1-10-1,-4-5 1,2-5-432,2-2 1,8-8 1026,-7 1 0,-1-10 0,-7 4 0</inkml:trace>
  <inkml:trace contextRef="#ctx0" brushRef="#br0" timeOffset="217">1 186 8471,'14'0'2607,"-2"3"-2066,-2 4 1,7 5-1,-3 10 1,6 0-240,1-1 1,8 4 0,1 1-1,-1 6-301,2 2 0,-4-5 0,7 7 0,-3 0-499,-4-2 0,4 0 1,-2-7-1,-2 2-943,-3-3 1,-2-2 0,-1-2 1440,1 0 0,0 0 0,0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4:01.238"/>
    </inkml:context>
    <inkml:brush xml:id="br0">
      <inkml:brushProperty name="width" value="0.08571" units="cm"/>
      <inkml:brushProperty name="height" value="0.08571" units="cm"/>
    </inkml:brush>
  </inkml:definitions>
  <inkml:trace contextRef="#ctx0" brushRef="#br0">2461 2417 8099,'0'-12'1566,"3"2"1,4 10-1355,7 0 0,8 0 0,5 0 0,4 0-209,3 0 1,0 0 0,5 0 0,-3 0-308,3 0 0,-8 0 1,-2 0-1,-5 0-1783,-2 0 2087,0 0 0,0 10 0,-1 2 0</inkml:trace>
  <inkml:trace contextRef="#ctx0" brushRef="#br0" timeOffset="642">2679 2134 8099,'22'0'-70,"-1"0"286,1 0 1,-7 0-1,-1 0 1,3 0 362,3 0 0,1 0 0,1 0 124,0 0 0,-8 0-110,1 0 1,-10-2-484,2-6 0,-7 6 1,-7-5-1,-10 4 55,-10 3 1,-7 0-1,-9 0 1,-3 0-44,-5 0 0,3 0 0,-8 0 0,3 0-449,4 0 1,3 3-1,5 2 1,5 2-812,7-2 1138,5-3 0,2 8 0,0 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1:33.752"/>
    </inkml:context>
    <inkml:brush xml:id="br0">
      <inkml:brushProperty name="width" value="0.08571" units="cm"/>
      <inkml:brushProperty name="height" value="0.08571" units="cm"/>
    </inkml:brush>
  </inkml:definitions>
  <inkml:trace contextRef="#ctx0" brushRef="#br0">107 349 8052,'-22'-14'0,"2"-1"331,6-2 1,2 5-1,7-2 1,-2-3-45,2-3 1,2 6 0,6-1 0,4-4 93,8-8 0,6 3 0,6-5 0,5 5-168,1 2 1,-4 3 0,5 2 0,0 5-58,0 2 1,-5 3-1,5 7 1,-3 0-129,-4 0 1,-5 9-1,-5 8 1,-5 10-205,-2 9 1,-3 5 0,-10 5 0,-4 3-140,-7 2 0,-15 7 0,-5-5 1,-3 3 30,1 4 1,0 0 0,-8-1 0,1-9 213,-1-4 0,3-9 0,5-6 0,7-7 399,4-12 1,13-9-147,5-10 0,14-6 0,8-8 0,4 1 42,3 6 0,7-3 0,3 10 1,-1 2-279,0 2 0,-2 3 1,-4 0-1,1 3-533,3 4 1,8-2 0,-8 9 585,-3 3 0,8 3 0,0 1 0</inkml:trace>
  <inkml:trace contextRef="#ctx0" brushRef="#br0" timeOffset="185">999 763 8138,'-14'31'82,"-1"6"0,8 4 0,-5 0 0,0 0-44,0 3 0,5-11 1,-8 16-1,-2-3-575,-2-7 0,4 4 537,1-7 0,-1 6 0,-7 1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3:55.943"/>
    </inkml:context>
    <inkml:brush xml:id="br0">
      <inkml:brushProperty name="width" value="0.08571" units="cm"/>
      <inkml:brushProperty name="height" value="0.08571" units="cm"/>
    </inkml:brush>
  </inkml:definitions>
  <inkml:trace contextRef="#ctx0" brushRef="#br0">371 0 8124,'-22'0'210,"8"3"0,2 4 0,-1 8 185,1 4 0,5 13 0,-5 4 1,0 5-298,0 2 1,7 8-1,-2 3 1,2-1-202,-2 0 0,4 5 0,-6-5 1,1-2-670,1-5 1,0 0 0,4-17 771,-4-2 0,-5-3 0,-10-2 0</inkml:trace>
  <inkml:trace contextRef="#ctx0" brushRef="#br0" timeOffset="160">1 175 8066,'14'2'567,"1"5"0,-8 5 1,5 10-1,0 0-197,0 0 1,3 7 0,7 2 0,2 3-113,5 5 0,-2 2 1,6 3-1,1-1-603,0 1 0,-5-3 0,5-2 0,0-3-299,0 3 0,-8-10 0,3-5 0,-4-7 644,-4 0 0,1-8 0,0 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4:05.871"/>
    </inkml:context>
    <inkml:brush xml:id="br0">
      <inkml:brushProperty name="width" value="0.08571" units="cm"/>
      <inkml:brushProperty name="height" value="0.08571" units="cm"/>
    </inkml:brush>
  </inkml:definitions>
  <inkml:trace contextRef="#ctx0" brushRef="#br0">1 107 8293,'0'-14'-461,"0"-1"1527,0 11 1,2 4 0,5 16-452,8 11 1,4-3 0,3 8-1,0-3-318,-1 0 0,4 7 1,1-4-1,3 1-184,-2 6 0,4-5 0,1 2 1,-1 1-498,1-3 0,-10-3 0,-8-9 0,1 0-1316,-3-1 0,5-6 278,-10-1 1,3-9 1421,-3 2 0,-5-14 0,8-5 0</inkml:trace>
  <inkml:trace contextRef="#ctx0" brushRef="#br0" timeOffset="1180">610 20 8324,'-2'-12'559,"-5"5"0,2 7 1,-7 7-205,2 8 0,-4 7 1,4 7-1,0 7-78,0 5 0,-6 12 1,1 5-1,-4 8-135,-3 6 1,-2 15 0,11-38-1,-1 2 1,-1-1 0,-1 1-46,-1 0 0,0 0 1,2-2-1,1 1 0,-3 0 1,0-1-1,-17 38 179,0-12 1,7-19-1,-2-10-5,5-7-1666,2-13 1395,10-4 0,22-22 0,14-12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4:13.373"/>
    </inkml:context>
    <inkml:brush xml:id="br0">
      <inkml:brushProperty name="width" value="0.08571" units="cm"/>
      <inkml:brushProperty name="height" value="0.08571" units="cm"/>
    </inkml:brush>
  </inkml:definitions>
  <inkml:trace contextRef="#ctx0" brushRef="#br0">44 221 6998,'-2'-12'1277,"-3"7"-795,-3 10 1,1 7 0,7 10-1,0 0-118,0-1 0,7 1 0,1 2 0,-3 3-85,-3 2 0,0 7 0,3-7 0,2-2 317,-2-3 1,-2-2 67,-3 0 1,0-13-460,0-9 1,0-9 0,0-16 0,0-4-56,0-7 1,-8-5-1,1-5 1,2-2-178,3-3 1,-5 0 0,-1 10-1,4 2-810,1 3 0,-4 9 1,0-2-2353,2 5 608,2 2 2581,3 20 0,10 4 0,2 20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4:20.103"/>
    </inkml:context>
    <inkml:brush xml:id="br0">
      <inkml:brushProperty name="width" value="0.08571" units="cm"/>
      <inkml:brushProperty name="height" value="0.08571" units="cm"/>
    </inkml:brush>
  </inkml:definitions>
  <inkml:trace contextRef="#ctx0" brushRef="#br0">545 41 8164,'-22'-19'-174,"1"4"274,-1 8 1,0 7-1,0 7 1,-2 10 211,-5 10 0,2 19 0,-9 19 1,-5 15-143,17-35 0,0 2 0,0 7 0,2 3 0,-4 8 1,1 3-1,2 6 0,2 2-14,2 6 0,2 1 1,1 3-1,3 2 1,4 2-1,3 2 0,2 1 1,1 2-331,1 2 0,2 0 0,1-1 1,3-1-1,0 0 0,4-1 1,2-2-1,4 0-145,0-7 0,3-1 0,4-5 0,4-3 1,3-6-1,2-2 0,2-6 0,2-3 319,1-5 0,2-2 0,-2-6 0,0-2 0,4-6 0,2-1 0,0-3 0,1-1 0,0-2 0,0-1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4:18.655"/>
    </inkml:context>
    <inkml:brush xml:id="br0">
      <inkml:brushProperty name="width" value="0.08571" units="cm"/>
      <inkml:brushProperty name="height" value="0.08571" units="cm"/>
    </inkml:brush>
  </inkml:definitions>
  <inkml:trace contextRef="#ctx0" brushRef="#br0">1 1130 8173,'0'-22'803,"0"10"0,10 12 1,4 17-1,5 7-595,3 5 1,2 0 0,3-4-1,5 1-288,1 3 0,-4 0 1,5-9-1,-2-3-603,-6-3 1,-1-2 0,-4 3-1,1-8 683,0-5 0,0-2 0,-1 0 0</inkml:trace>
  <inkml:trace contextRef="#ctx0" brushRef="#br0" timeOffset="182">328 978 8120,'-3'29'97,"-4"0"0,4 9 0,-4-1 0,5 4 410,2 2 0,0 8 0,0 2 1,0 3-19,0 5 1,0 2-1,0 4 1,0 3-360,0 3 1,-3 9 0,-1-4 0,-4 2-532,3-1 1,3-8 0,2 1 0,0-9-2887,0-12 3287,0 0 0,0-27 0,0 7 0</inkml:trace>
  <inkml:trace contextRef="#ctx0" brushRef="#br0" timeOffset="832">632 1696 7022,'13'-9'381,"-1"6"0,-8-6 1,6 1-104,2 1 0,-5-8 0,8 6 0,2-1-113,2 0 0,3 1 1,0 4-1,0-2-22,-1 2 0,1 2 0,-2 6-130,-6 4 0,3 5 0,-10 10 0,-2 0-84,-2 0 1,-6 7 0,-2 0 0,-4 0-87,-4 2 0,6-7 1,-5 5-1,0-7-183,0-7 1,7 4 151,-2-5 1,7-4-1,7-3 1,8-4 218,4-3 0,-5 0 0,1 0 1,2 0 610,2 0 0,-4 2 0,-3 6-57,-2 6 1,-3 5 0,-10 3 0,-4 0 138,-7 0 0,-13-3 1,-4-2-1,-3-2-538,-5 1 0,5-6 0,0 0 0,3-3-1539,4 0 0,3 1 1353,2-8 0,0-10 0,1-2 0</inkml:trace>
  <inkml:trace contextRef="#ctx0" brushRef="#br0" timeOffset="2233">1220 128 7588,'44'-36'-232,"-1"0"0,8 16 0,3 1 1,4 7 488,9 7 0,-9 22 0,5 15 1,-5 16 339,-2 17 1,-8 5-1,3 15 1,-28-39-1,-2 2-152,-2 4 1,-2 1 0,0 0 0,-2 2 0,-4 9 0,-3 3 0,0 4 0,-2 1-324,0 5 0,-4 1 1,-8-1-1,-5 1 1,-3 3-1,-4 0 1,-4 0-1,-4 0-70,-5 2 0,-3 1 0,-4 3 0,-2 0 0,10-28 0,-2 0 0,0 0 0,-17 27 1,-1-1-42,0-5 0,0-2 0,6-9 1,1-3-1,8-8 0,3-2-11,4-3 0,2-2 0,-1-4 0,1-2 0,-3 27 0,12-14 0,10-9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4:17.721"/>
    </inkml:context>
    <inkml:brush xml:id="br0">
      <inkml:brushProperty name="width" value="0.08571" units="cm"/>
      <inkml:brushProperty name="height" value="0.08571" units="cm"/>
    </inkml:brush>
  </inkml:definitions>
  <inkml:trace contextRef="#ctx0" brushRef="#br0">0 216 8975,'10'-12'1167,"4"7"-791,6 10 1,1 0-1,1 7 1,2 0-295,5 0 0,-2 3 0,9 4 0,3-2-691,2-2 1,-5-3-1,-2 5 1,0-5 608,0-3 0,2-1 0,8-8 0</inkml:trace>
  <inkml:trace contextRef="#ctx0" brushRef="#br0" timeOffset="183">436 42 8163,'-15'-7'22,"1"0"0,6-8 349,-6 8 1,2 2-1,-3 12 33,8 8 0,4 7 0,1 7 0,-3 7-87,-2 5 0,0 10 0,7 2 1,0 3-135,0 4 1,0 13 0,-3 7 0,-2 4-390,-2 3 1,-7 1 0,4-1 0,0-3-755,1-4 1,1-7 0,8-15 959,0-7 0,-9-5 0,-3-3 0</inkml:trace>
  <inkml:trace contextRef="#ctx0" brushRef="#br0" timeOffset="552">893 630 8172,'22'-22'781,"-1"3"0,1 4-384,0 8 1,-8 5-1,1 2-196,2 0 0,-5 0 0,0 2 0,-2 5-65,-5 8 1,-3 4 0,-2 3-1,0 2-97,0 5 0,-10-5 1,-2 6-1,-2-4-354,-1 3 0,1-5 1,-8 8-1,0-3 74,0 0 0,3 0 1,2-10-1,5-2-119,2-2 1,3-8 181,7 8 0,3-11 0,4 4 0,7-6-234,6-2 0,9 0 412,0 0 0,19-10 0,-2-2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8:41.976"/>
    </inkml:context>
    <inkml:brush xml:id="br0">
      <inkml:brushProperty name="width" value="0.08571" units="cm"/>
      <inkml:brushProperty name="height" value="0.08571" units="cm"/>
    </inkml:brush>
  </inkml:definitions>
  <inkml:trace contextRef="#ctx0" brushRef="#br0">327 0 7934,'-20'3'423,"3"2"0,5 4 171,3 3 0,1 5 1,6 10-1,-3 7-387,-2 7 0,0-2 1,7 12-1,0-6-138,0-1 0,0 7 0,-3 0 0,-2-3-713,-2-2 1,0-12-1,4-5 1,-1-5 643,-4-2 0,-9 0 0,5-1 0</inkml:trace>
  <inkml:trace contextRef="#ctx0" brushRef="#br0" timeOffset="183">0 87 7934,'0'22'278,"2"0"1,6 2-1,6 5 60,6 8 0,4-4 0,2 4 0,8 4 6,7 7 0,-2-2 0,12 3 0,-5-8-417,-3-5 1,1-2 0,0 2 0,-6-7-1337,-9-5 1,0-2 1408,-14 0 0,-5-10 0,-1-2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8:41.266"/>
    </inkml:context>
    <inkml:brush xml:id="br0">
      <inkml:brushProperty name="width" value="0.08571" units="cm"/>
      <inkml:brushProperty name="height" value="0.08571" units="cm"/>
    </inkml:brush>
  </inkml:definitions>
  <inkml:trace contextRef="#ctx0" brushRef="#br0">152 88 7985,'0'-13'1004,"-2"6"1,-3 14-689,-2 8 0,0 4 0,7 6 1,0 4-169,0 7 1,0-2 0,0 2-1,0 3-333,0 2 0,0 2 1,0 1-1,-3 0-689,-4-1 1,5-9 0,-8-5 873,0-5 0,8-2 0,-8 0 0</inkml:trace>
  <inkml:trace contextRef="#ctx0" brushRef="#br0" timeOffset="1">0 0 9934,'10'22'778,"2"0"0,10 2 0,2 5-399,5 8 1,5 4-1,9 2 1,1 1-533,-1-1 0,1-6 0,-3-1 0,-2 0-642,-3-2 1,-9-2-1,2-11 795,-5 1 0,-2 0 0,-1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8:35.730"/>
    </inkml:context>
    <inkml:brush xml:id="br0">
      <inkml:brushProperty name="width" value="0.08571" units="cm"/>
      <inkml:brushProperty name="height" value="0.08571" units="cm"/>
    </inkml:brush>
  </inkml:definitions>
  <inkml:trace contextRef="#ctx0" brushRef="#br0">305 0 8774,'-12'10'206,"0"-5"1,7 12-1,-2 5 84,2 4 1,0 13 0,0-3 0,-2 5-401,2 3 0,-5-1 1,3 1-1,0 0-1131,-3-1 1,5 1 1240,-9-1 0,-1 1 0,-7-1 0</inkml:trace>
  <inkml:trace contextRef="#ctx0" brushRef="#br0" timeOffset="73">0 22 7920,'22'22'0,"0"0"57,-1 0 1,1-1 0,2 3 0,3 6 514,2 6 0,2-2 0,-4 2 1,5 3-165,1 2 1,1 2 0,5-1-1,-5-6-451,-3-7 0,-2-5 0,-7-2 0,-3 0 43,-4-1 0,4-9 0,-7-2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8:34.237"/>
    </inkml:context>
    <inkml:brush xml:id="br0">
      <inkml:brushProperty name="width" value="0.08571" units="cm"/>
      <inkml:brushProperty name="height" value="0.08571" units="cm"/>
    </inkml:brush>
  </inkml:definitions>
  <inkml:trace contextRef="#ctx0" brushRef="#br0">218 97 7914,'0'-22'-202,"0"1"1107,0-1-163,10 0 0,-8 12 1,6 10-305,-6 12 1,-2 10 0,0 7-1,0 8-387,0 4 0,0 2 0,0 1 0,0-1-231,0 1 1,0-1 0,0-1 0,-2-4-2045,-6-1 2224,6-1 0,-17 7 0,7 1 0</inkml:trace>
  <inkml:trace contextRef="#ctx0" brushRef="#br0" timeOffset="74">1 54 7914,'12'21'78,"0"8"1,-5 0-1,8-2 343,4-3 0,5 8 1,5 2-1,7 2-277,6 0 0,-6-7 0,0 5 0,3-2-456,2-6 1,3 6-1,-3-6 312,-5-6 0,-5 1 0,-9-9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1:37.783"/>
    </inkml:context>
    <inkml:brush xml:id="br0">
      <inkml:brushProperty name="width" value="0.08571" units="cm"/>
      <inkml:brushProperty name="height" value="0.08571" units="cm"/>
    </inkml:brush>
  </inkml:definitions>
  <inkml:trace contextRef="#ctx0" brushRef="#br0">1 66 8104,'0'-12'1272,"0"22"0,0 19-661,0 9 0,2 16 1,5 4-1,5 5-253,0 2 0,8 12 1,-8 10-1,-5-37 1,0 2-296,1 4 0,-1 2 0,-4 2 0,-1 1 1,1 4-1,1 0 0,-2 0 0,1-1-86,1-2 0,-1-1 0,-2-1 0,1-1 1,1-6-1,1 0 0,1 44-445,2-17 1,-5-25 0,8-28 312,0-10 0,-8-17 1,5-17-1,-4-10 204,-3-9 0,2-12 0,3-6 0,2-1 76,-2-6 0,-2-2 1,-3-2-1,0 0-107,0-1 1,2 1 0,3-3-1,2-2-686,-2-2 0,-3-4 1,-2 4-1,0-8 71,0-5 0,8 1 0,1 1 0,3 6 479,5 2 0,0 5 0,0 14 1,-2 13 254,2 11 0,2 8 0,3 5 0,0 4 256,-1 8 0,8 4 0,0 3 0,0 0 168,3 0 0,2 0 1,12 0-1,5 0-198,7 0 0,5 0 0,4 0 0,6 0-305,7 0 0,14 0 0,-44 1 0,2-2 0,2 1 0,1-2-104,3-2 0,0 1 0,-4 2 0,1-1 0,0-1 0,1-1 0,-5 2 0,0 2-63,45 0 0,-9 0 0,-12 0 0,-7 0-265,-12 0 0,-17 0 16,-10 0 358,-15 0 0,-24 0 0,-14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8:32.077"/>
    </inkml:context>
    <inkml:brush xml:id="br0">
      <inkml:brushProperty name="width" value="0.08571" units="cm"/>
      <inkml:brushProperty name="height" value="0.08571" units="cm"/>
    </inkml:brush>
  </inkml:definitions>
  <inkml:trace contextRef="#ctx0" brushRef="#br0">305 0 8114,'-12'22'383,"2"0"0,3 2-242,0 5 1,-8 5 0,8 10 0,0-1-158,-3 1 1,5-1-1,-7 3 1,0 3-1049,0 1 1064,7 1 0,-14 2 0,7 3 0</inkml:trace>
  <inkml:trace contextRef="#ctx0" brushRef="#br0" timeOffset="216">0 87 7999,'10'22'-21,"-5"0"1,9 0 0,3 2 185,2 5 1,3-5 0,0 8 0,0-3 309,0 0 0,2 7 0,2-4 0,3-1-366,-2 0 1,2 1-1,-2-5 1,-6 2-548,-1-3 1,2-2 0,-13-2 437,3 0 0,-7 0 0,5-1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8:30.961"/>
    </inkml:context>
    <inkml:brush xml:id="br0">
      <inkml:brushProperty name="width" value="0.08571" units="cm"/>
      <inkml:brushProperty name="height" value="0.08571" units="cm"/>
    </inkml:brush>
  </inkml:definitions>
  <inkml:trace contextRef="#ctx0" brushRef="#br0">197 0 8135,'-13'10'296,"1"2"1,7 10 0,-2-1-347,2 1 0,3 7 0,0 3 0,-3 2-151,-3 4 0,1 3 201,7 3 0,-9 9 0,-4 3 0</inkml:trace>
  <inkml:trace contextRef="#ctx0" brushRef="#br0" timeOffset="665">1 22 8008,'12'22'191,"-5"-1"1,5 4 0,2 1 0,6 6 188,2 2 0,-1-5 1,1 7-1,2 0-214,5-2 1,-4 7-1,6-7 1,-2 2-737,0 1 1,0-8-1,-7 2 570,0-7 0,-1 13 0,1-13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8:29.945"/>
    </inkml:context>
    <inkml:brush xml:id="br0">
      <inkml:brushProperty name="width" value="0.08571" units="cm"/>
      <inkml:brushProperty name="height" value="0.08571" units="cm"/>
    </inkml:brush>
  </inkml:definitions>
  <inkml:trace contextRef="#ctx0" brushRef="#br0">22 131 7985,'0'-21'0,"0"-1"290,0 0 0,0 8 386,0-1 1,-2 3-299,-5-3 0,4 8 1,-4 14-1,4 8-23,3 4 0,0 3 0,0 2 1,0 3-144,0 2 1,3 10 0,2-5 0,2-1-312,-2-4 1,0 3 0,-1-3-1,4-2-245,-3-3 0,4-2 0,-2-1 0,1-1-1086,1-6 0,-6 6-852,4-6 2282,5 5 0,-9-6 0,6-4 0</inkml:trace>
  <inkml:trace contextRef="#ctx0" brushRef="#br0" timeOffset="433">327 1 6391,'12'2'2252,"-5"5"-1652,-4 8 1,4 7-1,0 7 1,-2 7-353,-2 5 1,4 3 0,0 2-1,-2 2-319,-3 3 1,-2 0 0,3-8 0,2-2-769,2-4 0,0-3 839,-7-5 0,10-15 0,2 6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8:44.279"/>
    </inkml:context>
    <inkml:brush xml:id="br0">
      <inkml:brushProperty name="width" value="0.08571" units="cm"/>
      <inkml:brushProperty name="height" value="0.08571" units="cm"/>
    </inkml:brush>
  </inkml:definitions>
  <inkml:trace contextRef="#ctx0" brushRef="#br0">22 235 8031,'-9'-53'52,"6"7"0,-4-2 1,5 9 258,2 10 1,2 14-1,5 11 1,8 8 3,4 11 0,10 14 0,3 10 0,2 12-41,4 14 1,6 12-1,-19-28 1,1 1-1,1 6 1,1 2-114,0 5 0,0 2 0,2 5 0,0 1 0,-2 0 1,-2 3-1,1 7 0,-1 2-272,1 8 1,-1 2-1,-9-25 1,0 0-1,-3 2 1,0 5 0,-2 1-1,-1 0 1,-1 1-1,-1-1 1,-2 1 122,0 1 1,-1 0-1,-2 1 1,0 1-1,0 1 1,-2 0-1,-1 1 1,-1-1-1,-1 0 1,0-1-1,0-1 1,-2 0 5,0-2 0,-2-1 0,-1 0 1,-3-2-1,-1-1 0,-3-2 0,-12 25 1,-3-3-1,1-2 0,-2-1 230,0-1 0,-2-1 0,0-2 0,-1 0 0,-1-3 1,1-2-1,0-4 0,1-1-183,2-5 1,0-2-1,-1-4 1,2-2-1,4-4 1,2-2 0,1-7-1,0-3-800,-20 31 1,12-18 0,5-24 734,7-7 0,20-14 0,-3-8 0,4-4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3:39.723"/>
    </inkml:context>
    <inkml:brush xml:id="br0">
      <inkml:brushProperty name="width" value="0.08571" units="cm"/>
      <inkml:brushProperty name="height" value="0.08571" units="cm"/>
    </inkml:brush>
  </inkml:definitions>
  <inkml:trace contextRef="#ctx0" brushRef="#br0">44 368 6747,'-2'12'-61,"-6"-5"283,6-4 1,-10-3-121,5 0 50,4 0 83,-7 0 49,10 0 893,0 0-1026,0-10 1,0 5-34,0-9 1,8 7 0,1-5 102,3 2 1,-4 0 0,6 5-84,3-2 0,-5 0 0,3 7-10,2 0 1,-5 0-1,0 2-97,-2 5 1,-3 6-1,-7 8 1,0 1-128,0 0 1,0 7 0,0 2 0,-3 3 61,-4 5 0,-3-5 0,-4 0 0,4-3 158,1-4 0,4-3 1,-7-2-1,2 0 474,5-1-440,3 1 1,4-10-242,5-5 1,-2-7-1,10-4 1,2-6-396,2-2 0,3-3 1,0-6-1,-1-1-733,1 0 0,0 7 1211,0 1 0,0-10 0,-1-10 0</inkml:trace>
  <inkml:trace contextRef="#ctx0" brushRef="#br0" timeOffset="197">458 85 8080,'12'-22'-213,"-5"0"317,-5 1 0,8 9 445,5 4 0,-3 8 0,0 8 1,-2 9-243,-6 9 1,1 8-1,0 12 1,2 2-387,-2 3 0,-2 10 0,-3-1 0,0 8-334,0 5 0,0-1 1,0-7-1,-3-2-1392,-4-5 1805,4 5 0,-16-17 0,7 8 0</inkml:trace>
  <inkml:trace contextRef="#ctx0" brushRef="#br0" timeOffset="1505">196 1958 8041,'-7'14'1080,"0"1"-990,0-10 1,9 4 0,3-11-70,2-5 0,10 2 0,-2-7 0,4 0-36,3 0 1,0 7 0,-1-3 148,1 6 0,0 2 0,-3 2 180,-4 6 1,2 4 0,-10 12-153,-2 5 0,-3-5 0,-4 5 0,-3-2 17,-2 2 1,-8-5 0,5 5-120,-2-5 0,0-2-1012,-2 0 613,4-10 0,20-12 1,4-12 376,6 0 1,1 2-1,1 10 1,0 0 96,0 0 0,-8 0 0,1 0 1,-1 3 176,-2 4 1,5 5 0,-9 10 0,-4 2-114,-1 5 0,-3 2 1,0 6-1,0-6-543,0 1 0,-10-6 1,-4 8-1,-3-2-859,2-6 1,-4-4 0,4-8 1202,-4-6 0,-3 4 0,0 0 0</inkml:trace>
  <inkml:trace contextRef="#ctx0" brushRef="#br0" timeOffset="1748">697 2045 8083,'22'0'0,"0"0"121,0 0 0,-1 2 1,1 6 498,0 6 0,-10 15 0,-5 7 0,-4 6-427,-3 1 1,0 8 0,0 2 0,-3 0-383,-4 1 0,2 4 0,-7-7 0,2-3-810,6-2 1,-6-12 998,3-5 0,-10 5 0,5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3:44.589"/>
    </inkml:context>
    <inkml:brush xml:id="br0">
      <inkml:brushProperty name="width" value="0.08571" units="cm"/>
      <inkml:brushProperty name="height" value="0.08571" units="cm"/>
    </inkml:brush>
  </inkml:definitions>
  <inkml:trace contextRef="#ctx0" brushRef="#br0">0 66 9040,'3'15'606,"2"-1"1,2 3-379,-2 3 0,0 1 0,-1 4 0,6 4-173,2 7 1,-7 5 0,5 3 0,-3-1-460,0 1 1,3-8 0,-5-2-1,2 0-810,-2 0 1214,7-17 0,-10 21 0,8-14 0</inkml:trace>
  <inkml:trace contextRef="#ctx0" brushRef="#br0" timeOffset="142">327 66 8093,'0'-14'810,"0"-1"0,10 10 0,2-4-442,0-1 0,7 8 1,-4-6-277,4 6 1,-4 4-1,-1 6-194,3 6 1,-5 5 0,0 3 0,-2 0-108,-5 0 1,-3 0 0,-2-1 0,0 1-78,0 0 1,0 0-1,0-1-1,0 1 1,0 0 233,0 0 0,0-8 0,3 1 150,4 2 1,-2-5 0,9 2 202,3 3 1,-7 3 0,-3 1 0,-4 1 352,-3 0 1,-3 0 0,-4 0 0,-10-1-153,-10 1 0,1-3 0,-11-2 0,-1-5-486,-3-2 0,-1-3 1,4-7-1,4 0-435,2 0 1,6-9 419,11-6 0,6-4 0,9-3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3:44.121"/>
    </inkml:context>
    <inkml:brush xml:id="br0">
      <inkml:brushProperty name="width" value="0.08571" units="cm"/>
      <inkml:brushProperty name="height" value="0.08571" units="cm"/>
    </inkml:brush>
  </inkml:definitions>
  <inkml:trace contextRef="#ctx0" brushRef="#br0">0 151 8572,'3'19'506,"2"-2"0,2-2-426,-2 2 0,-3 2 0,-2 3 1,0-1-568,0 1 1,7 0 486,1 0 0,9 0 0,-5-1 0</inkml:trace>
  <inkml:trace contextRef="#ctx0" brushRef="#br0" timeOffset="172">196 129 8245,'15'-22'-223,"-1"0"235,3 1 0,3 1 0,1 3 392,1 3 0,0 9-136,0-2 1,-3 7-1,-4 7-246,-8 8 1,-5 11 0,-2 6-1,-2 1-82,-5 6 1,2 0 0,-10 0 0,1-5 53,2-3 0,-5 5 0,9-7 0,1-2 88,-2-3 0,6-2-108,-4 0 0,7-8 0,7-2 1,8-2-173,4-5 0,5-3 0,3-4 0,4-3-906,3-2 1104,2-1 0,8-1 0,0-3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3:46.331"/>
    </inkml:context>
    <inkml:brush xml:id="br0">
      <inkml:brushProperty name="width" value="0.08571" units="cm"/>
      <inkml:brushProperty name="height" value="0.08571" units="cm"/>
    </inkml:brush>
  </inkml:definitions>
  <inkml:trace contextRef="#ctx0" brushRef="#br0">1 66 8273,'14'0'-116,"1"0"1,-1-3 220,-1-4 0,6 5 359,-5-5 1,6 4-174,2 3 1,-10 3 0,-5 4-267,-5 7 0,-2 6 0,0 4 0,0 2-85,0 4 1,0 1-1,-2-4 1,-3 4 105,-2 3 1,-8-7 0,6 2 0,-1-5 125,0-2 1,-4-8-1,7 1 233,2 2-712,2-8 0,6 1 0,4-10 1,7 0-563,6 0 1,2-3 868,-1-4 0,1-5 0,0-10 0</inkml:trace>
  <inkml:trace contextRef="#ctx0" brushRef="#br0" timeOffset="172">415 153 8150,'-3'-19'409,"-2"2"-18,-2 2 1,0 1 0,7-8 94,0 0 1,2 8-273,6-1 1,4 10 0,9-2 0,1 5-65,0 2 0,-7 0 0,-1 0 0,3 2-52,2 5 1,-4 1 0,-3 11 0,-2 7-176,-6 6 1,-1 4-1,-3 10 1,0 3-24,0 1 0,-10 8 0,-2-7 0,0-2 149,5-3 0,-3-12 1,3-5 245,2-5 0,5-12-220,7-5 1,0-14 0,13-8-1,4-4-329,0-3 0,0 0 1,-2 3-1,0 2 254,0 3 0,9-1 0,3-7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3:52.421"/>
    </inkml:context>
    <inkml:brush xml:id="br0">
      <inkml:brushProperty name="width" value="0.08571" units="cm"/>
      <inkml:brushProperty name="height" value="0.08571" units="cm"/>
    </inkml:brush>
  </inkml:definitions>
  <inkml:trace contextRef="#ctx0" brushRef="#br0">57 66 8147,'-15'0'590,"0"0"1,8 0 164,-7 0-766,9 0 1,5-7-5,14-1 1,6-6 0,2 6-64,-1 4 0,1 1 1,0 3-1,-3 3 5,-4 4 0,2-2 1,-8 9-1,1 3 52,0 3 0,-3 1 0,-7 1 0,0 0 12,0 0 0,0-1 0,0 1 0,-2 0-139,-6 0 0,6 0 0,-8-1 62,1 1 99,6-10 356,-7-2 0,10-8 395,0 6 0,8-4-408,-1 11 0,0-1 0,-9 6-333,-5-6 1,2 6 0,-7-6-1,-1 3-433,1-2 1,5 2 0,-7-8-443,-3 3 1,0-4-1,0 4 852,2-3 0,1-1 0,-8-8 0</inkml:trace>
  <inkml:trace contextRef="#ctx0" brushRef="#br0" timeOffset="267">361 109 8601,'-14'-14'883,"-1"-1"1,11 8 0,-1-5-708,10 2 0,-1-4 0,11 6 1,2 1-55,2-2 1,3 6-1,0-4 1,0 4-187,-1 3 0,1 3 0,0 4-42,0 8 1,-10 4 0,-5 5 0,-5 3 101,-2 2 1,0 7 0,-2-4-1,-5-1 103,-8 1 1,3-1-1,-2-4 1,-3-1-92,-3-6 1,6 1 0,-1-9-470,-2 1 130,8 6 0,1-17 0,16 6 265,6-6 0,6-2 0,1 0 527,1 0 1,-10 2 0,-5 6 304,-4 6 1,-3 6-1,-3 1-364,-4 1 1,-5 0 0,-10 0 0,1-1-572,-1 1 0,-2-2 0,-3-4 0,-2-3-1038,2-4 0,3 6 0,2-8 1207,1-2 0,-1-3 0,0-2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3:50.935"/>
    </inkml:context>
    <inkml:brush xml:id="br0">
      <inkml:brushProperty name="width" value="0.08571" units="cm"/>
      <inkml:brushProperty name="height" value="0.08571" units="cm"/>
    </inkml:brush>
  </inkml:definitions>
  <inkml:trace contextRef="#ctx0" brushRef="#br0">66 65 8185,'-12'0'714,"5"-9"-759,14-6 0,5 6 0,10 1 0,-1 3-14,1-2 1,0 5-1,0-5 140,0 4 0,-1 3 1,1 3 213,0 4 0,-10-2 0,-5 9-118,-4 3 1,-3 2-1,0 3-255,0 0 0,-8 0 0,-1-3 0,-1-2-288,0-2 0,3-8-64,7 7 0,0-6 418,0 6 0,0-7 0,3 5 0,1 1 390,4-1 0,1-5 1,-4 7 131,2 3 0,1 3 1,-8 2-1,0-1-150,0 1 0,-10 0 0,-5 0 0,-4-1-280,-3 1 0,1-7 0,-4-1 0,-1 1-892,-3-3 1,0-2 0,7-10-1840,0 0 2651,0 0 0,10-20 0,3-4 0</inkml:trace>
  <inkml:trace contextRef="#ctx0" brushRef="#br0" timeOffset="251">393 131 8135,'12'-22'184,"5"7"1,-8 3 254,3 3 0,3-6 0,7 8-93,-1 2 1,1 3 0,2 2-1,3 0-25,2 0 1,0 0 0,-7 0 0,0 0-187,-1 0 1,1 2 0,-2 5-13,-6 8 1,-4 4-1,-10 5 1,-3 5-107,-4 8 1,2-3 0,-9-1 0,-3 1-226,-3 0 0,1-7 0,2 2 0,5-5-67,2-2 1,1-3-1,4-2 45,-2-2 0,2-10 1,12 2-60,7-5 1,8-2-1,5-2 1,2-3-1224,-2-2 1512,6-1 0,1-1 0,10-3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1:56.482"/>
    </inkml:context>
    <inkml:brush xml:id="br0">
      <inkml:brushProperty name="width" value="0.08571" units="cm"/>
      <inkml:brushProperty name="height" value="0.08571" units="cm"/>
    </inkml:brush>
  </inkml:definitions>
  <inkml:trace contextRef="#ctx0" brushRef="#br0">218 240 7900,'-10'15'0,"-2"-1"-192,0 3 0,-7-5 1,4 3-1,-2 4 535,3 8 1,-6-3 0,6 7-1,-3 1-43,2 4 1,-2 5-1,8 5 1,-1 5-42,0 7 1,3 12 0,7 5 0,0 3-89,0 4 0,3 8 0,6-1 0,11-9-197,6-10 0,13-2 1,-3-17-1,5-5-390,3-8 1,7-6-1,2-13 1,0-4 415,0-8 0,8-5 0,-5-2 0</inkml:trace>
  <inkml:trace contextRef="#ctx0" brushRef="#br0" timeOffset="302">1524 262 7940,'22'0'-108,"0"0"0,0 0 713,0 0 1,-1 10-1,1 4 1,-3 8-112,-4 7 1,4 0 0,-4 12-1,2 8-104,-3 4 0,3 5 0,-9 10 1,-4 4-254,-1 8 1,-3 2 0,-3 1 0,-4-6-513,-7-2 0,1-2 1,-1-8-1,-3-5-707,-2-9 0,-1-10 1,3-21-1,3-6-916,-3-6 1998,7-6 0,-19-12 0,5-2 0</inkml:trace>
  <inkml:trace contextRef="#ctx0" brushRef="#br0" timeOffset="720">1895 66 7926,'0'-14'-347,"0"-1"1,2 10 0,3-4 819,2-1 0,10 7 1,-2-4-109,4 5 1,-5 2 0,1 0-205,2 0 1,-5 9 0,0 6 0,-2 7-43,-5 7 0,-5-3 0,-8 11 0,-4-1-45,0-2 0,-7 7 0,4-5 0,-4 3-425,-3-3 1,8 3-1,2-10-287,2-2 704,3-13 0,16-4 1,6-10-1,4 0-357,3 0 1,7-7 0,0-1 0,-2 3-716,-3 3 1006,7 2 0,-6 0 0,6 0 0</inkml:trace>
  <inkml:trace contextRef="#ctx0" brushRef="#br0" timeOffset="1135">2787 872 7909,'-12'0'1559,"5"0"0,14 0-1559,8 0 0,4 9 0,5 4 0,5-1-529,8-5 0,4 3 0,2-3 0,1-2 529,0-3 0,-1 8 0,1 2 0</inkml:trace>
  <inkml:trace contextRef="#ctx0" brushRef="#br0" timeOffset="1252">3201 698 7909,'-43'0'0,"-1"0"299,1 0 0,-1 0 0,-2 0 1,-2 0 46,-3 0 0,0 0 0,7 0 1,1 0-260,-1 0 0,11-3-87,3-4 0,6-5 0,2-10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3:49.145"/>
    </inkml:context>
    <inkml:brush xml:id="br0">
      <inkml:brushProperty name="width" value="0.08571" units="cm"/>
      <inkml:brushProperty name="height" value="0.08571" units="cm"/>
    </inkml:brush>
  </inkml:definitions>
  <inkml:trace contextRef="#ctx0" brushRef="#br0">1 174 8094,'0'-12'0,"0"-7"-231,0 4 1,2 3-1,3-2 485,3-3 1,6 5 0,-4 0 0,2 2-43,5 5 1,-5 3 0,2 2-68,3 0 0,0 2 52,-2 5 0,2 6 0,-10 8 1,-2 4-51,-3 4 1,-9-3-1,-3 8 1,1 0-57,-1 0 0,0-8 0,5 3 1,-4-4-10,-3-4 1,7 1 0,-2 0-298,4 0 1,3-8 0,3-2-215,4-2 1,-2-3-1,9-7 1,3-2-754,2-5 1182,3 4 0,10-26 0,2 5 0</inkml:trace>
  <inkml:trace contextRef="#ctx0" brushRef="#br0" timeOffset="465">415 87 8094,'0'-14'717,"0"-1"0,0 8 0,2-5-643,5 2 1,6-4 0,8 7 0,1 2-49,0 2 0,-8 3 1,1 0-1,2 0-200,2 0 1,3 0 0,-3 3 0,-2 2-20,-2 2 0,-10 10 1,2-3-1,-5 6 118,-2 1 1,0 1 0,0 0 0,0 0 76,0-1 0,-9-6 0,-3 0 0,-3-1 4,0-2 0,8 5 0,-5-7-168,2 2 1,3-5-158,7 8 1,0-8 229,0 7 0,3-6 1,4 6 329,7 3 0,-4-5 1,-3 3 63,-4 2 1,-6 2 0,-4 0 0,-7-2 80,-6-2 1,-2-8 0,-2 5 0,-2-2-425,-3-5 0,-3 4 0,5-1 0,-2-4-1290,3-1 1328,2-3 0,2-10 0,0-2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20.547"/>
    </inkml:context>
    <inkml:brush xml:id="br0">
      <inkml:brushProperty name="width" value="0.08571" units="cm"/>
      <inkml:brushProperty name="height" value="0.08571" units="cm"/>
      <inkml:brushProperty name="color" value="#E71224"/>
    </inkml:brush>
  </inkml:definitions>
  <inkml:trace contextRef="#ctx0" brushRef="#br0">44 740 8096,'0'-21'116,"-7"-8"0,-3 0 0,1 2 507,-1 3 1,3 9 287,7 1 1,0 11-437,0 3 1,0 12-1,2 18 1,6 6-61,6 5 0,-2 10 0,0 0 0,0-1-158,0 4 0,3-8 1,4 4-1,-2-4-192,-2-2 1,-3-3-1,5-2 1,-3-5-82,3-3 1,0-2 0,0-7 0,-2-3-65,2-4 1,2-6 0,3-11 195,0-5 1,-1-17 0,1-18 0,-3-8 134,-4-6 0,4-2 1,-4-10-1,4-2 57,3-3 0,0-6 1,-1 6-1,1 3-491,0 2 1,0 3 0,0 2 0,-1 5-1154,1 7 0,-7 15 0,-3 7-3440,-3 4 4776,8 13 0,-24 12 0,5 12 0</inkml:trace>
  <inkml:trace contextRef="#ctx0" brushRef="#br0" timeOffset="350">436 566 7918,'-7'22'175,"0"0"1,0 2-1,7 3 1,0 2 562,0-3 1,2 8-1,3 0 1,5 2-318,2 1 1,2-3 0,8 4 0,2-4-157,5-2 0,-5-3 0,5-8 0,-4-1-1,-4-6 1,1-2 0,0-7 0,0 0 50,-1-7 1,-1-8 0,-3-14 0,-3-3-134,3-2 1,3-10 0,1 1-1,1-11-204,0-9 0,0-5 1,-1-2-1,1 0-185,0-1 0,7 1 0,0 0 1,-2-1-447,-3 1 1,-2 9 0,-1 6-1,1 4-127,0 2 1,-3 10-1,-2 7 1,-2 11 779,2 8 0,2-4 0,3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22.345"/>
    </inkml:context>
    <inkml:brush xml:id="br0">
      <inkml:brushProperty name="width" value="0.08571" units="cm"/>
      <inkml:brushProperty name="height" value="0.08571" units="cm"/>
      <inkml:brushProperty name="color" value="#E71224"/>
    </inkml:brush>
  </inkml:definitions>
  <inkml:trace contextRef="#ctx0" brushRef="#br0">654 153 8442,'0'14'577,"0"1"0,0 2-306,0 2 0,-10 13 0,-4 4 0,-5 7-122,-3 8 0,-2-2 0,-3 9 0,-2 2-184,2 3 1,3-5 0,5-2 0,2-3-418,2-5 1,3-9 0,-2-5-1,4-3-314,0-4 1,8-3 765,-5-2 0,-5-10 0,0-2 0</inkml:trace>
  <inkml:trace contextRef="#ctx0" brushRef="#br0" timeOffset="351">1 0 8215,'19'15'6,"-2"-3"211,-2-2 0,-3 7 0,5-3 0,-3 5 212,3 3 1,12 2-1,7 3 1,6 5 22,1 1 0,10 11 1,5 7-1,8 0-92,6 2 0,-1-5 0,6 8 1,0-5-135,1-10 0,-8 0 0,0-12 0,-12-2-158,-14-3 1,-3-10-1,-14 1 1,-6-1-815,-4-2 1,-9 5-2197,6-9 2942,-9 9 0,5-15 0,-10 8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39:24.931"/>
    </inkml:context>
    <inkml:brush xml:id="br0">
      <inkml:brushProperty name="width" value="0.08571" units="cm"/>
      <inkml:brushProperty name="height" value="0.08571" units="cm"/>
      <inkml:brushProperty name="color" value="#E71224"/>
    </inkml:brush>
  </inkml:definitions>
  <inkml:trace contextRef="#ctx0" brushRef="#br0">22 175 8217,'-2'-34'81,"-5"5"0,4 5 186,-4 2 0,5 8 132,2-1 0,0 8 97,0-8 0,2 10-178,5-2 0,5 12 1,10 5-1,0 4-179,0 10 1,-1-2-1,4 10 1,1-1-216,3 5 1,10-2-1,-5 0 1,2 0-197,0 0 0,-2 0 1,5 5-1,-5-6-666,-3-1 0,-2-3 0,-4-7 938,4-1 0,-5 1 0,7 0 0</inkml:trace>
  <inkml:trace contextRef="#ctx0" brushRef="#br0" timeOffset="250">676 1 7920,'0'22'570,"0"2"1,-3 2 0,-4 8-35,-8 7 0,1 8 0,-5 19 0,-6 4-238,1 8 0,-2 7 0,-1 7 1,12-43-1,1 0-241,1 2 1,-1 1 0,-1-4 0,-1-1 0,-13 45 0,5-4-219,7-3 0,0-10 1,7-9-1,0-12-1066,1-13 1,1-14 1226,8 0 0,-9 5 0,-3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5:06.185"/>
    </inkml:context>
    <inkml:brush xml:id="br0">
      <inkml:brushProperty name="width" value="0.08571" units="cm"/>
      <inkml:brushProperty name="height" value="0.08571" units="cm"/>
    </inkml:brush>
  </inkml:definitions>
  <inkml:trace contextRef="#ctx0" brushRef="#br0">0 284 8406,'0'-22'311,"0"0"1,0 0-1,0 1 1907,0-1-1829,0 0 1,7 20-1,1 11 1,-1 16 43,3 11 0,-8 5 0,8 3 0,-3-1-497,0 1 1,10 2-1,-5 2 1,3 3-277,-1-3 0,-2-2 0,5-5 0,-2-4-183,2-8 0,-5-5 1,2-5 297,3-4 0,-7-10 1,-3-18-1,-4-11 252,-3-7 1,0-3 0,0-5 0,-3 3 122,-4-3 1,5 8-1,-8 2 1,3 4 315,-1 4-455,1 9 0,7 4 0,0 16 0,3 6 75,4 5 1,5 11 0,10-1-1,-1-3 108,1-2 1,0-9 0,2-3 0,3-2 435,2-5 0,0-5 0,-7-8 0,2-9-184,5-9 0,-12-8 0,5-12 0,-5-3-321,-5-1 0,5-4 0,-10 6 0,-2-3-256,-3 3 1,-2-3-1,0 5 1,0 7-2518,0 5 1,-2 13 2647,-6 6 0,-4 10 0,-9-4 0</inkml:trace>
  <inkml:trace contextRef="#ctx0" brushRef="#br0" timeOffset="265">784 436 8115,'0'15'981,"0"-1"1,0 1 0,0 6-1,0 1-225,0 0 0,0 7 0,0 3 0,0-1-484,0 0 0,0 8 1,0-5-1,2 0-800,6-5 0,-6-5 0,8-2 528,0 0 0,2-1 0,9 1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5:12.199"/>
    </inkml:context>
    <inkml:brush xml:id="br0">
      <inkml:brushProperty name="width" value="0.08571" units="cm"/>
      <inkml:brushProperty name="height" value="0.08571" units="cm"/>
    </inkml:brush>
  </inkml:definitions>
  <inkml:trace contextRef="#ctx0" brushRef="#br0">1 306 8152,'0'-15'61,"0"1"616,0-3-427,0 7 0,0 3 1,0 14-1,0 8 29,0 4 0,0 5 0,0 3 0,2 4-239,5 3 1,-2 0 0,7 5 0,0-3-218,0 3 0,0-8 0,5-2 0,-2-5-64,2-2 1,-5-7-1,2-3 193,3-2 1,0-13-1,-2-11 1,-8-6 25,-5-2 1,6-7 0,-1 0-1,-2 3 60,-3 2 1,-2 2-1,0 0 276,0 0-99,0 10 1,0 5-1,0 14 137,0 8 1,3 4 0,4 3 47,7 0 1,6-10 0,2-5 54,-1-5 1,1-11 0,-2-6 0,-4-4-176,-1-3 0,-1-9 0,6-6 0,-6-4-306,-6-2 0,1-1 0,-1 1 1,-4-1-1462,-1 0 1,-3 3 0,0 5-322,0 7 1,0 12 1807,0 2 0,9 11 0,4-6 0</inkml:trace>
  <inkml:trace contextRef="#ctx0" brushRef="#br0" timeOffset="400">654 502 6429,'22'0'1041,"-8"0"-635,1 0 1,-8 0-143,7 0 0,-6 0 47,6 0 1,-7 0-12,8 0 1,-10 2-100,2 6 0,-5-4 0,-2 11 0,0 2-20,0 2 0,-9 3 0,-3 0 0,-3 2-86,1 5 1,-1-2 0,-4 6 0,2-1 89,2-5 1,10 4 0,-2-2 103,5-2 0,2-3 1,2-5-211,5-4 1,6-6 0,8-9 0,1 0-606,0 0 0,7-7 0,0-3 526,-2-2 0,6-2 0,1-8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5:11.500"/>
    </inkml:context>
    <inkml:brush xml:id="br0">
      <inkml:brushProperty name="width" value="0.08571" units="cm"/>
      <inkml:brushProperty name="height" value="0.08571" units="cm"/>
    </inkml:brush>
  </inkml:definitions>
  <inkml:trace contextRef="#ctx0" brushRef="#br0">1 349 9351,'2'-12'1053,"5"5"-1001,8 5 1,4 2 0,6 0 0,1 2-534,3 5 0,0-4 1,-7 4-1,0-5 481,0-2 0,-1 10 0,1 2 0</inkml:trace>
  <inkml:trace contextRef="#ctx0" brushRef="#br0" timeOffset="311">110 1 8128,'0'24'236,"0"3"1,0 4 40,0 3 1,0-2 0,0 9 0,0 7 79,0 5 0,9-2 1,3 7-1,3 0-347,-1-2 1,-6 4-1,4-9 1,-2-2-731,-6-3 0,-1-5 0,-3-5 720,0-7 0,0-5 0,0-2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5:09.216"/>
    </inkml:context>
    <inkml:brush xml:id="br0">
      <inkml:brushProperty name="width" value="0.08571" units="cm"/>
      <inkml:brushProperty name="height" value="0.08571" units="cm"/>
    </inkml:brush>
  </inkml:definitions>
  <inkml:trace contextRef="#ctx0" brushRef="#br0">349 22 8209,'0'-12'747,"-3"5"1,-2 14-1,-4 10-353,-3 10 0,4-1 0,-6 13 0,-1 5-349,3 4 1,-7 10 0,7-5 0,-3 3-445,1 4 0,2 1 0,-5-3 0,5-7-917,2-5 0,-5-12 1316,8-5 0,-10-15 0,5-4 0</inkml:trace>
  <inkml:trace contextRef="#ctx0" brushRef="#br0" timeOffset="217">0 0 9819,'22'10'429,"0"5"0,0 6 0,2 8 0,5 8-77,7 4 1,5 10-1,3 2 1,-1 0-355,1 0 0,-1 5 0,1-7 1,0-5-691,-1-7 1,-9 0 0,-3-8 0,-2-2 691,0-5 0,1 3 0,-9-15 0</inkml:trace>
  <inkml:trace contextRef="#ctx0" brushRef="#br0" timeOffset="517">762 479 8275,'-2'13'117,"-5"-6"1,4-2 633,-4 2 1,5 5 0,2 10-962,0 0 0,7-1 0,3 1 0,-1 0-1716,1 0 1926,7-1 0,-5 1 0,10 0 0</inkml:trace>
  <inkml:trace contextRef="#ctx0" brushRef="#br0" timeOffset="1117">741 218 8222,'0'22'80,"0"-8"0,0 1 0,0 2 186,0 2 0,0 3 0,0 0 0,2 0-18,5-1 0,-4 4 0,6 1 0,-1 6-161,-1 2 0,3-8 0,-6 3 0,4-5-538,-3-2 8,-3 0 1,-2-12 247,0-10 1,-7-10-1,-3-12 1,0-2 187,1-5 0,-1 2 0,5-7 0,-2 3 120,2 4 0,-5-4 0,3-1 1,2 1 339,3 0 0,2 2 0,0 7 76,0 0 1,0 7-388,0 1 0,0 12 1,0 2-1,0 12-63,0 7 0,0 5 1,0 5-1,0 7 2,0 6 1,7 1 0,0 1-1,1-3 68,1-5 0,-6 3 0,4-8 0,-5 1 631,-2-1 0,8-2 47,-1-7 1,0-12-621,-7-10 1,0-3 0,0-11 0,0-6-133,0-6 0,-7 2 1,0-5-1,-1 4-469,-1 4 0,4-8 0,-7 0 0,2 2-687,5 3 0,0 4 1,1 3-1,-4 3-2019,3-3 3100,3 7 0,2-9 0,0 7 0</inkml:trace>
  <inkml:trace contextRef="#ctx0" brushRef="#br0" timeOffset="1801">1067 392 10338,'12'10'401,"-2"-5"0,-8 9 0,3 3-181,3 3 1,1 9 0,-4 0 0,2-3 11,-2-1 0,-2-4 0,-1 4 540,5 4-380,-4-5 1,6-5 0,-9-21-68,0-18 1,0-4 0,-2-12 0,-3-3-307,-2-2 1,-3-3-1,5 1 1,-2-1-769,2 1 0,-4 2 0,1 4 0,3 8-1667,3 5-114,2 12 2530,0 2 0,0 10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22.371"/>
    </inkml:context>
    <inkml:brush xml:id="br0">
      <inkml:brushProperty name="width" value="0.08571" units="cm"/>
      <inkml:brushProperty name="height" value="0.08571" units="cm"/>
    </inkml:brush>
  </inkml:definitions>
  <inkml:trace contextRef="#ctx0" brushRef="#br0">0 436 7941,'0'-22'298,"0"1"495,0-1 1,0 0 120,0 0 1,0 13-536,0 9 1,0 16 0,0 16 0,0 2-181,0 5 0,10 9 1,2 3-1,3-3-205,-1-2 1,1-2 0,6-3 0,-1-3-303,-6-1 0,6-11 1,-6 1-74,5-10 0,3-7 0,-2-13 242,-6-4 0,-4-15 1,-10-14-1,0-5 136,0-3 1,0 1 0,0-1 0,0 1 72,0-1 1,0 10 0,0 5 0,0 5-149,0 2 0,2 10 106,5 5 1,-2 21 0,7 10 0,0 5 91,1 3 1,-6 4 0,7-7 0,3-2-12,3-3 1,1-2 0,1-3 365,0-4 0,0-6 0,0-13 77,-1-11 0,-9-2 0,-4-19 0,-6-3-228,-2-2 0,0-10 0,0 0 1,0 1-781,0-4 0,0 6 0,0-8 0,0 3-1492,0 5 1,0 11 0,0 8 1947,0 5 0,0 2 0,0 1 0</inkml:trace>
  <inkml:trace contextRef="#ctx0" brushRef="#br0" timeOffset="60">654 741 8094,'-22'0'1628,"10"-10"0,7-4-1346,10-6 1,7 1 0,10 2 0,-1 3-180,1-3 0,2 0 0,3 0 1,2 5-119,-2 2 1,-1 3 0,1 7 0,2 0-91,-3 0 0,-9 9 1,-5 8-1,-2 10 4,-5 9 1,-3 3 0,-2 0 0,0-3-77,0 3 1,-7-1-1,-3-1 1,1-8-249,-1-5 0,-4-2 0,6 0-998,3-1 590,3-9 1396,2-2 1,7-8 82,1 6 0,-8 4 0,-13 10 1,-3-1-119,-9 1 1,-4 0 0,3 0 0,-6-1-712,-2 1 0,1-2 0,-4-6 0,8-7-624,5-4 0,2-3 807,0 0 0,10-10 0,3-2 0</inkml:trace>
  <inkml:trace contextRef="#ctx0" brushRef="#br0" timeOffset="444">1699 66 7922,'-12'10'69,"-8"2"1,8 12-1,-2 2 339,-1 4 0,8 8 1,-5 1-1,0 7-285,0 5 0,7 2 0,-5-5 0,3 3-406,0-2 1,-1-1 0,8 0 0,0 3 282,0-2 0,-9-3 0,-3-3 0</inkml:trace>
  <inkml:trace contextRef="#ctx0" brushRef="#br0" timeOffset="661">1329 66 7935,'0'22'188,"2"-1"1,3 4 0,7 1 346,7 3 1,-2 10 0,12-3 0,-2 5 8,2 3 1,5 0 0,7-1-1,-2 1-457,-3-1 0,0-7 0,5-2 0,-4-2-864,-8-6 0,2-1 0,-4-4 0,-5 1 777,-6 0 0,-1 0 0,7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19.784"/>
    </inkml:context>
    <inkml:brush xml:id="br0">
      <inkml:brushProperty name="width" value="0.08571" units="cm"/>
      <inkml:brushProperty name="height" value="0.08571" units="cm"/>
    </inkml:brush>
  </inkml:definitions>
  <inkml:trace contextRef="#ctx0" brushRef="#br0">1 44 7867,'10'-12'502,"-6"5"1,9 14 85,-4 7 1,8 6 0,-2 4 0,4 2-226,3 3 0,7 8 0,0-6 0,0 3-248,2 5 0,-4 0 0,7-1 0,-3-4-450,-4-2 1,-3 4 0,-2-5-1,0 1-1092,-1-1 1,-1-2 1426,-6-7 0,15 0 0,-4 0 0</inkml:trace>
  <inkml:trace contextRef="#ctx0" brushRef="#br0" timeOffset="367">480 0 7528,'-14'0'1338,"-1"3"-799,-2 4 1,5 8-1,0 14 1,0 9-160,0 11 0,-3 6 0,-9 13 0,-3 2-196,-2 3 1,-2 16 0,4-4-1,-2-3-188,3-7 0,-3-9 0,4-6 0,6-7-614,0-7 1,7-9-2486,-3-23 3103,10-4 0,-4-20 0,9-2 0</inkml:trace>
  <inkml:trace contextRef="#ctx0" brushRef="#br0" timeOffset="1182">1656 458 7933,'2'-20'1411,"6"6"0,4-3 0,10 7-1111,-1-2 0,4 7 0,1-2 0,6 2-554,1-2 1,-4 4 0,5-6-1,-2 1-120,-6 1 1,-1-2 0,-4 4 373,1-3 0,0-8 0,0 3 0</inkml:trace>
  <inkml:trace contextRef="#ctx0" brushRef="#br0" timeOffset="1382">1830 22 7933,'0'22'138,"0"0"1,0 7 0,0 0 0,0 0 509,0 2 0,0 3 0,0 10 0,0-1-120,0 1 0,3 2 0,1 2 0,4 3-453,-3-3 1,-3 8 0,-2 0 0,0-1-606,0-4 0,0-5 0,0-2 530,0-1 0,-10 1 0,-2-1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12.236"/>
    </inkml:context>
    <inkml:brush xml:id="br0">
      <inkml:brushProperty name="width" value="0.08571" units="cm"/>
      <inkml:brushProperty name="height" value="0.08571" units="cm"/>
    </inkml:brush>
  </inkml:definitions>
  <inkml:trace contextRef="#ctx0" brushRef="#br0">54 946 8484,'-15'-2'691,"1"-5"0,6-3 60,-6-5 1,11 6-383,3 9 1,10 0 0,14 0 0,3 0-212,2 0 0,7 0 1,-4 0-1,-1 0-499,1 0 0,4 0 0,-7 0 1,0 0-251,2 0 0,-6 0 1,4 0-1944,-5 0 2534,-2 0 0,-1 0 0,1 0 0</inkml:trace>
  <inkml:trace contextRef="#ctx0" brushRef="#br0" timeOffset="233">228 511 8270,'-10'-12'314,"8"2"0,-8 20 1,10 7-1,3 9-102,4 11 0,-5 4 0,8 5 0,-3 2-171,0 3 1,1 7-1,-8-5 1,2 3-231,5 4 0,-4-6 0,4-4 189,-5-4 0,8-2 0,2-1 0</inkml:trace>
  <inkml:trace contextRef="#ctx0" brushRef="#br0" timeOffset="715">1077 119 8349,'-10'-12'543,"8"7"-190,-5 19 0,4 3 1,3 22-1,0 5-55,0 4 0,0 20 1,0 0-1,3 7-51,4 7 1,-2 2 0,7 4 0,0-1-440,0 0 0,-5-3 0,6-6 0,-4-13-455,-4-12 0,-3-9 1,1-8-1,2-7 647,2-4 0,0-13 0,-7-3 0</inkml:trace>
  <inkml:trace contextRef="#ctx0" brushRef="#br0" timeOffset="1067">1426 772 8410,'0'-22'57,"0"1"1,2-1 307,5 0 1,-2 0 0,10 3-1,2 2 244,2 2 0,5 3 0,3-2-216,2 7 0,0 4 0,-7 3 0,-1 0-212,1 0 0,0 3 0,0 4 1,-3 10-241,-4 9 1,-3-1-1,-8 6 1,4-2-283,-3 0 0,-10 10 0,-5-3 0,-2 5-53,-5 3 1,-2-1-1,-3 1 1,0-1 68,0 1 0,1-3 1,-1-5-1,0-9 79,0-10 628,10 2 1,2-19-1,13 3-30,4-8 0,5-10 0,10 6 1,2-1-301,5 0 0,-5-4 0,8 4 0,-3 0-1081,0 1 0,0-1 1029,-7 3 0,9-5 0,3-10 0</inkml:trace>
  <inkml:trace contextRef="#ctx0" brushRef="#br0" timeOffset="1367">2210 10 8191,'12'-10'435,"5"27"0,-10 5 0,-2 19 239,-3 17 0,-2 3 1,0 21-1,3 10-404,0-40 0,1 2 0,-3 5 0,0 1 0,3 6 0,-1 1 1,-1 1-1,-1-1-323,-1 2 1,0 0 0,0 1 0,0-2 0,0-3 0,0-1 0,-1-4 0,-1-2-816,-1-6 1,-1-2-1,-1 25 1,-7-29 867,3-8 0,-8-11 0,5 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00.233"/>
    </inkml:context>
    <inkml:brush xml:id="br0">
      <inkml:brushProperty name="width" value="0.08571" units="cm"/>
      <inkml:brushProperty name="height" value="0.08571" units="cm"/>
    </inkml:brush>
  </inkml:definitions>
  <inkml:trace contextRef="#ctx0" brushRef="#br0">153 41 8255,'0'-21'21,"-9"8"308,-6 6 0,3 14 0,0 10 1,0 8 79,0 4 1,7 9 0,-5-1 0,3 4-57,0 2 1,-3 3-1,5 3 1,-2 4-150,2 3 1,0-1 0,1 6 0,-4-3-314,3 2 1,3-7-1,4-4 1,6-13-7,6-14 0,6-3 1,1-11-1,4-4 187,4-1 0,-5-13 1,7-2-1,-2-2-141,0-1 1,8 3 0,-8-5-1,-3 5-1096,-2 2 1,-2-4 1164,0 6 0,0 1 0,0 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25.845"/>
    </inkml:context>
    <inkml:brush xml:id="br0">
      <inkml:brushProperty name="width" value="0.08571" units="cm"/>
      <inkml:brushProperty name="height" value="0.08571" units="cm"/>
    </inkml:brush>
  </inkml:definitions>
  <inkml:trace contextRef="#ctx0" brushRef="#br0">0 87 7808,'10'-12'2297,"4"5"-1952,6 4 0,2-4 1,2 0-1,5 2-254,7 3 0,5 2 1,3-3-1,-1-2-296,1-2 0,-1 0 1,-1 7-1,-6 0-1090,-7 0 1295,-5 0 0,-2-10 0,0-2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26.232"/>
    </inkml:context>
    <inkml:brush xml:id="br0">
      <inkml:brushProperty name="width" value="0.08571" units="cm"/>
      <inkml:brushProperty name="height" value="0.08571" units="cm"/>
    </inkml:brush>
  </inkml:definitions>
  <inkml:trace contextRef="#ctx0" brushRef="#br0">32 0 7995,'-14'0'426,"-1"0"1,13 0-1,2 0 1,12 0-84,7 0 1,10 0-1,5 0 1,5 0-97,7 0 1,10 0 0,-3 0 0,0 0-211,0 0 1,1 0 0,-9 0 0,1 0-816,-4 0 1,-13 0-1,0 0 778,-5 0 0,-12 0 0,-2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27.638"/>
    </inkml:context>
    <inkml:brush xml:id="br0">
      <inkml:brushProperty name="width" value="0.08571" units="cm"/>
      <inkml:brushProperty name="height" value="0.08571" units="cm"/>
    </inkml:brush>
  </inkml:definitions>
  <inkml:trace contextRef="#ctx0" brushRef="#br0">1 153 9354,'14'15'1639,"-2"1"1,0 6-1165,0 5 1,5 4-1,10-4 1,4 4-509,3 3 1,-5-7-1,8 2 1,-1-5-1072,-2-2 0,7-3 0,-7-2 1104,0-2 0,-3-10 0,-9 4 0</inkml:trace>
  <inkml:trace contextRef="#ctx0" brushRef="#br0" timeOffset="298">523 1 8021,'-14'14'157,"-1"1"0,1 2 226,2 2 0,0 12 0,7 3 1,-5 5 386,-2 5 0,7-3 1,-5 17-1,3 5-259,0 7 0,-8-2 0,8 7 0,0 0-682,-3 4 0,1-1 0,-8-3 0,2-5-144,-2-7 0,5-12 1,0 0-2882,2-5 244,3-13 2952,7-11 0,10-22 0,2-12 0</inkml:trace>
  <inkml:trace contextRef="#ctx0" brushRef="#br0" timeOffset="356">763 676 8308,'0'21'2633,"0"1"-2047,0 0 0,0 7 0,0 2 1,0 3-256,0 5 1,0-5 0,0 2 0,0 3-660,0 2 0,7 3 1,0-1-1,-2 1 328,-2-1 0,-3 1 0,0-1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30.992"/>
    </inkml:context>
    <inkml:brush xml:id="br0">
      <inkml:brushProperty name="width" value="0.08571" units="cm"/>
      <inkml:brushProperty name="height" value="0.08571" units="cm"/>
    </inkml:brush>
  </inkml:definitions>
  <inkml:trace contextRef="#ctx0" brushRef="#br0">349 20 8387,'-2'-12'216,"-5"5"0,2 21 0,-7 10 1,2 10 267,5 12 1,-5 0-1,1 12 1,-1 3-444,0 2 1,1 2 0,4 0-1,-2 1-500,2-1 0,-5-7 0,3 0 0,2 0-1667,3-2 2126,2-12 0,-10-3 0,-2-7 0</inkml:trace>
  <inkml:trace contextRef="#ctx0" brushRef="#br0" timeOffset="425">1 42 8060,'0'22'13,"0"-1"1,2 4 0,6 1 433,6 3 1,5 12 0,6 1 0,4 6-56,7 0 1,5 6-1,5-4 1,2-1 90,3-3 1,0-5-1,-7-5 1,-1-7-936,1-5 1,-10-4 0,-3-3 451,1-3 0,1-9 0,11 5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29.458"/>
    </inkml:context>
    <inkml:brush xml:id="br0">
      <inkml:brushProperty name="width" value="0.08571" units="cm"/>
      <inkml:brushProperty name="height" value="0.08571" units="cm"/>
    </inkml:brush>
  </inkml:definitions>
  <inkml:trace contextRef="#ctx0" brushRef="#br0">66 131 9176,'-22'0'-156,"0"0"0,10 3 0,5 6 0,5 11 743,2 6 1,0 13 0,0-3 0,2 5-196,5 3 0,-2-1 1,10-1-1,2-6-515,2-7 0,3 2 1,0-2-1,-1-4-90,1-8 1,0-8-1,0-9 105,-1 0 1,1-9-1,-2-8 1,-6-8 78,-7-4 0,-2-9 0,0 1 0,2-1 91,-2 1 1,-2 6 0,-3 9 155,0 0 0,2 10 0,3 7-69,2 10 1,3 7-1,-5 13 1,4 1-1,3 3 0,3 7 1,7-4-1,-1-1 52,1 1 1,0-13 0,0-12 0,0-4 268,-1-3 1,1-3-1,0-4 1,0-10-196,-1-9 0,-6-8 0,-3-10 0,-2 1-189,-5-1 1,-3-7 0,-2 3 0,0 4-436,0 6 0,-7 4 0,-3-3 0,0 8-1399,1 5 0,-1 12-2322,3 5 4070,4 4 0,3 23 0,12 4 0</inkml:trace>
  <inkml:trace contextRef="#ctx0" brushRef="#br0" timeOffset="90">872 414 9867,'-12'10'601,"2"2"1,10 12 0,0 3-398,0 2 0,2 10 0,3-3 1,2 5-549,-2 3 1,5-1-1,-3 1 1,0-3 343,3-5 0,-7 15 0,6-5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38.182"/>
    </inkml:context>
    <inkml:brush xml:id="br0">
      <inkml:brushProperty name="width" value="0.08571" units="cm"/>
      <inkml:brushProperty name="height" value="0.08571" units="cm"/>
    </inkml:brush>
  </inkml:definitions>
  <inkml:trace contextRef="#ctx0" brushRef="#br0">0 385 12078,'22'0'179,"-1"0"0,0 0 1,1 0-806,-1 0 1,3 0 0,2 0 0,2-2 625,-2-5 0,-2 4 0,-2-6 0</inkml:trace>
  <inkml:trace contextRef="#ctx0" brushRef="#br0" timeOffset="1">128 1 8023,'-11'21'266,"4"1"0,2 1-47,-2 6 1,4 4-1,-4 10 1,7 2-35,7 5 1,-2 4 0,9 8 0,0-3-191,-2-2 1,7-2 0,-4 4 4,4-2 0,2 0 0,0 7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40.333"/>
    </inkml:context>
    <inkml:brush xml:id="br0">
      <inkml:brushProperty name="width" value="0.08571" units="cm"/>
      <inkml:brushProperty name="height" value="0.08571" units="cm"/>
    </inkml:brush>
  </inkml:definitions>
  <inkml:trace contextRef="#ctx0" brushRef="#br0">0 577 9333,'10'-12'405,"4"5"1,8 5-619,6 2 0,-2 0 0,7-2 0,1-3-1852,-1-2 2065,-7-10 0,14 5 0,-7-9 0</inkml:trace>
  <inkml:trace contextRef="#ctx0" brushRef="#br0" timeOffset="164">214 150 7984,'0'36'0,"0"0"140,0 1 0,0 4 0,0 4 0,0 2 223,0 3 0,0 9 0,2-2 0,3 5-240,2 2 0,3 0 0,-6 0 1,6-2-1769,2-5 1645,-8-5 0,15 0 0,-7 3 0</inkml:trace>
  <inkml:trace contextRef="#ctx0" brushRef="#br0" timeOffset="715">726 214 8056,'12'-9'146,"-2"-3"838,-1 0 0,-4 5-513,9 14 0,-9 15 0,2 13 0,-2 8-187,2 7 0,-3 2 1,11 7-1,1-2-291,3 2 1,-2-6-1,2-1 1,5-5-187,-1-4 0,1 2 0,-3-17 1,1-4-250,-1-7 0,0-8 0,1-14 243,-1-9 1,-9-7 0,-5-17 0,-5 2 159,-2-2 1,0-4 0,0-6 0,0-2 331,0 3 0,0 4 1,0 8-1,0 6 868,0 6-1057,0 11 0,0 5 0,0 14 0,0 9 311,0 10 1,10-2-1,2 7 1,2-3 133,0 1 1,0-1 0,8-9 31,-1-4 0,0-8 0,1-14 1,-1-8 4,1-4 0,-4-12 0,-1-4 0,-5-5-367,-3-3 1,-1-7 0,-8-2-1,0 0-932,0 0 1,0 2-1,0 7 1,-3 3-4443,-4 4 1095,5 5 4060,-8 19 0,1 3 0,-3 9 0</inkml:trace>
  <inkml:trace contextRef="#ctx0" brushRef="#br0" timeOffset="1487">1495 663 9738,'-22'0'1309,"13"-3"0,6-4 0,11-7-1071,3-5 1,4-2-1,6-1 1,3 3-126,4 5 0,-4-3 1,7 10-1,-3 3-81,1 1 0,1 3 0,-3 3 0,-1 4-386,-7 7 1,0 14 0,-10 8 0,1 4-18,-1 3 1,-2 0-1,-7-1 1,-2 1-80,-5 0 0,2-3 0,-7-4 0,0-8-361,0-4 0,5-5 517,-7-5 684,9-4 0,-4-8 720,9 5 1,0-2 0,0 9-272,0 3 0,-3 2 1,-4 2-1,-7 0-549,-5 1 1,-2-3-1,-1-3 1,1-4-746,0-2 1,-3-3 0,-2-7 0,-3 0-154,3 0 608,12 0 0,-5-10 0,7-2 0</inkml:trace>
  <inkml:trace contextRef="#ctx0" brushRef="#br0" timeOffset="2865">1601 599 7806,'-2'-12'1468,"-5"5"-972,4 4 0,-6 1 142,9-5-253,0 4 0,2-6-249,5 9 0,5 0 0,10 0-194,-1 0 1,0 0-1,1 0 1,-1 0-51,0 0 1,8 9 0,-1 3 0,-2 3 64,-2-1 1,-3 0-1,-2 7 1,-2 1 104,-3-1 0,-9-7 0,2 0 0,-4 3 91,-3 2 1,0 2 0,0 1 0,-3-3-120,-4-5 0,2 5 0,-9-5 0,-3 3-41,-2-3 0,-2 3 1,2-8-1,3 1 30,1-1 1,1 1 0,-7-6 0,-1 3 40,1-2 1,7-2 0,0-3-77,-3 0 1,-2 0-791,-2 0-416,9 0 1,2-3 1217,10-4 0,19-5 0,5-9 0</inkml:trace>
  <inkml:trace contextRef="#ctx0" brushRef="#br0" timeOffset="3277">1665 962 7738,'-2'-12'-177,"-5"5"0,5 2 575,-6-2-291,6 4 1,4-6-65,6 9 1,3 0 0,11 0 7,-1 0 1,0 2-1,1 3 130,-1 2 1,-7 7-1,-2-4 1,0-1 187,0 1 0,-7 6 1,2-1 68,-5 4 1,-2 2-1,0 0-152,0 1 1,-9-8 0,-6 0 0,-4 0-27,-2-2 1,0 5-1,-1-8 1,-1 1-126,-6-1 1,6-2-1,-8-7 1,2 0-426,1 0 1,-1 0 0,8 0 0,0 0-836,-1 0 0,10-2 1125,5-5 0,-5-5 0,1-9 0</inkml:trace>
  <inkml:trace contextRef="#ctx0" brushRef="#br0" timeOffset="3594">2498 150 8535,'-19'15'372,"5"-1"1,-5 0 0,7 7 0,-2 1-230,-1-1 1,8 3 0,-5 4 0,1 6-148,-1-1 1,7 5 0,-2-8 0,4 4-403,3 4 0,0-5 406,0 2 0,-9-8 0,-3 3 0</inkml:trace>
  <inkml:trace contextRef="#ctx0" brushRef="#br0" timeOffset="3851">2242 129 7983,'12'0'559,"4"10"0,-6 4 0,1 7 116,6 8 0,4 4 0,6 9 0,3 4-210,4 3 1,-6-1-1,8 6 1,-1 1-598,-2-1 0,5-9 0,-7 1 1,0-11-841,0-4 0,-3-10 1,-6-6 971,-1 1 0,-9-6 0,-3-1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38.597"/>
    </inkml:context>
    <inkml:brush xml:id="br0">
      <inkml:brushProperty name="width" value="0.08571" units="cm"/>
      <inkml:brushProperty name="height" value="0.08571" units="cm"/>
    </inkml:brush>
  </inkml:definitions>
  <inkml:trace contextRef="#ctx0" brushRef="#br0">43 428 7957,'-12'-10'0,"2"-2"176,1 0 0,6-7 1367,-4 5-1189,5 5 1,2 2 0,0 14-188,0 7 0,2 12 1,3 5-1,5 2-151,1 5 1,4 2 0,4 3-1,-3-3-273,-2-4 0,-2 4 1,5-7-1,-3 3-46,3 0 0,-8-10 0,1 0 0,-3-7 88,0-5 1,10-12 299,-3-2 0,-5-11 0,-2-16 0,-4-3 176,-3-4 0,0-1 0,0-8 0,0 3 278,0 4 1,2 5-1,3 10 337,2 0 0,3 9-727,-3 5 0,-3 14 0,8 7 0,0 3 162,0-3 0,-5 3 0,7-8-5,3 3 0,2-7 0,2-1-150,1-8 1,-8-8 0,-2-10-1,-3-1-115,-4-6 0,4-4 0,-2-10 0,-2-2-416,-2-5 1,-3 5 0,0-4-1,2 1-512,5-2 0,-5 12 0,6-2 0,-6 7-2268,-2 7 3155,0 12 0,9-5 0,3 7 0</inkml:trace>
  <inkml:trace contextRef="#ctx0" brushRef="#br0" timeOffset="334">598 598 8312,'-22'-21'1406,"10"7"-998,5 0 1,7 6 0,7-3 0,8 1-92,4 5 1,2 3 0,0 2-1,3 0-141,5 0 0,-3 0 0,7 0 0,-2 0-158,-5 0 0,5 2 1,-3 6-83,-2 6 0,-5 0 1,-6 5-1,-8 5 11,-5-1 1,-2 3-1,-2 1 1,-3 3 33,-2 4 0,-10-8 0,3 2 53,-5-4 0,5-3-47,0 1 0,11-11-395,3-3 1,10-6 0,11-2 0,3 0-164,4 0 1,-2 0 0,8 0 570,-4 0 0,8 9 0,-4 3 0</inkml:trace>
  <inkml:trace contextRef="#ctx0" brushRef="#br0" timeOffset="603">1836 65 8402,'-22'0'385,"3"2"1,3 5-1,4 7-223,2 5 0,1 5 1,4 5-1,-4 6-98,-3 6 1,7 1 0,-4 1-1,1 0-365,1-1 0,-2 1 301,2 0 0,-5-1 0,-9 1 0</inkml:trace>
  <inkml:trace contextRef="#ctx0" brushRef="#br0" timeOffset="801">1494 22 8039,'12'14'-18,"-5"1"0,-2 1 237,2 3 0,-2 10 1,9 1-1,3 4 326,2 4 1,4 2 0,3 3 0,5-1-399,2 1 1,-7 0 0,5-1 0,-2 1-777,-1 0 1,1-8-1,-10-2 629,-5-2 0,5-2 0,-7-8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51.287"/>
    </inkml:context>
    <inkml:brush xml:id="br0">
      <inkml:brushProperty name="width" value="0.08571" units="cm"/>
      <inkml:brushProperty name="height" value="0.08571" units="cm"/>
    </inkml:brush>
  </inkml:definitions>
  <inkml:trace contextRef="#ctx0" brushRef="#br0">31 406 7997,'-21'0'848,"11"0"0,10 0 0,14-3-530,12-4 1,1 5 0,8-5 0,3 2-1124,2-2 1,1-3 0,-3-6 804,-3 2 0,1-1 0,7-6 0</inkml:trace>
  <inkml:trace contextRef="#ctx0" brushRef="#br0" timeOffset="1">244 0 7787,'-14'22'0,"2"-1"284,3 0 1,2 10 0,7 5-1,0 4 53,0 3 1,0 6 0,2 4 0,5-1-353,7 0 0,-2 7 0,3-4 1,-1-1-1810,-2-4 1824,-3-5 0,1 7 0,1 3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51.547"/>
    </inkml:context>
    <inkml:brush xml:id="br0">
      <inkml:brushProperty name="width" value="0.08571" units="cm"/>
      <inkml:brushProperty name="height" value="0.08571" units="cm"/>
    </inkml:brush>
  </inkml:definitions>
  <inkml:trace contextRef="#ctx0" brushRef="#br0">22 256 8144,'-7'15'417,"0"-1"1,0 0-1,7 7 1,0 3-18,0 5 1,0 4 0,0 10-1,2-1-218,5 1 1,-2-8 0,9 1 0,3 2-200,2 2 1,2-6 0,0-6-1,1-7-210,-1-6 1,0 1 0,1-9-1,-3-4-59,-5-8 1,3-7-1,-8-12 1,1-2 204,-1-2 1,-2-10 0,-7 5 0,0-3 126,0 0 1,0 3 0,0-2 632,0 6-463,0 6 1,0 13 0,0 10 0,0 14 18,0 12 0,7 0 0,0 8 0,1-4 297,1-3 1,-4-4 0,9-4 287,3-5 0,2-6 1,0-16-53,-5-6 0,2-14 1,-8-8-1,-4-6-582,-1-8 0,-3 2 0,0-9 1,0 0-1147,0 3 1,0-5 0,0 9 0,0 5-2177,0 7 0,0 7 3136,0 10 0,0 9 0,0 2 0</inkml:trace>
  <inkml:trace contextRef="#ctx0" brushRef="#br0" timeOffset="266">556 534 7957,'21'0'0,"-2"-2"298,-5-6 1,5 6-1,-5-5 1,5 5 443,3 2 0,-8 0 1,0 0-1,3 0 326,2 0 0,2 0-652,0 0 1,-2 2 0,-2 3-1,-5 4-184,-3 3 0,-1 2 0,-8 8 0,0-1-207,0 0 1,0 8 0,-3 2-1,-2-1-170,-2 1 1,-2 5 0,4-5-181,-2 2 0,0-7 0,9 0 0,3-7-303,2-5 0,12-9 0,0 2 0,7-5-169,0-2 1,7-9 0,1-5 796,-1-5 0,7-3 0,-7 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1:58.318"/>
    </inkml:context>
    <inkml:brush xml:id="br0">
      <inkml:brushProperty name="width" value="0.08571" units="cm"/>
      <inkml:brushProperty name="height" value="0.08571" units="cm"/>
    </inkml:brush>
  </inkml:definitions>
  <inkml:trace contextRef="#ctx0" brushRef="#br0">66 197 8609,'-22'-8'595,"0"1"0,10-10 0,5 3-413,5-6 0,2 6 0,2-1 0,5 1 94,8 2 1,4-8 0,3 8 0,2-2 53,5-1 0,-2 10 1,7-2-1,0 5-166,0 2 1,-1 0-1,4 0 1,-8 2-205,-5 5 1,-2 5-1,-3 13 1,-4 1-124,-8 3 0,-5 10 0,-4-3 0,-8 5-81,-12 3 1,-2 0-1,-10-1 1,0 1-184,1-1 1,-4 1-1,-4-3 1,2-2 217,3-3 0,12-17 1,0 1 209,7-8 0,12-7 0,0-10 0,10-5 284,9-2 1,13 0-1,5-5 1,1 5 55,6 2 0,-5-4 1,2 6-1,3 4 39,2 1 0,5 1 0,2-3 0,3-2-154,-2 2 1,-11 0-1,-1 0 1,-1-5-596,-2-2 0,-3 5 0,-11-7 0,-3-1-3382,-3 3 3751,1-7 0,-3 6 0,-3-8 0</inkml:trace>
  <inkml:trace contextRef="#ctx0" brushRef="#br0" timeOffset="1332">1547 349 8572,'0'-22'1028,"0"1"0,7 6-244,0 1 1,1 11-2444,-8 3 1659,0 10 0,0 21 0,0 3 0</inkml:trace>
  <inkml:trace contextRef="#ctx0" brushRef="#br0" timeOffset="1467">1242 937 8359,'-65'22'418,"7"0"0,2-1 0,3 1-54,4 0 0,6-8 0,4 1 0,5 2-976,3 2 1,-6-4 611,8-1 0,-9-9 0,4 5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49.502"/>
    </inkml:context>
    <inkml:brush xml:id="br0">
      <inkml:brushProperty name="width" value="0.08571" units="cm"/>
      <inkml:brushProperty name="height" value="0.08571" units="cm"/>
    </inkml:brush>
  </inkml:definitions>
  <inkml:trace contextRef="#ctx0" brushRef="#br0">0 235 8023,'0'24'-20,"0"5"0,7-3 0,3 9 0,-1 3 826,1 2 0,7 5 0,-3 3 0,5 2-528,2-3 1,0-4 0,1-5 0,-1-3-219,0 3 0,3-9 0,2-5-228,3-8 1,-1-11 0,-6 0-73,-1-10 0,-9-14 0,-5-12 0,-5-2 345,-2-5 0,0-2 1,0-3-1,0-2 69,0-5 0,0 3 0,0-8 0,0 5-75,0 10 1,0 0 0,-2 11 0,-3 3 24,-2 2 0,0 17 1,7 14-97,0 19 0,9 19 1,6 10-1,4 4-81,2 8 1,3 2-1,2-5 1,5-3 33,2-4 0,2-7 0,8-17 0,-3-12 485,-4-11 0,2-10 1,-10-7-1,-2-10 407,-2-9 1,-12-9 0,-5-15 0,-5-7-569,-2-5 1,0 5 0,-2 0 0,-3-2-789,-2-3 1,-9 5 0,1 3 0,-4 2-927,-2 4 0,2 13 0,5 6 0,4 6 1409,1 1 0,7 1 0,-8 0 0</inkml:trace>
  <inkml:trace contextRef="#ctx0" brushRef="#br0" timeOffset="77">1132 726 8716,'-12'10'956,"5"4"1,4 5 0,3 2 0,0 3-726,0 4 1,0 6 0,3 6 0,1-2-364,4-2 0,6-3 0,-5 5 0,1-3 132,-1 3 0,8-7 0,-5 0 0</inkml:trace>
  <inkml:trace contextRef="#ctx0" brushRef="#br0" timeOffset="78">1985 470 8090,'0'-14'2150,"0"0"-1964,0 9 1,0 7-1,0 17 1,0 10-191,0 4 1,-2 0 0,-3 5 0,-2-2-361,2 2 1,3 2 363,2 3 0,-9-1 0,-3 1 0</inkml:trace>
  <inkml:trace contextRef="#ctx0" brushRef="#br0" timeOffset="261">1687 427 7682,'7'22'256,"0"-1"1,9 0 0,-1 3 0,4 2 369,2 3 0,3 9 0,4-5 1,5 2-228,1 1 0,6 0 0,-2 6 0,7 1-425,5 0 0,0-10 0,-10-2 1,-2-3 25,-3 1 0,1-1 0,7-7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47.641"/>
    </inkml:context>
    <inkml:brush xml:id="br0">
      <inkml:brushProperty name="width" value="0.08571" units="cm"/>
      <inkml:brushProperty name="height" value="0.08571" units="cm"/>
    </inkml:brush>
  </inkml:definitions>
  <inkml:trace contextRef="#ctx0" brushRef="#br0">1 105 7987,'14'0'1093,"0"0"1,-7 0 0,5 3 0,0 1-808,0 4 1,2 6 0,10-5 0,2 1-755,2-1 0,10 8 0,-4-5 1,1 0-8,1-5 0,-3 2 0,5-2 0,-5-2-569,-2-3 0,-3-2 0,-9-2 1044,-4-5 0,-6-5 0,-9-9 0,0-1-40,0 1 0,0 0 0,-2-1 0,-3 1 1,-2 0 1,-10 2 0,5 2 0,-2 5 961,0 3 0,7 4 0,-7 12 0,-1 7-201,3 5 1,-4 12 0,6 7 0,1 7-250,-1 5 1,3 9 0,7-2 0,0 7-579,0 7 0,0 5 0,0 10 0,0-1-487,0 0 592,0 10 0,0-7 0,0 7 0</inkml:trace>
  <inkml:trace contextRef="#ctx0" brushRef="#br0" timeOffset="258">705 468 7984,'24'0'0,"2"-2"336,2-5 1,8 4 0,-8-4 0,-1 5 829,-4 2 1,-8 2-820,-1 5 0,-10 5 0,1 12 1,-10 2-14,-9 2 0,-5 8 0,-2-5 1,-3 2-134,-4 5 0,6-5 1,-1 0-1,6 1-133,0-1 1,8-7-235,2 2 0,16-13 0,13-8 0,11-5-175,7-2 1,3-9 0,2-8 0,5-7-600,7-4 940,-5-1 0,0-1 0,-9-4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47.100"/>
    </inkml:context>
    <inkml:brush xml:id="br0">
      <inkml:brushProperty name="width" value="0.08571" units="cm"/>
      <inkml:brushProperty name="height" value="0.08571" units="cm"/>
    </inkml:brush>
  </inkml:definitions>
  <inkml:trace contextRef="#ctx0" brushRef="#br0">1303 299 8218,'2'-12'1008,"5"5"-999,7 5 0,5 2 1,5 0-1,5-3-9,6-4 0,15 5 0,5-8 0</inkml:trace>
  <inkml:trace contextRef="#ctx0" brushRef="#br0" timeOffset="80">1644 0 8010,'-42'0'110,"-8"0"0,0 0 1,5 0 388,7 0 0,5 0 0,7 3-499,-3 4 0,-9-5 0,5 8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55.615"/>
    </inkml:context>
    <inkml:brush xml:id="br0">
      <inkml:brushProperty name="width" value="0.08571" units="cm"/>
      <inkml:brushProperty name="height" value="0.08571" units="cm"/>
    </inkml:brush>
  </inkml:definitions>
  <inkml:trace contextRef="#ctx0" brushRef="#br0">470 384 8425,'-10'12'317,"5"5"0,-6-8 1,-1 3 163,0 5 0,5 4 1,-5 8-1,0 6-424,0 5 1,0-2 0,-4 3-1,4 4-460,2 0 1,-4 0-1,5-5 1,-1-4-762,1-8 1,-1-4 1163,3-3 0,-5 1 0,-9-1 0</inkml:trace>
  <inkml:trace contextRef="#ctx0" brushRef="#br0" timeOffset="215">0 192 8244,'14'-7'0,"1"0"312,1 2 1,-4 3 0,2 4 0,3 5 269,2 8 0,9 13 0,1 10 1,-1 7 6,3 5 0,0 9 0,7-2 1,-3 5-694,3 2 0,-4 0 0,1 2 1,3 1-399,2-3 0,-6 2 0,-4-16 0,-1-5-856,-1-7 1358,1 2 0,-8-16 0,0 7 0</inkml:trace>
  <inkml:trace contextRef="#ctx0" brushRef="#br0" timeOffset="1148">1964 833 8341,'0'-15'2458,"2"3"-2143,5 3 1,-2 2-1,9 7 1,3 0-118,2 0 1,12-3 0,2-1 0,2-3-315,1 2 1,0 3-1,6-1 1,-1-2-1308,-6-2 1423,-4 0 0,-10-2 0,1-3 0</inkml:trace>
  <inkml:trace contextRef="#ctx0" brushRef="#br0" timeOffset="1298">2220 384 8016,'0'15'9,"0"-1"0,0 2 152,0 3 0,0 3 0,0 1 0,0 6 127,0 6 1,0 8 0,0 7 0,0 7-55,0 5 1,0 2 0,0 2 0,0 0 155,0-2-390,0 5 0,9-14 0,3 9 0</inkml:trace>
  <inkml:trace contextRef="#ctx0" brushRef="#br0" timeOffset="1599">3031 214 7625,'0'21'0,"0"0"0,0 1 0</inkml:trace>
  <inkml:trace contextRef="#ctx0" brushRef="#br0" timeOffset="2033">2903 256 8130,'-14'-9'232,"0"-5"1,6-3-1,-3 0 771,1 3 0,3 12-467,7 2 0,0 12 0,2 14 0,5 4-102,8 4 1,1 1 0,1 10 0,-3 3-86,3 2 0,6 9 0,3-5 0,-2 3-261,2 0 0,0 0 0,-4 7 0,-3-2-411,-5-5 1,3-7-1,-8-15 1,1-6-33,-1-6 1,-2-16 479,-7-14 0,0-9 0,0-25 0,0-6 258,0-5 1,7-5 0,0-7 0,0 0-77,3 0 1,-5 0 0,7 2 0,-3 3-592,-4 2 1,7 9-1,-1-4 1,1 5-767,-5 4 1,3 5 0,-1 17-1117,3 0 1,-7 11-441,2 10 2606,-4 10 0,-3 11 0,0 0 0</inkml:trace>
  <inkml:trace contextRef="#ctx0" brushRef="#br0" timeOffset="2282">3180 256 8089,'0'14'277,"0"1"0,0-8 0,0 7 92,0 3 1,0 9-1,0 5 1,0-1-18,0 1 0,10 14 0,4 0 0,5 5 32,2 2 0,8 8 1,-1-6-1,-2 1 74,-2-5 0,2-5 0,0-5 663,0-5 1,-7-18-530,10-24 0,-15-14 0,-7-22 0,-2-2-393,2-5 1,-5-4-1,6-11 1,-4 1-47,3 0 0,-4 0 1,4 0-1,-5 0-1028,-2 0 0,0 0 0,0 3 0,0 4-2030,0 7 0,0 14 2905,0 8 0,0 14 0,0 4 0</inkml:trace>
  <inkml:trace contextRef="#ctx0" brushRef="#br0" timeOffset="2733">3735 726 8738,'0'-22'817,"0"1"0,0 0 1,0-1-176,0 1 0,10 0 0,4-1-435,5 1 1,0 7 0,-2 2 0,-3 2-50,3 6 0,1 1 1,4 6-1,-1 6-217,1 13 0,-4 1 0,-1 13 0,-5 2-132,-3 2 1,-1 3 0,-8 0 0,0-1 177,0 1 1,-3-8-1,-2-1 1,-4-4-194,-3-3 0,7-4 0,-4-4-947,-1-4 976,8-6 0,0-11 1,11-3-1,3-5-11,5-1 1,-6 6-1,4-2 1727,1 4-665,3 3 1,-7 10 0,-7 4 0,-10 5-472,-9 2 0,-7 8 0,-6-1 0,-3-2-288,-4-2 1,-1-3 0,-5 1-1,2-3-1398,2-5 1,10-5 1282,-3-9 0,-4 0 0,0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8:03.246"/>
    </inkml:context>
    <inkml:brush xml:id="br0">
      <inkml:brushProperty name="width" value="0.08571" units="cm"/>
      <inkml:brushProperty name="height" value="0.08571" units="cm"/>
    </inkml:brush>
  </inkml:definitions>
  <inkml:trace contextRef="#ctx0" brushRef="#br0">22 318 7847,'0'-21'-970,"-7"7"1094,0-1 1,0 1 0,7-7 8,0-1 0,0 8 1,0 0-1,0-3 28,0-2 1,0-2 0,0 0 138,0-1 0,7 1 1,2 0 765,3-1-701,-7 10 1,11 5 0,-8 14-73,-4 8 1,-1 6 0,-3 7 0,2 8-35,5 4 0,-4 13 1,6 3-1,-2 6-63,0 2 0,3 10 0,-6 4 0,6 7-259,2 8 1,-9-41-1,1 3 1,2 4-1,0 2 1,0 2-1,0 0-83,0 1 1,-1 0 0,-2-3-1,-1-1 1,3 1 0,0-1 0,-2 1-1,1-1-45,-1 0 0,1-1 0,0-2 0,-1 0 0,-3-6 0,0-1 1,0 50 65,0-49 1,0 0 0,0 0-1,0 0 1,0 49 0,0-10 88,0-10 1,0 3-1,0-4 1,0 1 146,0-1 1,2-4 0,3-6 0,2 2-103,-2-2 0,5 5 1,-3-3-1,-3-2-19,-1-3 0,4-2 0,0 0 0,-2 0-3,-3 0 1,-2 0-1,0 3 1,0 1 24,0 4 0,7 1 1,0-7-1,-2 1-3,-3-5 0,-2-3 1,0 7-1,0 1 103,0-3 0,0 7 0,0-9 0,0 6-74,0 1 0,0 7 0,0 0 0,3 2-108,4 0 1,-5-2-1,5 7 1,-4-2-52,-3 0 1,0-1 0,0-11-1,0 2 60,0-2 0,0-3 0,2-2 0,3-2 119,2-5 1,0 5 0,-4-3 0,1 7 188,3 5 1,0 8 0,-7-6 0,3 3-104,4 5 0,-5 6 0,5 1 0,-2-7 20,2-5 0,-4-7 0,4-10 0,-5-5-133,-2-1 1,0-6 0,0-9 0,0-5-223,0-2 0,-2 5 1,-3-8-1,-2-2-961,2-2 0,3-3-599,2 1 1751,0-11 0,0-1 0,0-10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8:01.396"/>
    </inkml:context>
    <inkml:brush xml:id="br0">
      <inkml:brushProperty name="width" value="0.08571" units="cm"/>
      <inkml:brushProperty name="height" value="0.08571" units="cm"/>
    </inkml:brush>
  </inkml:definitions>
  <inkml:trace contextRef="#ctx0" brushRef="#br0">17 211 7987,'-12'3'2391,"7"4"-2177,10 7 0,14-2 0,12 2 0,4 0-738,10-2 0,1 5 0,8-10 1,-2-2-29,-4-3 0,4-2 0,-2 0 0,-5 0 335,-7 0 0,-8-10 1,-11-4-1,-4-5 217,-8-2 0,-5 0 0,-2-1 0,0 1-41,0-1 0,-7-1 0,-2-3 0,-3-3 198,-5 3 0,-2 2 0,-2 5 419,-1 5 1,1 7-1,2 17-173,5 11 1,-3 10 0,10 14 0,2 2 165,3 3 0,2 9 0,0-2 0,0 7-298,0 7 0,0 5 0,0 10 0,0 1-626,0 6 0,7-5 1,0 7-1,-2-5-649,-3-5 0,-2-7 846,0-21 1,0-5 0,0-9-1</inkml:trace>
  <inkml:trace contextRef="#ctx0" brushRef="#br0" timeOffset="780">743 489 7992,'0'-22'1048,"0"1"1,2 0 0,5-1-543,7 1 1,5 0 0,3 2-1,1 2-274,6 3 0,4 9 1,10-2-1,-3 5-68,-4 2 0,4 0 0,-7 4 0,0 8-141,-4 9 0,-6 15 0,-4 0 0,-4 4-308,-8 3 0,-5-1 1,-2 1-1,-2-3-270,-5-4 1,4-5 0,-6-10-1079,-1 0 1652,8 1 1,-5-17 0,12-8 814,2-6 0,9 4 227,-1-2 1,-6 7 0,-2 7-101,-4 7 1,-6 5 0,-4 2 0,-7 1-523,-5-1 1,-3-7 0,-1 1 0,-6 1-1062,-6 3 0,2-5 0,-1-2 1,3-2 44,5-5 0,3-3 577,1-2 0,1 0 0,0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7:59.591"/>
    </inkml:context>
    <inkml:brush xml:id="br0">
      <inkml:brushProperty name="width" value="0.08571" units="cm"/>
      <inkml:brushProperty name="height" value="0.08571" units="cm"/>
    </inkml:brush>
  </inkml:definitions>
  <inkml:trace contextRef="#ctx0" brushRef="#br0">342 86 7951,'-21'3'792,"-1"4"1,10 5 0,5 11 0,3 6-655,-4 6 1,6 6 0,-5 1-1,2 1-376,-2 0 0,5-1 1,-5 3-1,4 3-502,3 2 1,-2-1 739,-5-6 0,4-10 0,-6-2 0</inkml:trace>
  <inkml:trace contextRef="#ctx0" brushRef="#br0" timeOffset="186">0 1 7951,'0'14'780,"3"3"-196,4 6 1,5 1 0,9 12 0,3 2-186,4 2 0,6 12 0,8 3 0,1-1-125,0-4 0,-1-3 1,1 1-1,0 2-467,-1-3 0,-1-11 0,-6-8 0,-6-4-126,-6-3 319,-11 1 0,7-1 0,-7 0 0</inkml:trace>
  <inkml:trace contextRef="#ctx0" brushRef="#br0" timeOffset="1105">1943 684 9121,'-14'-3'1894,"-1"-4"1,15 5 0,5-5-1712,14 4 1,10 3 0,-1 0 0,8 0-1638,4 0 1,3 0 0,-1 0 1453,1 0 0,9-9 0,3-3 0</inkml:trace>
  <inkml:trace contextRef="#ctx0" brushRef="#br0" timeOffset="1255">2370 385 7952,'-43'0'532,"0"-2"0,3-3 1,0-2 512,-3 2 0,5 3 0,-12 2 0,5 0-964,3 0 0,1-3 1,6-1-1,6-4-3584,5 4 3503,3-8 0,9 0 0,3-9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9:15.089"/>
    </inkml:context>
    <inkml:brush xml:id="br0">
      <inkml:brushProperty name="width" value="0.08571" units="cm"/>
      <inkml:brushProperty name="height" value="0.08571" units="cm"/>
    </inkml:brush>
  </inkml:definitions>
  <inkml:trace contextRef="#ctx0" brushRef="#br0">1 218 7877,'0'-22'67,"7"7"1,3 3 0,-1 0 365,1 0 0,4 5 0,-4-5 0,2 0-194,5 0 1,3 7 0,1-2 0,1 4 35,0 3 0,0 0 0,-3 3-168,-4 4 0,-3 12 1,-8 13-1,4-1-47,-3 1 0,-5 6 0,-5-1 0,-5 1-70,-2-1 1,5 1 0,-5-9-1,2-2-183,5-3 1,-5-2-573,3 0 290,0-10 1,9-5-1,6-14 1,6-5-1487,5 0 1961,3-8 0,0-2 0,0-11 0</inkml:trace>
  <inkml:trace contextRef="#ctx0" brushRef="#br0" timeOffset="378">480 152 7975,'-12'-9'90,"4"-6"0,6 3 0,2-2 372,0-3 1,10 0 0,4 0 0,8 5-276,7 2 1,-5-4 0,8 6 0,-3 3-114,0 3 1,0 2-1,-7 0-157,-1 0 1,-1 2 0,-6 8 0,-7 9-82,-4 8 1,-3 9 0,-3-4 0,-4-1 199,-7 1 1,-3 4 0,0-7 0,2 0 12,-2 3 0,5-8 1,0 5-34,2-5 0,3-2 0,7 0-246,0-1 0,10-9 0,4-4 0,8-6-477,7-2 0,-2 0 707,9 0 0,0-10 0,8-2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9:14.226"/>
    </inkml:context>
    <inkml:brush xml:id="br0">
      <inkml:brushProperty name="width" value="0.08571" units="cm"/>
      <inkml:brushProperty name="height" value="0.08571" units="cm"/>
    </inkml:brush>
  </inkml:definitions>
  <inkml:trace contextRef="#ctx0" brushRef="#br0">1 262 9291,'14'-7'155,"1"0"1,-1-8 0,5 5 0,-2 1-30,-2-1 1,-1-5 0,8 8-1,0 0-167,0-3 1,-1 8-206,1-5 1,-7 7 0,-3 7 0,-2 7-137,-6 6 1,-4 11-1,-7 3 1,-5 2 108,0 1 0,-7-1 1,4 5-1,-4-5 320,-3-7 0,7-4 0,3-4 530,3 1-621,1 0 1,13-12 0,7-8 43,10-7 0,5-21 0,-6 1 0</inkml:trace>
  <inkml:trace contextRef="#ctx0" brushRef="#br0" timeOffset="71">501 1 8083,'0'22'-77,"0"7"1,3 2-1,2 3-6,2 5 1,3 2-1,-6 5 1,4 2 163,-3 3 1,4 0 0,1-5 0,0 2-498,-1 3 416,-2 0 0,3-8 0,2 1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9:12.074"/>
    </inkml:context>
    <inkml:brush xml:id="br0">
      <inkml:brushProperty name="width" value="0.08571" units="cm"/>
      <inkml:brushProperty name="height" value="0.08571" units="cm"/>
    </inkml:brush>
  </inkml:definitions>
  <inkml:trace contextRef="#ctx0" brushRef="#br0">0 64 9373,'0'21'1573,"0"3"-1264,0 6 1,3-6 0,2 7 0,2-2-305,-2 0 1,0 10 0,-1-5-1,6 0-691,2-5 0,-7-5 0,5-2 0,-3-1 686,0 1 0,10 0 0,-5 0 0</inkml:trace>
  <inkml:trace contextRef="#ctx0" brushRef="#br0" timeOffset="745">262 172 8006,'0'-21'250,"2"-1"74,5 0 1,-2 0-1,10 1 70,2-1 0,2 7 0,3 3-393,0 2 0,-1 6 0,-1 11-40,-6 7 1,-4 6 0,-10 4 0,0 3 36,0 2 1,-7 2 0,-3-4 0,-2 2-193,-5-3 1,5-1-1,0-4-289,2 1 0,3 0 207,7 0 1,2-10 320,6-5 1,4-5 0,9-4 331,1-5 0,0 4 0,0-4 0,-3 7 416,-4 7 0,-6-2 1,-9 10-1,0 2-242,0 2 1,-2 3 0,-5-1-1,-10 4-348,-10 4 1,0-5 0,-9 5 0,0-5-367,2-2 0,-5-8 0,8-1 0,-3-4-2730,-5-4 2893,8-3 0,-1-21 0,11-5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10.867"/>
    </inkml:context>
    <inkml:brush xml:id="br0">
      <inkml:brushProperty name="width" value="0.08571" units="cm"/>
      <inkml:brushProperty name="height" value="0.08571" units="cm"/>
    </inkml:brush>
  </inkml:definitions>
  <inkml:trace contextRef="#ctx0" brushRef="#br0">240 415 8380,'-22'0'158,"8"0"248,-1 0 0,8 0 6,-8 0-294,10 0 0,-2 0-167,14 0 1,6 0-1,8 0 1,1 0 49,0 0 0,0 0 1,-1 0-1,1 0-68,0 0 0,0 0 1,0 0-1,-3 2 58,-5 5 0,3-2 0,-9 10 0,-4 2 2,-1 2 0,-3 3 0,0-1 1,0 1-50,0 0 1,-10 0-1,-2 0 1,-2-1-95,-1 1 1,1-3 0,-6-2-753,6-2 632,4-10 1,12 4 0,6-9 153,6 0 1,6 8 0,1-1-1,1 0 175,0 3 1,0 2 0,-1 10 0,-1 0 146,-6-1 1,3 4-1,-10 4 1,-2 4 184,-2 1 1,-15 7-1,-8-7 1,-9 3-7,-5-1 1,-2-2 0,-7 2 0,-1-7-134,0-5 0,-2-12 1,0-4-1,0-6-682,5-2 0,12-5 0,3-7 430,9-10 0,-3-14 0,8 2 0</inkml:trace>
  <inkml:trace contextRef="#ctx0" brushRef="#br0" timeOffset="530">915 327 8269,'-22'0'580,"8"0"487,-1 0 0,13 0-655,2 0 0,12 0 0,17 0 0,5 0-193,0 0 0,14 0 0,-4 0 0,1 0-508,1 0 0,-9 0 1,-1 0-1,0 0-884,-2 0 0,5 0 1,-10 0 1172,-2 0 0,-3-9 0,-2-3 0</inkml:trace>
  <inkml:trace contextRef="#ctx0" brushRef="#br0" timeOffset="729">958 44 8373,'-21'0'1201,"-1"0"-880,10-9 1,12 6-1,14-4 1,8 5 64,7 2 1,5 0 0,12 0 0,2 0-239,3 0 1,7-3 0,-7-2-1,-3-2-480,-2 2 0,-2 3 0,0 2 0,-3 0 332,-5 0 0,-5 0 0,-9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9:11.076"/>
    </inkml:context>
    <inkml:brush xml:id="br0">
      <inkml:brushProperty name="width" value="0.08571" units="cm"/>
      <inkml:brushProperty name="height" value="0.08571" units="cm"/>
    </inkml:brush>
  </inkml:definitions>
  <inkml:trace contextRef="#ctx0" brushRef="#br0">44 110 8069,'-12'0'214,"0"2"178,4 5 1,6 5-1,-5 13 1,4 1-131,3 3 0,0 3 0,3-6 1,2 6-120,2 2 1,10 2 0,-5 5 0,2-2-353,1-3 1,-3-9 0,5 2 0,-5-5-695,-2-2 1,4-8 902,-7 1 0,10-10 0,-5 4 0</inkml:trace>
  <inkml:trace contextRef="#ctx0" brushRef="#br0" timeOffset="299">218 240 8104,'2'-22'30,"6"1"1,-6-1 0,8 0-1,-1 0 408,6 1 0,4-1 0,6 0 106,4 0 0,-5 10 0,5 2 0,-5 3-317,-2 0 0,2 0 0,0 9 0,0 5 17,-4 8 1,-13 4-1,0 5 1,-4 6-412,-3 6 0,-3 5 0,-4 5 0,-8 2-312,-4 3 1,-10 10-1,0-8 1,2-2 239,3-8 0,5-7 0,2 1 0,5-8 9,2-5 192,3-12 0,17-2 1,7-13-1,9-4-205,10-7 1,6 1 0,1 1 0,1 3 242,-1 4 0,1-7 0,-1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9:28.966"/>
    </inkml:context>
    <inkml:brush xml:id="br0">
      <inkml:brushProperty name="width" value="0.08571" units="cm"/>
      <inkml:brushProperty name="height" value="0.08571" units="cm"/>
    </inkml:brush>
  </inkml:definitions>
  <inkml:trace contextRef="#ctx0" brushRef="#br0">22 218 8075,'0'-14'-1130,"0"-1"1261,0-2 1,-2 8-1,-3-1-118,-2 0 1,-1 6 566,8-11 285,0 10-744,0-5 0,8 8 0,1-3-88,3-2 1,3-3 0,7 5-25,-1-2 1,1 0-1,0 7 1,0 0 51,-1 0 0,1 0 1,0 0 121,0 0 1,-10 10 0,-5 4 0,-4 5-65,-3 3 0,0 7 0,-3 0 0,-4 0-163,-8 3 0,-4-8 0,-3 5 0,0-5-117,1-2 1,-1-3 0,3-2-316,4-2 1,5-13 188,10-2 1,0-2 0,3-10 0,4 0 204,8 0 0,4 4 0,3-4 348,-1 3 1,1 1 0,0 8 226,0 0 1,-3 10 0,-4 4-159,-8 6 0,-5 2 0,-2-1 0,0 1-136,0 0 0,-9 0 0,-6-3 0,-4-2-415,-3-2 0,-2-1 0,-3 5 0,-2-2-364,3-2 1,1-8 0,4 5 579,-1-2 0,0-3 0,0-7 0</inkml:trace>
  <inkml:trace contextRef="#ctx0" brushRef="#br0" timeOffset="86">479 175 7947,'0'-15'690,"0"1"-473,0-3 0,3 0 0,2 0 1,2 2 97,-2-1 1,4 3-1,1 1 1,2 3-128,5 4 1,2-5 0,3 3 0,0 2-212,0 3 1,0 2 0,-3 2 0,-2 5-113,-3 8 1,-6 4 0,4 3-1,-3 0-74,-4-1 0,-2 1 0,-3 0 0,0 2-24,0 5 1,-8-12-1,1 5 1,0-5-471,-3-5 0,8 7-1,-5-4 1,4-3 600,3 3 1,3-8-1,4 5 376,7-2 1,6 4 0,-1-4-1,-4 2 173,-8 5 1,2-5 0,-1 2 409,-3 3 0,-3 3 0,-2 1 0,-2-1-267,-6-6 1,-4 3 0,-12-7 0,-3 0-1341,-2-1 1,0 6 750,8-8 0,-11 0 0,-2-7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9:27.173"/>
    </inkml:context>
    <inkml:brush xml:id="br0">
      <inkml:brushProperty name="width" value="0.08571" units="cm"/>
      <inkml:brushProperty name="height" value="0.08571" units="cm"/>
    </inkml:brush>
  </inkml:definitions>
  <inkml:trace contextRef="#ctx0" brushRef="#br0">45 88 8129,'-15'0'96,"0"0"380,11 0 0,-6-2-337,10-6 0,10-4 0,4-7-188,6 4 0,1 6 1,1 6-1,0-2 42,0-2 1,-8 0 0,1 7-35,2 0 0,0 2 0,-1 6 56,-1 6 1,-10 5-1,2 3 1,-7 0-32,-7 0 0,2 0 0,-10-1 0,1 1-117,2 0 1,-5 0 0,7-3-282,-2-4 1,7-3 297,-2-5 0,7-5 0,7 6 134,8-6 0,4-2 0,1 2 1,-4 3 376,-1 3 1,0 6-1,4-4 1,-2 2 25,-3 5 1,-9 9-1,2 3 1,-4-2-240,-3-3 0,-3 5 1,-1 3-1,-6-1-193,-2 1 0,-3-3 0,-6-10 0,-1-2-724,0-3 0,0-9 0,0 3 735,1-6 0,-1-12 0,0-2 0</inkml:trace>
  <inkml:trace contextRef="#ctx0" brushRef="#br0" timeOffset="285">480 132 8061,'22'0'987,"0"0"1,-1 0-567,1 0 0,0 0 0,0 0-304,-1 0 1,-6 0 0,-3 2 0,0 3-332,0 2 0,-7 10 1,2-2-1,-4 4-67,-3 3 1,-3 7 0,-4 2 0,-7 3 112,-6 5 1,-2-1-1,1 1 1,-1-5 292,0-2 1,10-3 0,2-10 0,3-2 25,0-3 1,2-9 0,12 0-156,8-10 0,11-4 0,6-8 1,2 2-810,4-2 1,4-2 812,1-3 0,1 0 0,-1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9:27.002"/>
    </inkml:context>
    <inkml:brush xml:id="br0">
      <inkml:brushProperty name="width" value="0.08571" units="cm"/>
      <inkml:brushProperty name="height" value="0.08571" units="cm"/>
    </inkml:brush>
  </inkml:definitions>
  <inkml:trace contextRef="#ctx0" brushRef="#br0">22 219 9587,'-12'-3'375,"5"-4"0,4 2 1,6-9-339,4-3 0,3 5 1,7 0-1,-3 2-176,3 5 0,-5-5 1,3 3-22,2 2 0,2 3 0,1 4 126,-6 5 0,-4 6 0,-10 8 1,0 1 34,0 0 1,0 0 0,0-1 0,0 1-87,0 0 1,-8 0-75,1 0 250,-10-1 1,17-9 182,0-4 0,3-6 0,11-2 91,3 0 0,2 7 1,3 3-33,0 2 1,-7-5-1,-3 8-227,-3 2 0,-1 2 1,-8 3-479,0 0 1,-10 0-1,-5-3 1,-4-2-986,-3-3 1,0-6 1356,1 6 0,-1-9 0,0 5 0</inkml:trace>
  <inkml:trace contextRef="#ctx0" brushRef="#br0" timeOffset="87">480 1 8518,'7'14'0,"0"1"273,-2 2 0,-3 2 1,1 3-1,2 0 0,2 0 0,0 9 1,-4 5-1,1 5-431,4 3 1,-1 0 0,-7-1 0,0-2-272,0-4 0,0 4 0,0-7 429,0-1 0,0 9 0,0-9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9:24.596"/>
    </inkml:context>
    <inkml:brush xml:id="br0">
      <inkml:brushProperty name="width" value="0.08571" units="cm"/>
      <inkml:brushProperty name="height" value="0.08571" units="cm"/>
    </inkml:brush>
  </inkml:definitions>
  <inkml:trace contextRef="#ctx0" brushRef="#br0">42 213 7986,'-7'-14'314,"-1"-1"0,-1 10 81,1-2-213,6 5 0,-5 2-4,14 0 1,-2 0-222,9 0 1,-2 2 0,5 3-1,-5 5-46,-2 2 1,0 2-1,-5 8 1,2 0 23,-2 0 0,-3-1 1,-2 4-1,0 1 33,0 3 1,0 7-1,0-4 1,-2-1 288,-5 1 0,4-3 0,-7-7 1,3-1 308,0 1 0,0-7-393,7-1 1,2-9 0,5 2-1,8-7-698,4-7 0,3-5 0,0-10 0,2 0 525,5 1 0,-5-11 0,8-2 0</inkml:trace>
  <inkml:trace contextRef="#ctx0" brushRef="#br0" timeOffset="355">390 191 7847,'0'-21'165,"0"6"0,3 3 0,2 0 491,2 0 1,10-3 0,-3-6-482,6-1 0,1 2 1,4 6-1,1 4-79,3 1 1,0 6 0,-7-2-154,0 10 1,-10 7-1,-5 12 1,-4 3-95,-3 2 0,0 7 1,-3-4-1,-4-1-53,-8 1 0,-2 4 0,1-4 0,1-1-19,-2 0 1,5-4 0,0-10 0,2-3-181,5 3 365,3-7 1,4 2 0,6-7 297,6 2 0,-2 1 0,0-6 117,-2 5 0,-3-2 1,-7 10-64,0 2 1,-9 2 0,-6 3 0,-4-3-162,-3-4 0,0 1 0,0-8 0,1-3-698,-1-3 1,0-2 544,0 0 0,1-19 0,-1-6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9:35.405"/>
    </inkml:context>
    <inkml:brush xml:id="br0">
      <inkml:brushProperty name="width" value="0.08571" units="cm"/>
      <inkml:brushProperty name="height" value="0.08571" units="cm"/>
    </inkml:brush>
  </inkml:definitions>
  <inkml:trace contextRef="#ctx0" brushRef="#br0">54 806 8363,'-15'-7'345,"1"0"-379,-3 2 0,10 3-407,7 2 0,9 0 1,13 0-1,0 0 366,0 0 0,7 0 1,2 0-1,3 0 429,5 0 1,2-8 0,2 1-1,3 2-126,5 3 1,5-5 0,9-1 0,3 4-159,4 1 0,1-4 1,14 0-1,8-1-111,1-1 0,-43 6 1,1 1-1,-3-4 0,-1 0 1,3 0-1,1 0 53,0 0 1,1 0 0,6 0 0,1-1 0,0 0 0,0 0 0,-2 2 0,1 0 50,-1 0 0,0 1 1,-3 1-1,0 1 1,6-4-1,0 0 1,1 0-1,0 2 11,0 1 1,1 1-1,2 1 1,1 0-1,-6 1 1,-1 0-1,3 0 1,1 0-94,0 0 1,0 0 0,3 0 0,0 0 0,-1 0 0,-1 0-1,-2 0 1,0 0-10,0-1 0,0 2 0,0 2 0,1 1 0,1 1 0,1 0 0,0 0 0,1-1 95,1 1 1,0 0 0,0-1 0,0-1-1,-3-1 1,-1-1 0,0 1 0,0 1-2,1 0 0,-1 1 0,3 3 1,-1 0-1,0-3 0,0 0 0,-4-1 1,-1 1-45,-1 1 0,-1-1 0,3-2 0,0-1 0,-1 3 0,0-1 0,1-1 1,2-1-23,0-2 0,0 2 1,-3 2-1,0 1 1,-2 0-1,1-1 1,-1 0-1,1-1-38,-1-1 0,1 0 0,0 0 0,1-2 0,2 1 0,0 0 0,0 0 0,-2 0 57,0 0 1,0 0 0,-4 0 0,0 0 0,4 0 0,2 0 0,0 0 0,0 0 26,0 0 0,0 0 0,4 0 0,0 0 0,-6 0 1,-1 0-1,3 0 0,0 0-20,2 1 0,-1-2 0,0-2 0,1-1 0,-1 0 0,0 1 0,1 0 0,-1 1-55,0 1 1,1 0 0,2-3 0,1 0 0,2 1-1,-1-1 1,0 1 0,0 1-38,0 1 0,0 0 0,0-2 1,-2-1-1,-2 0 0,-1 0 0,1 2 1,1-1 30,2 2 0,0 0 0,1-2 0,0-1 1,3 0-1,0 1 0,-3-1 0,0 0 41,0 0 0,0-1 0,1 0 1,1 0-1,6-3 0,1-1 1,2 2-1,0-1-118,3 0 0,-1 0 1,2-2-1,0 0 0,-5-1 1,-1 0-1,4 0 0,1 1 98,2-1 0,0 0 0,5-3 0,0-1 0,-1 0 0,1 1 0,0 0 0,0 1-11,1 1 0,-1 0 0,-1 1 0,-1 0 0,6 0 0,-1 0 1,1 1-1,-1-1 42,-1 0 1,0 0 0,3 0-1,-1 0 1,-3 0 0,0 0 0,1 1-1,1 1-123,1 2 1,1-1 0,3-1 0,0-1-1,0 3 1,1 0 0,-2-3 0,0 0 97,-32 3 0,1 0 0,0-1 1,32-2-1,1 1 0,-30 3 0,1 0 1,1 1-1,-1 0 0,1 1 0,0-1 24,0-1 1,0 0 0,-1 1-1,1 0 1,1 1 0,-2 1 0,-4-2-1,0 1 1,0 0 0,0 1 0,1 0-1,0 0 44,-1 1 0,0 1 0,0-1 1,0-1-1,1 0 0,0-1 0,30 0 1,0 1-1,-4 0 0,-2 1 97,-2 1 0,-1 0 0,-2 1 0,0 0 1,1 0-1,-1 0 0,-3 0 0,-1 2-79,-7 2 1,0-1 0,-1-1 0,-2 1 0,-11 3 0,-1 0 0,2 0 0,0 0 9,-1 1 1,-1-1-1,1-4 1,0 0-1,-7 2 1,-1 0-1,45 0-110,-7 4 1,-5-6 0,-3 5-1,-4-4-548,-7-3 1,-15 0 0,-7 0 0,-8 0-2067,-6 0 2636,4 0 0,-19-7 0,-1-1 0,-9 1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9:36.759"/>
    </inkml:context>
    <inkml:brush xml:id="br0">
      <inkml:brushProperty name="width" value="0.08571" units="cm"/>
      <inkml:brushProperty name="height" value="0.08571" units="cm"/>
    </inkml:brush>
  </inkml:definitions>
  <inkml:trace contextRef="#ctx0" brushRef="#br0">1 937 8131,'0'-21'2112,"0"6"-1844,0 1 0,10 9 0,4-3 0,8 6-69,7 2 0,7 2 0,15 3 0,7 3-5,5-4 0,19-1 0,5-3 0,5 0-326,5 0 0,-7-3 1,4-1-1,-7-6-879,-7-2 0,-17 7 0,-20-2 1011,-11 4 0,-8 3 0,-2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49:36.889"/>
    </inkml:context>
    <inkml:brush xml:id="br0">
      <inkml:brushProperty name="width" value="0.08571" units="cm"/>
      <inkml:brushProperty name="height" value="0.08571" units="cm"/>
    </inkml:brush>
  </inkml:definitions>
  <inkml:trace contextRef="#ctx0" brushRef="#br0">196 22 8241,'-41'0'0,"5"0"318,7 0-399,14 0 0,15 0 1,17 0-1,7 0 198,5 0 0,8-7 0,-6-1 1,3 4 219,5 1 0,2 3 1,0 0-1,-2 0 3,-3 0 0,-7 0 1,5 0-1,-3 3-210,-4 4 1,-3 5 0,-4 12 0,-6 5-94,-7 8 0,-9 6 0,-10 8 0,-15 9-67,-12 11 0,-2-1 0,-17 10 0,0-1-49,3-1 1,-6-6 0,10-13 0,5-11 257,8-9 1,6-8 97,10-9 1,13-20 0,11-9 0,17-10-19,15-5 0,10-7 1,7-2-1,9-1 95,10 1 1,5-5 0,8 4 0,-4 1-422,4-1 0,1 10 0,3 10 0,-4 3-968,-11 4 1,-4 2 1034,-24 3 0,-6 20 0,-16 4 0</inkml:trace>
  <inkml:trace contextRef="#ctx0" brushRef="#br0" timeOffset="340">131 1721 8053,'12'0'2331,"7"0"0,-7 2-2591,10 5 1,0-2 0,0 7-1,0-2-2261,-1-5 2521,1 7 0,0-10 0,0 8 0</inkml:trace>
  <inkml:trace contextRef="#ctx0" brushRef="#br0" timeOffset="466">66 1394 8062,'-22'-22'725,"2"0"-571,6 1 0,4 6-540,10 1 1,3 9 0,4-3 385,7 6 0,6 2 0,2 0 0</inkml:trace>
  <inkml:trace contextRef="#ctx0" brushRef="#br0" timeOffset="683">566 1764 11648,'22'0'-1204,"0"0"1,2 0 19,5 0 1,3 0 1183,4 0 0,15 0 0,-5 0 0</inkml:trace>
  <inkml:trace contextRef="#ctx0" brushRef="#br0" timeOffset="816">871 1546 8012,'-53'-21'0,"7"6"0,-5 3 0,5 2 803,3 5 0,2 3 0,2 2 1,3 0-446,-3 0 1,7-2 0,3-3-1946,5-2 1587,12-1 0,2 8 0,10 0 0</inkml:trace>
  <inkml:trace contextRef="#ctx0" brushRef="#br0" timeOffset="983">1241 1154 8480,'8'22'300,"-1"0"0,-2 0-114,-3-1 1,-2 11-1,0 4 1,0 8-608,0 7 1,3-3-1,2 8 421,2-3 0,0 7 0,-7-4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05.836"/>
    </inkml:context>
    <inkml:brush xml:id="br0">
      <inkml:brushProperty name="width" value="0.08571" units="cm"/>
      <inkml:brushProperty name="height" value="0.08571" units="cm"/>
    </inkml:brush>
  </inkml:definitions>
  <inkml:trace contextRef="#ctx0" brushRef="#br0">66 666 8254,'-15'-14'-76,"3"-3"113,2 0 0,1 0 0,4-5 0,-2 0 335,2 1 1,2-1 0,3 0 254,0 0 1,0 1-146,0-1 1,0 12 0,0 10-159,0 12 1,3 17 0,2 8 0,4 4-180,3 2 1,3 1 0,7 2 0,-1 2-248,1 3 1,0 0-1,0-8 1,0 3-301,-1 5 1,1-15 0,0 1-1,0-11 100,-1-4 1,-6-10 0,-1-9 281,3-15 0,-7-13 1,-3-18-1,-4-3-8,-3-5 1,0-2-1,0-8 1,0 6 47,0 1 1,0 11 0,0 9 0,0 3-146,0 4 155,0 3 0,2 21 0,5 11 0,8 8 218,4 6 1,3 2 0,0 3-1,0 0-10,-1-8 0,1 0 1,0-11-1,2-4 216,5-1 1,-5-13 0,5-7 0,-4-9-158,-4-11 0,1-13 0,-3-9 0,-4-3-141,-8-4 1,-4 3-1,-3 3 1,0 4-595,0 3 0,-3 5 0,-4 11 0,-8 11-955,-4 9 1,5 0-1,2 12 1393,2 7 0,3 8 0,7 12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06.103"/>
    </inkml:context>
    <inkml:brush xml:id="br0">
      <inkml:brushProperty name="width" value="0.08571" units="cm"/>
      <inkml:brushProperty name="height" value="0.08571" units="cm"/>
    </inkml:brush>
  </inkml:definitions>
  <inkml:trace contextRef="#ctx0" brushRef="#br0">0 0 8207,'13'3'60,"-6"4"1,-5 7 594,-2 6 0,3 4 0,1 5 0,4 10-396,-3 9 1,-1 1 0,1 6 0,3 1-832,-4-1 0,6-4 0,0 5 0,-1-5 572,1-10 0,7 2 0,-5-9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15.683"/>
    </inkml:context>
    <inkml:brush xml:id="br0">
      <inkml:brushProperty name="width" value="0.08571" units="cm"/>
      <inkml:brushProperty name="height" value="0.08571" units="cm"/>
    </inkml:brush>
  </inkml:definitions>
  <inkml:trace contextRef="#ctx0" brushRef="#br0">192 284 8220,'-10'-15'-34,"-4"1"0,4 7 1,3-8 182,4-2 1,6-2 0,4-3 0,10 0 174,10 1 1,7-1-1,9 0 1,1 0-295,-1 0 0,-2 8 0,-2 2 0,-5 2 121,-3 5 0,6 3 0,-8 2 0,-3 2 63,-1 6 0,-13 11 1,-5 12-1,-5 3 109,-2 5 0,-12 2 0,-7 5 0,-10 5-41,-5 7 0,-10 5 1,-9 2-1,0 0-153,0 1 1,-5-8-1,7-2 1,0-3-105,-2-5 1,9-12-1,1-9-109,11-10 0,18-10 1,9-14-138,10-8 1,9-11-1,15-1 1,8 5 59,4 6 0,2 11 0,1-3 0,-1 6 198,1 2 1,-1 0 0,1 2-1,2 3 179,5 3 1,-5-1-1,2-7 1,-7 0-35,-4 0 0,-11 0 1,3 0-1,-5 0-915,-2 0 0,-7-3 1,-3-4 732,-2-7 0,6-6 0,-3-2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06.605"/>
    </inkml:context>
    <inkml:brush xml:id="br0">
      <inkml:brushProperty name="width" value="0.08571" units="cm"/>
      <inkml:brushProperty name="height" value="0.08571" units="cm"/>
    </inkml:brush>
  </inkml:definitions>
  <inkml:trace contextRef="#ctx0" brushRef="#br0">109 32 8069,'0'-22'-371,"0"12"738,0 10 1,0 10 0,-2 12-1,-3 2-204,-2 5 0,-1 5 0,6 9 0,-3 3-359,-2 5 1,0-2 0,4 9 0,-2 2-179,-2 3 0,-8-7 0,8-6 374,2-4 0,-7-2 0,0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06.836"/>
    </inkml:context>
    <inkml:brush xml:id="br0">
      <inkml:brushProperty name="width" value="0.08571" units="cm"/>
      <inkml:brushProperty name="height" value="0.08571" units="cm"/>
    </inkml:brush>
  </inkml:definitions>
  <inkml:trace contextRef="#ctx0" brushRef="#br0">0 1 9035,'12'10'402,"8"4"1,-6 13 0,6 4 19,1 3 0,3 2 0,3 8 0,5-1-209,1 1 0,4 7 1,4 0-1,-2-3-589,-3-2 0,-10-10 0,6 1 0,-3-1-1083,0-2 1,-7-10 1458,-8-10 0,1 1 0,7 7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07.070"/>
    </inkml:context>
    <inkml:brush xml:id="br0">
      <inkml:brushProperty name="width" value="0.08571" units="cm"/>
      <inkml:brushProperty name="height" value="0.08571" units="cm"/>
    </inkml:brush>
  </inkml:definitions>
  <inkml:trace contextRef="#ctx0" brushRef="#br0">22 1 8651,'-12'2'1106,"5"5"1,4 6-1,3 8-1114,0 1 1,8-7 0,1-3-1,3 0-1379,5 0 1,3-5 1386,1 8 0,11-10 0,2 4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07.203"/>
    </inkml:context>
    <inkml:brush xml:id="br0">
      <inkml:brushProperty name="width" value="0.08571" units="cm"/>
      <inkml:brushProperty name="height" value="0.08571" units="cm"/>
    </inkml:brush>
  </inkml:definitions>
  <inkml:trace contextRef="#ctx0" brushRef="#br0">88 110 8152,'-10'-22'94,"-2"3"1,-10 2 668,0 2-838,10 1 75,2 1 0,10 4 0,0 9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08.588"/>
    </inkml:context>
    <inkml:brush xml:id="br0">
      <inkml:brushProperty name="width" value="0.08571" units="cm"/>
      <inkml:brushProperty name="height" value="0.08571" units="cm"/>
    </inkml:brush>
  </inkml:definitions>
  <inkml:trace contextRef="#ctx0" brushRef="#br0">66 1 9891,'0'21'266,"0"1"1,-2 7 0,-3 3 0,-3-1-436,4 1 1,1 4 0,1-5-1,-3 1-746,-2-1 0,-1-2 915,8-7 0,-9 0 0,-3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08.669"/>
    </inkml:context>
    <inkml:brush xml:id="br0">
      <inkml:brushProperty name="width" value="0.08571" units="cm"/>
      <inkml:brushProperty name="height" value="0.08571" units="cm"/>
    </inkml:brush>
  </inkml:definitions>
  <inkml:trace contextRef="#ctx0" brushRef="#br0">0 1 9130,'0'22'179,"0"-1"1,2 11 0,3 4 0,3 5-38,-4 3 1,-1 2-1,-1 2 1,3 6-404,2 1 1,8 1 260,-8 2 0,10 5 0,-5-8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08.903"/>
    </inkml:context>
    <inkml:brush xml:id="br0">
      <inkml:brushProperty name="width" value="0.08571" units="cm"/>
      <inkml:brushProperty name="height" value="0.08571" units="cm"/>
    </inkml:brush>
  </inkml:definitions>
  <inkml:trace contextRef="#ctx0" brushRef="#br0">1 1 6852,'0'14'1536,"2"-2"-573,5-2 0,-2-3 0,10-7-976,1 0 1,4 0 0,2 0 0,-1 0-695,1 0 1,2-2 0,3-3 706,2-2 0,0-10 0,-7 5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09.090"/>
    </inkml:context>
    <inkml:brush xml:id="br0">
      <inkml:brushProperty name="width" value="0.08571" units="cm"/>
      <inkml:brushProperty name="height" value="0.08571" units="cm"/>
    </inkml:brush>
  </inkml:definitions>
  <inkml:trace contextRef="#ctx0" brushRef="#br0">1 1 8070,'0'14'815,"0"1"-607,0 2 0,0 9 1,0 6-1,0 2-18,0 4 0,2 6 1,3 4-1,5 3-396,2-3 0,-5 1 0,5-1 0,-2 3 206,-5-3 0,7 8 0,0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09.686"/>
    </inkml:context>
    <inkml:brush xml:id="br0">
      <inkml:brushProperty name="width" value="0.08571" units="cm"/>
      <inkml:brushProperty name="height" value="0.08571" units="cm"/>
    </inkml:brush>
  </inkml:definitions>
  <inkml:trace contextRef="#ctx0" brushRef="#br0">22 261 8080,'-3'-19'0,"-1"2"403,-4 3 1,1-1 677,7-7-677,0 10 1,0 5-1,0 14-213,0 8 0,0 11 0,0 3 0,3 0-4,4 3 0,-2-5 0,7 9 0,0 3-599,0 2 0,-5-7 0,5-3 1,0-2-2,0 0 1,-4 0-1,6-7 116,3 0 0,-5-10 1,3-5 193,2-5 0,-8-4 1,1-5 206,0-8 0,-8-4 0,5-3-46,-4 0 1,-1 3-1,3 2 1,2 3 208,-2-3 0,0 5 90,2-3 0,-4 8 38,4-8 0,3 1 1,-3-8-63,-2 0 1,0 0 0,-1 1 0,4-1-482,-3 0 1,-3-7-1,0-2 1,3-1-309,3 1 0,1-6 0,-4 8 0,2 0 456,-2-2 0,7 7 0,0-8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10.549"/>
    </inkml:context>
    <inkml:brush xml:id="br0">
      <inkml:brushProperty name="width" value="0.08571" units="cm"/>
      <inkml:brushProperty name="height" value="0.08571" units="cm"/>
    </inkml:brush>
  </inkml:definitions>
  <inkml:trace contextRef="#ctx0" brushRef="#br0">0 453 7969,'0'-12'1446,"0"-8"-1224,0 18 1,0 2-1,3 14 1,2 6-60,2 2 0,7-1 0,-4 1 0,2 0-34,5 0 0,-5 2 1,3 3-44,2 2 0,-5-3 0,0-9 1,0-5 130,0-2 1,-5-3 0,5-9 0,1-6-74,-1-6 0,-5-13 0,5-4 0,0-5 81,0-10 1,-7 2 0,5-9 0,-3 0-175,0-5 1,1 4 0,-8 3 0,2 5-444,5 3 1,-4 2 0,4 5 0,-5 6-831,-2 6 0,3 12 0,2 7 1222,2 10 0,0 7 0,-7 10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29.464"/>
    </inkml:context>
    <inkml:brush xml:id="br0">
      <inkml:brushProperty name="width" value="0.08571" units="cm"/>
      <inkml:brushProperty name="height" value="0.08571" units="cm"/>
    </inkml:brush>
  </inkml:definitions>
  <inkml:trace contextRef="#ctx0" brushRef="#br0">172 109 8015,'-22'0'490,"1"0"0,6 0 0,1 0 300,-3 0 1,7-2-413,3-5 1,7 2 0,7-10 0,7 1-118,6 2 0,4-5 0,3 7 0,2 0-74,-3 1 0,6 1 0,-3 8 0,-3 0-83,-1 0 1,-4 3 0,-1 4 0,-3 8-106,-3 4 0,-9 12 0,2 6 0,-4 4-229,-3 2 0,-12 11 0,-8 4 1,-9 2-234,-5-2 0,0 3 1,-4-10-1,1-6 202,-1-6 0,4-10 1,0-14-1,3-8 252,4-5 1,10-2 0,5-2 0,2-5 77,5-8 0,5-4 0,8 0 0,6 2 70,6 2 1,9 8 0,2-5 0,3 2 105,5 5 0,2 3 1,2 2-1,1 0-180,-1 0 0,1 0 1,-1 0-1,-1 0-192,-6 0 0,3 0 0,-8 0 0,1-3-975,-1-4 1102,-2 5 0,-7-27 0,0 4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10.635"/>
    </inkml:context>
    <inkml:brush xml:id="br0">
      <inkml:brushProperty name="width" value="0.08571" units="cm"/>
      <inkml:brushProperty name="height" value="0.08571" units="cm"/>
    </inkml:brush>
  </inkml:definitions>
  <inkml:trace contextRef="#ctx0" brushRef="#br0">0 153 8621,'3'-22'687,"4"3"-418,7 5 0,-2-3 0,3 7 1,4-2-112,8-5 1,0 7-1,6 1 1,1 1-150,0 1 1,-7 0 0,2 7 0,-5 0-15,-2 0 1,-3 9 0,-4 6-1,-8 4 158,-5 3 0,-2 2 0,-2 3 1,-3 4 142,-2 3 1,-10-7 0,5 4 0,-3-2-190,1 0 1,7 0-1,-6-7-165,4 0 0,2 0-195,7 0 1,2-10 0,8-5-289,11-5 1,1-2 0,7-2 0,-2-3-1172,2-2 1712,-5-10 0,17 5 0,-7-10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18.685"/>
    </inkml:context>
    <inkml:brush xml:id="br0">
      <inkml:brushProperty name="width" value="0.08571" units="cm"/>
      <inkml:brushProperty name="height" value="0.08571" units="cm"/>
    </inkml:brush>
  </inkml:definitions>
  <inkml:trace contextRef="#ctx0" brushRef="#br0">349 283 7995,'0'-31'171,"0"7"0,0-5 438,0 5 0,7 9 153,1 1 1,-1 11-1,-7 3-417,0 12 1,0 10 0,0 7-1,0 7-384,0 5 0,-10 13 0,-4 4 0,-3 2-421,2-2 0,-4 3 0,7-10 0,-3-3-286,1-2 0,2-2 0,-5-3-569,2-5 1,8-7 1314,-8-14 0,1-6 0,-8-9 0</inkml:trace>
  <inkml:trace contextRef="#ctx0" brushRef="#br0" timeOffset="217">1 0 8371,'2'25'1653,"3"1"-1272,2 3 0,13 10 0,-1 0 0,10 9 68,5 10 0,2-2 1,8 2-1,-1 2-347,1 3 1,-1-5 0,1-2 0,-1-5-557,1-10 0,-8-7 0,-2-12 0,-2-3-1691,-6-5 2145,-2 6 0,-2-18 0,0 8 0</inkml:trace>
  <inkml:trace contextRef="#ctx0" brushRef="#br0" timeOffset="434">676 654 11972,'9'21'136,"4"-1"0,8-3 0,1-5-798,0-2 0,0-3 0,-1-5 662,1 5 0,0-4 0,0 7 0</inkml:trace>
  <inkml:trace contextRef="#ctx0" brushRef="#br0" timeOffset="567">741 327 8011,'-22'-10'1357,"1"-4"-2094,8 4 737,4 0 0,18 10 0,4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27.218"/>
    </inkml:context>
    <inkml:brush xml:id="br0">
      <inkml:brushProperty name="width" value="0.08571" units="cm"/>
      <inkml:brushProperty name="height" value="0.08571" units="cm"/>
    </inkml:brush>
  </inkml:definitions>
  <inkml:trace contextRef="#ctx0" brushRef="#br0">0 218 8261,'0'-22'1603,"0"0"-839,0 1 1,0-1 0,0 0-548,0 0 0,10 8 0,4 2 0,6 0-151,2 0 0,-1 7 0,1-5 1,2 3 10,5 0 1,-4-1-1,4 8 1,-5 0-188,-2 0 1,-10 10-1,-5 7 1,-5 7-61,-2 5 1,0 10 0,-2-3 0,-5 5-11,-8 3 0,-4-8 0,-3-2 1,0-3 464,1-4 0,6-10 673,0-3-744,1 1 0,12-10 1,9-8-227,10-6 1,5 4 0,-1-2 0,1 4-663,0 3 1,0 0 0,-1 0 673,1 0 0,10-9 0,1-4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30.766"/>
    </inkml:context>
    <inkml:brush xml:id="br0">
      <inkml:brushProperty name="width" value="0.08571" units="cm"/>
      <inkml:brushProperty name="height" value="0.08571" units="cm"/>
    </inkml:brush>
  </inkml:definitions>
  <inkml:trace contextRef="#ctx0" brushRef="#br0">88 0 8075,'0'22'-829,"0"0"0,0 0 1653,0 0 1,0-8 0,0 1-611,0 2 0,-2 2 1,-3 3-1,-5-1-234,-2 1 1,5 0 19,-8 0 0,1 0 0,-8-1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33.070"/>
    </inkml:context>
    <inkml:brush xml:id="br0">
      <inkml:brushProperty name="width" value="0.08571" units="cm"/>
      <inkml:brushProperty name="height" value="0.08571" units="cm"/>
    </inkml:brush>
  </inkml:definitions>
  <inkml:trace contextRef="#ctx0" brushRef="#br0">192 0 8275,'-29'44'0,"-2"2"-23,-3 5 1,7 14 0,0 17 0,8 13 414,11-42 0,2 2 0,3 6 0,1 2 1,-1 3-1,1 1 0,3-2 0,3 1-248,2 1 0,2 1 1,6-3-1,1 1 0,3 4 1,1 0-1,1-2 0,1 0-173,0-2 1,1-2 0,0-4 0,2-4 0,1-9 0,1-4 0,32 32 28,5-17 0,12-10 0,3-4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31.762"/>
    </inkml:context>
    <inkml:brush xml:id="br0">
      <inkml:brushProperty name="width" value="0.08571" units="cm"/>
      <inkml:brushProperty name="height" value="0.08571" units="cm"/>
    </inkml:brush>
  </inkml:definitions>
  <inkml:trace contextRef="#ctx0" brushRef="#br0">589 524 8061,'-12'21'-37,"-8"1"0,16 2 0,-11 5 216,-2 8 1,-2 6 0,-3 6 0,0 4-77,0 2 0,8-1 0,-1 6 0,-2 3-588,-2-2 1,5-11 0,1 1 484,4-5 0,-8-2 0,5-1 0</inkml:trace>
  <inkml:trace contextRef="#ctx0" brushRef="#br0" timeOffset="1">1 567 8061,'22'10'435,"-1"-1"1,1 8 0,0 0-53,0 8 1,7-1-1,2 12 1,1 3 40,-1 2 0,8 5 1,-3 2-1,5 5-22,3 3 0,-1-8 1,-1 3-1,-4-5-851,-1-2 0,-11-3 0,3-2 0,-5-5-1741,-2-3 2190,-10-2 0,8 2 0,-8 3 0</inkml:trace>
  <inkml:trace contextRef="#ctx0" brushRef="#br0" timeOffset="2">828 1199 8892,'12'9'780,"-4"6"0,1-3 1,-1 2-1,-4 3-244,-1 3 0,-1 1 0,3 1 1,2 0-584,-2 0 1,7 0 0,3-3-952,4-5 1,3 3 997,0-9 0,0-11 0,-1-9 0</inkml:trace>
  <inkml:trace contextRef="#ctx0" brushRef="#br0" timeOffset="3">828 850 8061,'-7'-14'1347,"0"-1"-1287,-10 10-60,14-4 0,3 18 0,13 3 0</inkml:trace>
  <inkml:trace contextRef="#ctx0" brushRef="#br0" timeOffset="655">1307 1351 8448,'-12'10'516,"3"-5"0,6 9-290,-4 3 1,5 2 0,-6 3 0,6 0-238,2 0 0,0 7 0,0 0 0,0-3 11,0-1 0,0 6 0,0 3 0</inkml:trace>
  <inkml:trace contextRef="#ctx0" brushRef="#br0" timeOffset="721">1525 981 8003,'20'-15'192,"-6"1"1,3-1 0,-7-4 0,2 2 630,5 2 1,-5 11 0,2-4-617,3 6 0,-5 4 1,0 6-1,-2 6-250,-5 6 0,-3 4 0,-2 2 1,-2 3-244,-5-2 0,2 4 0,-10 1 1,-2-1-89,-2 1 0,-3-3 0,3-7 0,2-1-749,3 1 899,-1 0 0,5-10 256,10-5 0,10-7 0,12-5 0,0-4 403,-1-3 0,8 7 0,0-2 0,-2 4 310,-3 3 0,-2 3 1,0 1-1,0 6-106,-1 2 0,-9-5 0,-4 8 0,-6 2-274,-2 2 0,-10 3 1,-4 0-1,-5 0-429,-3-1 0,-7 1 0,-3-3 0,-2-2-402,-4-2 1,6-8-1,1 5 466,-1-2 0,8-12 0,-7-11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28.284"/>
    </inkml:context>
    <inkml:brush xml:id="br0">
      <inkml:brushProperty name="width" value="0.08571" units="cm"/>
      <inkml:brushProperty name="height" value="0.08571" units="cm"/>
    </inkml:brush>
  </inkml:definitions>
  <inkml:trace contextRef="#ctx0" brushRef="#br0">44 240 7051,'-14'19'555,"-1"-4"0,10 4 1,-2-2-1,5 7-29,2 5 0,0 10 0,0-3 1,2 8-269,5 7 1,6-5 0,8 7 0,1-2-179,0 0 0,0-10 0,-1-12 0,1-7 153,0-8 0,0 3 0,0-12 1,-3-8 193,-5-9 1,3-9-1,-7-11 1,0-9-49,-1-7 1,6-10 0,-5 4 0,-1 1-173,1 0 0,7-5 1,-5 7-1,2 3-896,1 2 1,-8 2 0,5 1 0,0-1-1958,1 0 0,-9 11 2646,4 4 0,-6 4 0,-2 4 0</inkml:trace>
  <inkml:trace contextRef="#ctx0" brushRef="#br0" timeOffset="810">219 284 8003,'0'21'136,"0"1"0,0 0 0,2 0 0,3 0 322,2-1 1,10 11 0,-5 2 0,3 2 118,-1 0 0,3 0 1,10 8-1,2 0-65,-3-1 0,6-2 0,-3-2 0,-3-3-287,-1 3 0,-4-8 1,1-4-1,0-10 135,0-10 1,-8-4-1,-2-6 1,-2-4 14,-5-8 0,0-14 1,0-9-1,2-8-226,-2-5 1,-3-17-1,-2 3 1,0-3-502,0 0 0,0 3 1,0 0-1,0 2-1125,0 5 1,0 5 0,0 9-1082,0 0 0,2 13 2558,6 9 0,4 20 0,10 14 0</inkml:trace>
  <inkml:trace contextRef="#ctx0" brushRef="#br0" timeOffset="890">828 806 8003,'-14'-7'13,"-1"0"1,10-10 0,-2 2 515,5-4 0,2 4 0,0 1 0,2-3-93,5-2 1,5-6 0,10-1 0,0-3-186,0 2 1,2 3 0,3 5 0,2 2-2,-3 2 0,-2 10 0,-2-2-171,0 5 1,-3 11 0,-4 8-1,-8 10-129,-4 9 1,-3 5 0,0 0 0,-3-2-130,-4-3 0,-3-2 1,-7 5-1,3-5-76,-3-3 0,5-2 0,0-7-1558,2 0 1578,3 0 0,7-8 0,2-2 338,5-2 0,-2-3 1,10-4 614,2 4 0,0 5 0,-3 10-158,-7 0 0,-4-8 1,-3 1-1,-3-1-98,-4-2 1,-7 5 0,-13-7 0,-4 0-733,-3-1 0,0 6 0,-5-8 1,3-2-1824,-3-3 2093,8-2 0,-1 0 0,10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27.451"/>
    </inkml:context>
    <inkml:brush xml:id="br0">
      <inkml:brushProperty name="width" value="0.08571" units="cm"/>
      <inkml:brushProperty name="height" value="0.08571" units="cm"/>
    </inkml:brush>
  </inkml:definitions>
  <inkml:trace contextRef="#ctx0" brushRef="#br0">1 327 8385,'14'0'3050,"1"0"-2752,2 0 1,-5 0 0,2 0-1,6 0-397,6 0 0,-2 0 0,5 0 0,-2 0 99,2 0 0,-5-10 0,8-2 0</inkml:trace>
  <inkml:trace contextRef="#ctx0" brushRef="#br0" timeOffset="151">131 0 8104,'-12'10'667,"0"-5"0,7 9-376,-2 3 0,0 5 1,7 7-1,2 7-11,5 5 0,-2 5 0,10 5 0,-1 5-434,-2-1 0,8 8 154,-6-5 0,6 15 0,1 4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38.284"/>
    </inkml:context>
    <inkml:brush xml:id="br0">
      <inkml:brushProperty name="width" value="0.08571" units="cm"/>
      <inkml:brushProperty name="height" value="0.08571" units="cm"/>
    </inkml:brush>
  </inkml:definitions>
  <inkml:trace contextRef="#ctx0" brushRef="#br0">1 632 8228,'22'0'518,"2"0"0,2 0 0,4 0-884,-4 0 0,8 0 0,0 0 0,2 0 366,0 0 0,-9-10 0,5-2 0</inkml:trace>
  <inkml:trace contextRef="#ctx0" brushRef="#br0" timeOffset="603">371 218 8190,'22'0'823,"0"0"1,-1 0-319,1 0 1,0 2-1,2 3 1,3 5 112,2 2 1,10 0 0,-6 5 0,4-2-308,-1 1 0,0 1 1,8 0-1,-1-5-865,1-2 0,-8 5 0,1-6 0,-1 1-794,-2 0 1,-10-1 1347,-10-1 0,1-6 0,7 8 0</inkml:trace>
  <inkml:trace contextRef="#ctx0" brushRef="#br0" timeOffset="962">959 0 8190,'0'15'-93,"0"-1"430,0 3 1,0 12 0,0 7-1,0 6 371,0 1 0,0 13 0,0 7 0,0 9-430,0 6 0,-7 11 1,-3 10-1,-2 1-595,-5-6 1,5-4-1,0-6 1,0-6-629,0-13 1,7-12 0,-2-16 944,4-8 0,3-15 0,0-4 0</inkml:trace>
  <inkml:trace contextRef="#ctx0" brushRef="#br0" timeOffset="1202">1329 610 8692,'-9'-12'1354,"6"2"1,-7 13-1,10 4-985,0 7 1,8 6 0,1 1 0,4-1-598,3-6 1,4 6-1,2-8 1,-1 2-1407,1 1 1,0-8 1633,0 8 0,-1-11 0,1 6 0</inkml:trace>
  <inkml:trace contextRef="#ctx0" brushRef="#br0" timeOffset="1203">1373 327 8059,'-22'-12'-540,"0"-8"540,10 18 0,2-17 0,10 7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0:47.469"/>
    </inkml:context>
    <inkml:brush xml:id="br0">
      <inkml:brushProperty name="width" value="0.08571" units="cm"/>
      <inkml:brushProperty name="height" value="0.08571" units="cm"/>
    </inkml:brush>
  </inkml:definitions>
  <inkml:trace contextRef="#ctx0" brushRef="#br0">1 0 8294,'22'22'-79,"2"2"279,5 5 1,-3 17 0,11 19 0,-1 13 291,-2 6 0,-14-35 0,-1 2 0,-4 1 0,-1 2 0,-1 6 1,0 1-228,0 6 0,-2 2 1,-3-4-1,-3 3 1,-1 9-1,-1 3 1,-3-1-1,-3-1-318,-3 0 0,-2-1 1,1-4-1,-3-1 1,-6-3-1,-2-2 1,1-6-1,0-1 21,0-9 1,0-1 0,-9 42 0,-1-24 0,8-7-2150,4-6 2181,10-14 0,-4-4 0,9-16 0,0-4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37.811"/>
    </inkml:context>
    <inkml:brush xml:id="br0">
      <inkml:brushProperty name="width" value="0.08571" units="cm"/>
      <inkml:brushProperty name="height" value="0.08571" units="cm"/>
    </inkml:brush>
  </inkml:definitions>
  <inkml:trace contextRef="#ctx0" brushRef="#br0">32 676 8191,'0'-22'451,"-2"0"0,-3 0-22,-3 0 1,1 1 0,7-1-240,0 0 1,7 8 0,3-1 0,2 1-65,5 1 1,-5-3 0,3 8-1,2 3-39,2 3 0,-4 2 1,-3 5-226,-3 9 0,-1 3 0,-8 20 0,0 1-77,0 3 1,-8 10-1,-1 3 1,-3 1-55,-5 6 0,5-8 0,-3-2 0,0-5 267,3-3 0,-7-2 1,7-4 1342,0-8-397,-8-5 1,20-12-828,0-5 1,10-12-1,12-4 1,0-3-599,-1-5 0,4-3 1,1-1 480,3-1 0,10-10 0,-5-2 0</inkml:trace>
  <inkml:trace contextRef="#ctx0" brushRef="#br0" timeOffset="237">424 1 8191,'12'21'84,"0"1"1,-5 2 0,8 8 367,4 11 0,3 10 1,0 15-1,0 7 55,-1 12 0,-10-36 0,-2 2 0,-1 5 0,-2 1 1,-1-1-1,-3 0-372,1 1 0,-3 0 0,-4 0 0,-2 1 0,-1 4 1,-3 0-1,-2-1 0,-2 0-429,-4 0 0,-1 0 0,0-2 0,-3-1 0,1-10 0,-1-1 0,-19 38-318,4-12 1,-1-10 611,9-7 0,-10-14 0,5-13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4:01.887"/>
    </inkml:context>
    <inkml:brush xml:id="br0">
      <inkml:brushProperty name="width" value="0.08571" units="cm"/>
      <inkml:brushProperty name="height" value="0.08571" units="cm"/>
      <inkml:brushProperty name="color" value="#E71224"/>
    </inkml:brush>
  </inkml:definitions>
  <inkml:trace contextRef="#ctx0" brushRef="#br0">403 1459 8083,'-8'-2'1170,"16"-5"0,6-6 1,22-11-1,6-5-748,6-7 1,5-12 0,8-6-1,-3-4-303,2-9 0,-7-1 1,1-10-1,-6 3-380,-4 5 1,-8 2 0,-22 3-1,-6 2-79,-6 5 0,-4-2 0,-6 11 0,-8 6-34,-11 4 1,-7 12 0,-10-2 0,1 5 203,-1 2 1,8 10 0,0 7 0,-1 10 558,4 10 0,-6 23 0,10 16 1,0 16 124,-3 17 0,20-35 1,0 2-1,-3 8 1,1 2-1,1 3 0,2 2-220,0 3 0,0 1 0,1 4 0,1 1 0,1 3 0,1 2 0,3 4 0,1 1-430,1 0 0,2 0 0,0-1 0,2-2 0,2-6 0,2-3 0,2-10 0,3-4-367,1-10 1,3-5 0,21 21 0,-5-24 0,1-13-489,-1-7 0,-2-12 0,-9-7 0,-3-10-528,-3-9 0,-9-8 1519,2-7 0,5 14 0,0-4 0</inkml:trace>
  <inkml:trace contextRef="#ctx0" brushRef="#br0" timeOffset="165">120 1960 7990,'-30'0'0,"1"0"0,3 0 488,2 0 1,14 0 0,12 0 275,18 0 0,14 0 0,16 0 1,11-2-625,9-6 1,10-4-1,12-12 1,-44 11 0,1 0-385,0-1 0,1-1 0,1-5 0,2 1 0,3 1 0,2 2-117,0-1 1,0 0-1,-4 1 1,-2 1 0,45-7-1</inkml:trace>
  <inkml:trace contextRef="#ctx0" brushRef="#br0" timeOffset="1676">1775 1046 8065,'0'21'192,"-8"-6"1,1-1-1,2 6 321,3 6 1,2 1 0,2 9 0,3 3 0,2 2 1,13 3 0,-1-1 0,10 1-172,5-1 0,-8-9 0,6-7 0,-3-8-109,0-4 0,0-11 0,-7 1 0,-3-10-25,-4-9 0,2-8 0,-8-7 0,1-7-109,0-5 1,-3-3 0,-5-2-1,3-2-62,2-3 1,1-7 0,-8 5 0,2-1-468,5 1 0,-4 0 0,4 5 0,-5-1-443,-2 8 1,3 0 0,2 12 0,2 2-550,-2 3 0,-3 14 1027,-2 10 0,0 10 1,0 12-1,0 2 244,0 5 1,-2 3 0,-3 6 0,-2-4 149,2-2 0,-5 4 0,3-5 0,2 1 9,3-1 1,2 1 0,0-6-1,0 3 335,0-2 1,0-3-1,0 0 1,0 3 346,0 2 1,2 7 0,5-4 0,8-1-198,4 1 1,-2 6-1,3-4 1,4 0-211,0-5 0,0-12 0,-2-5 0,0-2 210,-1-5 1,1-5-1,0-10 1,0-12 8,0-12 1,-1-16 0,-1-8 0,-3-5-114,-3-3 1,-2-6-1,5-1 1,-5 1-349,-2-3 1,-3 0 0,-4-3 0,2 10-1034,2 8 1,0 11 0,-7 1-1528,0 9 1,-2 20 2517,-6 19 0,-4 19 0,-10 15 0</inkml:trace>
  <inkml:trace contextRef="#ctx0" brushRef="#br0" timeOffset="1764">1796 349 7977,'-43'14'86,"-1"1"1,3-8-1,5 10 1,7 7 258,5 10 0,-6 12 0,-1 10 0,0 11-87,-1 8 1,3 15 0,17-40-1,2 1 1,0 3 0,1 1-116,1 3 1,1 1-1,2-4 1,1 1-1,4 3 1,2 0 0,1 0-1,1-1-76,2 0 1,3 0-1,4-3 1,3-1-1,1-6 1,2-2 0,25 36-85,7-19 1,4-17 0,13-14 0,5-13-714,6-7 0,-1-7 0,-1-12 1,1-10 729,-1-10 0,3-17 0,-36 17 0,-1-1 0</inkml:trace>
  <inkml:trace contextRef="#ctx0" brushRef="#br0" timeOffset="1765">2950 0 7977,'22'0'146,"2"3"149,5 4 1,-4 7 0,6 18 0,-2 14 232,0 17 0,3 14 1,-6 18-1,-12-44 1,-1 2-247,-3 3 1,-1 1 0,2 3-1,-2 1 1,-5 4 0,-1 1 0,-1 0-1,-2 1-216,-1 2 1,-3 0 0,-1-6 0,-4 0 0,-4 2-1,-3 0 1,-1-1 0,-2-2-311,-2-1 1,0-1 0,3 0 0,0-1-1,1-6 1,0-2 0,-14 41 243,4-20 0,3-14 0,2-14 0</inkml:trace>
  <inkml:trace contextRef="#ctx0" brushRef="#br0" timeOffset="2183">3996 1633 7914,'-22'0'1829,"0"0"0,12 0-1061,10 0 1,13 0 0,16 0 0,9-2-482,11-5 0,-1 4 0,10-4 0,3 5-323,2 2 0,-5-8 1,-3 1-1,1 0-751,0-3 0,-15 8 0,0-8-2351,-7 0 3138,-15-2 0,0-9 0,-6-1 0</inkml:trace>
  <inkml:trace contextRef="#ctx0" brushRef="#br0" timeOffset="2381">4562 1198 7937,'22'0'7,"-1"0"0,-6-2 0,-1-3 1,3-3 531,3 4 0,2 1 0,-1 3 2253,1 0-2233,-10 0 1,-12 0 0,-17 0-1,-12 3-172,-14 4 1,-11 5 0,-11 7-1,-3-2-335,-4-2 0,4-3 0,-5 5 1,3-5-437,-2-2 0,14-3 1,2-7 383,15 0 0,0-10 0,7-2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59:37.064"/>
    </inkml:context>
    <inkml:brush xml:id="br0">
      <inkml:brushProperty name="width" value="0.08571" units="cm"/>
      <inkml:brushProperty name="height" value="0.08571" units="cm"/>
    </inkml:brush>
  </inkml:definitions>
  <inkml:trace contextRef="#ctx0" brushRef="#br0">325 109 7597,'-14'12'16,"-1"-5"0,8 3 0,-8-3 648,-2-2 1,8 0-1,-1 0 114,0 2 1,6 0-237,-11-7 0,8 8-309,-8-1 0,10-2-163,-2-13 0,14-1 0,8-8 0,2 2-172,-3-2 0,13-2 0,-5-3 1,2 0 1,0 1 1,-2 6 0,0 3 0,0 2 38,-1 5 0,1 3 11,0 2 0,-3 10 1,-4 7 37,-8 9 1,-7-2-1,-7 8 1,-8-3 0,-4 0 0,-5 7 0,-3-4 0,-2-1-8,2 1 1,3-3-1,2-10 1,1-2-216,-1-3-15,10-9 0,12 3 0,14-16 1,8-4 105,7 0 1,3-5-1,6 10 1,-1 2 229,1 3 0,-4 2 0,0 0 1,-3 0 211,-4 0 0,-3 9 0,-4 6 0,-3 7 155,-3 7 1,-11-3 0,-3 11 0,-15 1 68,-12 3 0,-9 3 0,-12 0 0,-6-1-249,-1 1 1,-3-8-1,-5-2 1,5-5-475,7-10 0,5 1 0,5-13 0,5-2-790,7-3 0,7-12 0,7-7 990,8-9 0,24-8 0,7-10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82"/>
    </inkml:context>
    <inkml:brush xml:id="br0">
      <inkml:brushProperty name="width" value="0.08571" units="cm"/>
      <inkml:brushProperty name="height" value="0.08571" units="cm"/>
    </inkml:brush>
  </inkml:definitions>
  <inkml:trace contextRef="#ctx0" brushRef="#br0">1 937 8131,'0'-21'2112,"0"6"-1844,0 1 0,10 9 0,4-3 0,8 6-69,7 2 0,7 2 0,15 3 0,7 3-5,5-4 0,19-1 0,5-3 0,5 0-326,5 0 0,-7-3 1,4-1-1,-7-6-879,-7-2 0,-17 7 0,-20-2 1011,-11 4 0,-8 3 0,-2 0 0</inkml:trace>
  <inkml:trace contextRef="#ctx0" brushRef="#br0" timeOffset="1">284 153 8166,'-10'-12'778,"10"5"0,-2 14 0,9 8-494,5 4 0,3 5 0,7 3 0,-1 2-119,1-2 1,-7-3-1,-1-2 1,1-1-205,-3 1 0,5 0 1,-10 0-1,-2 0-324,-3-1 0,5-6 205,1-1 0,-3-11 0,-10-3 1,-5-12 96,-2-8 0,5-11 1,-5-5-1,2-6-58,5-1 0,3-3 0,2-3 0,0 1-21,0 7 0,9 0 1,6 12-1,4 5 509,3 7 0,0 7 1,2 12-1,3 8 23,2 12 1,2 9-1,-4 13 1,2 2-419,-3 5 0,-2 2 1,-2 7-1,0-2-191,0 3 0,-10-8 0,-5-2 217,-4-5 0,6-3 0,3 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84"/>
    </inkml:context>
    <inkml:brush xml:id="br0">
      <inkml:brushProperty name="width" value="0.08571" units="cm"/>
      <inkml:brushProperty name="height" value="0.08571" units="cm"/>
    </inkml:brush>
  </inkml:definitions>
  <inkml:trace contextRef="#ctx0" brushRef="#br0">196 22 8241,'-41'0'0,"5"0"318,7 0-399,14 0 0,15 0 1,17 0-1,7 0 198,5 0 0,8-7 0,-6-1 1,3 4 219,5 1 0,2 3 1,0 0-1,-2 0 3,-3 0 0,-7 0 1,5 0-1,-3 3-210,-4 4 1,-3 5 0,-4 12 0,-6 5-94,-7 8 0,-9 6 0,-10 8 0,-15 9-67,-12 11 0,-2-1 0,-17 10 0,0-1-49,3-1 1,-6-6 0,10-13 0,5-11 257,8-9 1,6-8 97,10-9 1,13-20 0,11-9 0,17-10-19,15-5 0,10-7 1,7-2-1,9-1 95,10 1 1,5-5 0,8 4 0,-4 1-422,4-1 0,1 10 0,3 10 0,-4 3-968,-11 4 1,-4 2 1034,-24 3 0,-6 20 0,-16 4 0</inkml:trace>
  <inkml:trace contextRef="#ctx0" brushRef="#br0" timeOffset="1">131 1721 8053,'12'0'2331,"7"0"0,-7 2-2591,10 5 1,0-2 0,0 7-1,0-2-2261,-1-5 2521,1 7 0,0-10 0,0 8 0</inkml:trace>
  <inkml:trace contextRef="#ctx0" brushRef="#br0" timeOffset="2">66 1394 8062,'-22'-22'725,"2"0"-571,6 1 0,4 6-540,10 1 1,3 9 0,4-3 385,7 6 0,6 2 0,2 0 0</inkml:trace>
  <inkml:trace contextRef="#ctx0" brushRef="#br0" timeOffset="3">566 1764 11648,'22'0'-1204,"0"0"1,2 0 19,5 0 1,3 0 1183,4 0 0,15 0 0,-5 0 0</inkml:trace>
  <inkml:trace contextRef="#ctx0" brushRef="#br0" timeOffset="4">871 1546 8012,'-53'-21'0,"7"6"0,-5 3 0,5 2 803,3 5 0,2 3 0,2 2 1,3 0-446,-3 0 1,7-2 0,3-3-1946,5-2 1587,12-1 0,2 8 0,10 0 0</inkml:trace>
  <inkml:trace contextRef="#ctx0" brushRef="#br0" timeOffset="5">1241 1154 8480,'8'22'300,"-1"0"0,-2 0-114,-3-1 1,-2 11-1,0 4 1,0 8-608,0 7 1,3-3-1,2 8 421,2-3 0,0 7 0,-7-4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90"/>
    </inkml:context>
    <inkml:brush xml:id="br0">
      <inkml:brushProperty name="width" value="0.08571" units="cm"/>
      <inkml:brushProperty name="height" value="0.08571" units="cm"/>
    </inkml:brush>
  </inkml:definitions>
  <inkml:trace contextRef="#ctx0" brushRef="#br0">66 666 8254,'-15'-14'-76,"3"-3"113,2 0 0,1 0 0,4-5 0,-2 0 335,2 1 1,2-1 0,3 0 254,0 0 1,0 1-146,0-1 1,0 12 0,0 10-159,0 12 1,3 17 0,2 8 0,4 4-180,3 2 1,3 1 0,7 2 0,-1 2-248,1 3 1,0 0-1,0-8 1,0 3-301,-1 5 1,1-15 0,0 1-1,0-11 100,-1-4 1,-6-10 0,-1-9 281,3-15 0,-7-13 1,-3-18-1,-4-3-8,-3-5 1,0-2-1,0-8 1,0 6 47,0 1 1,0 11 0,0 9 0,0 3-146,0 4 155,0 3 0,2 21 0,5 11 0,8 8 218,4 6 1,3 2 0,0 3-1,0 0-10,-1-8 0,1 0 1,0-11-1,2-4 216,5-1 1,-5-13 0,5-7 0,-4-9-158,-4-11 0,1-13 0,-3-9 0,-4-3-141,-8-4 1,-4 3-1,-3 3 1,0 4-595,0 3 0,-3 5 0,-4 11 0,-8 11-955,-4 9 1,5 0-1,2 12 1393,2 7 0,3 8 0,7 12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91"/>
    </inkml:context>
    <inkml:brush xml:id="br0">
      <inkml:brushProperty name="width" value="0.08571" units="cm"/>
      <inkml:brushProperty name="height" value="0.08571" units="cm"/>
    </inkml:brush>
  </inkml:definitions>
  <inkml:trace contextRef="#ctx0" brushRef="#br0">0 0 8207,'13'3'60,"-6"4"1,-5 7 594,-2 6 0,3 4 0,1 5 0,4 10-396,-3 9 1,-1 1 0,1 6 0,3 1-832,-4-1 0,6-4 0,0 5 0,-1-5 572,1-10 0,7 2 0,-5-9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92"/>
    </inkml:context>
    <inkml:brush xml:id="br0">
      <inkml:brushProperty name="width" value="0.08571" units="cm"/>
      <inkml:brushProperty name="height" value="0.08571" units="cm"/>
    </inkml:brush>
  </inkml:definitions>
  <inkml:trace contextRef="#ctx0" brushRef="#br0">109 32 8069,'0'-22'-371,"0"12"738,0 10 1,0 10 0,-2 12-1,-3 2-204,-2 5 0,-1 5 0,6 9 0,-3 3-359,-2 5 1,0-2 0,4 9 0,-2 2-179,-2 3 0,-8-7 0,8-6 374,2-4 0,-7-2 0,0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93"/>
    </inkml:context>
    <inkml:brush xml:id="br0">
      <inkml:brushProperty name="width" value="0.08571" units="cm"/>
      <inkml:brushProperty name="height" value="0.08571" units="cm"/>
    </inkml:brush>
  </inkml:definitions>
  <inkml:trace contextRef="#ctx0" brushRef="#br0">0 1 9035,'12'10'402,"8"4"1,-6 13 0,6 4 19,1 3 0,3 2 0,3 8 0,5-1-209,1 1 0,4 7 1,4 0-1,-2-3-589,-3-2 0,-10-10 0,6 1 0,-3-1-1083,0-2 1,-7-10 1458,-8-10 0,1 1 0,7 7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94"/>
    </inkml:context>
    <inkml:brush xml:id="br0">
      <inkml:brushProperty name="width" value="0.08571" units="cm"/>
      <inkml:brushProperty name="height" value="0.08571" units="cm"/>
    </inkml:brush>
  </inkml:definitions>
  <inkml:trace contextRef="#ctx0" brushRef="#br0">22 1 8651,'-12'2'1106,"5"5"1,4 6-1,3 8-1114,0 1 1,8-7 0,1-3-1,3 0-1379,5 0 1,3-5 1386,1 8 0,11-10 0,2 4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95"/>
    </inkml:context>
    <inkml:brush xml:id="br0">
      <inkml:brushProperty name="width" value="0.08571" units="cm"/>
      <inkml:brushProperty name="height" value="0.08571" units="cm"/>
    </inkml:brush>
  </inkml:definitions>
  <inkml:trace contextRef="#ctx0" brushRef="#br0">88 110 8152,'-10'-22'94,"-2"3"1,-10 2 668,0 2-838,10 1 75,2 1 0,10 4 0,0 9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36.762"/>
    </inkml:context>
    <inkml:brush xml:id="br0">
      <inkml:brushProperty name="width" value="0.08571" units="cm"/>
      <inkml:brushProperty name="height" value="0.08571" units="cm"/>
    </inkml:brush>
  </inkml:definitions>
  <inkml:trace contextRef="#ctx0" brushRef="#br0">1 371 9800,'12'2'1222,"-5"5"1,-4 8 0,-3 14 0,0 7-914,0 5 1,0 3 0,0 2 0,0 5-483,0 7 1,0 2 0,0 1 0,0-6-1043,0-1 1,0-6-1,0-12-2091,0-7 3306,0-4 0,9-13 0,4-3 0</inkml:trace>
  <inkml:trace contextRef="#ctx0" brushRef="#br0" timeOffset="219">45 22 8204,'9'-12'637,"6"5"-103,4 4 1,5 6 0,3 4 0,2 10-13,-2 10 0,6 9 0,1 12 1,3 6-29,-1 1 1,-10 3-1,1 10 1,-8 7-168,-4 12 1,-13 0 0,-2 8-1,-12-3-430,-7 2 0,4-46 1,-2 1-1,0 2 0,-2-1 1,-20 42 102,3-9 0,-5-8 0,7-10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96"/>
    </inkml:context>
    <inkml:brush xml:id="br0">
      <inkml:brushProperty name="width" value="0.08571" units="cm"/>
      <inkml:brushProperty name="height" value="0.08571" units="cm"/>
    </inkml:brush>
  </inkml:definitions>
  <inkml:trace contextRef="#ctx0" brushRef="#br0">66 1 9891,'0'21'266,"0"1"1,-2 7 0,-3 3 0,-3-1-436,4 1 1,1 4 0,1-5-1,-3 1-746,-2-1 0,-1-2 915,8-7 0,-9 0 0,-3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97"/>
    </inkml:context>
    <inkml:brush xml:id="br0">
      <inkml:brushProperty name="width" value="0.08571" units="cm"/>
      <inkml:brushProperty name="height" value="0.08571" units="cm"/>
    </inkml:brush>
  </inkml:definitions>
  <inkml:trace contextRef="#ctx0" brushRef="#br0">0 1 9130,'0'22'179,"0"-1"1,2 11 0,3 4 0,3 5-38,-4 3 1,-1 2-1,-1 2 1,3 6-404,2 1 1,8 1 260,-8 2 0,10 5 0,-5-8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98"/>
    </inkml:context>
    <inkml:brush xml:id="br0">
      <inkml:brushProperty name="width" value="0.08571" units="cm"/>
      <inkml:brushProperty name="height" value="0.08571" units="cm"/>
    </inkml:brush>
  </inkml:definitions>
  <inkml:trace contextRef="#ctx0" brushRef="#br0">1 1 6852,'0'14'1536,"2"-2"-573,5-2 0,-2-3 0,10-7-976,1 0 1,4 0 0,2 0 0,-1 0-695,1 0 1,2-2 0,3-3 706,2-2 0,0-10 0,-7 5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499"/>
    </inkml:context>
    <inkml:brush xml:id="br0">
      <inkml:brushProperty name="width" value="0.08571" units="cm"/>
      <inkml:brushProperty name="height" value="0.08571" units="cm"/>
    </inkml:brush>
  </inkml:definitions>
  <inkml:trace contextRef="#ctx0" brushRef="#br0">1 1 8070,'0'14'815,"0"1"-607,0 2 0,0 9 1,0 6-1,0 2-18,0 4 0,2 6 1,3 4-1,5 3-396,2-3 0,-5 1 0,5-1 0,-2 3 206,-5-3 0,7 8 0,0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00"/>
    </inkml:context>
    <inkml:brush xml:id="br0">
      <inkml:brushProperty name="width" value="0.08571" units="cm"/>
      <inkml:brushProperty name="height" value="0.08571" units="cm"/>
    </inkml:brush>
  </inkml:definitions>
  <inkml:trace contextRef="#ctx0" brushRef="#br0">22 261 8080,'-3'-19'0,"-1"2"403,-4 3 1,1-1 677,7-7-677,0 10 1,0 5-1,0 14-213,0 8 0,0 11 0,0 3 0,3 0-4,4 3 0,-2-5 0,7 9 0,0 3-599,0 2 0,-5-7 0,5-3 1,0-2-2,0 0 1,-4 0-1,6-7 116,3 0 0,-5-10 1,3-5 193,2-5 0,-8-4 1,1-5 206,0-8 0,-8-4 0,5-3-46,-4 0 1,-1 3-1,3 2 1,2 3 208,-2-3 0,0 5 90,2-3 0,-4 8 38,4-8 0,3 1 1,-3-8-63,-2 0 1,0 0 0,-1 1 0,4-1-482,-3 0 1,-3-7-1,0-2 1,3-1-309,3 1 0,1-6 0,-4 8 0,2 0 456,-2-2 0,7 7 0,0-8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01"/>
    </inkml:context>
    <inkml:brush xml:id="br0">
      <inkml:brushProperty name="width" value="0.08571" units="cm"/>
      <inkml:brushProperty name="height" value="0.08571" units="cm"/>
    </inkml:brush>
  </inkml:definitions>
  <inkml:trace contextRef="#ctx0" brushRef="#br0">0 453 7969,'0'-12'1446,"0"-8"-1224,0 18 1,0 2-1,3 14 1,2 6-60,2 2 0,7-1 0,-4 1 0,2 0-34,5 0 0,-5 2 1,3 3-44,2 2 0,-5-3 0,0-9 1,0-5 130,0-2 1,-5-3 0,5-9 0,1-6-74,-1-6 0,-5-13 0,5-4 0,0-5 81,0-10 1,-7 2 0,5-9 0,-3 0-175,0-5 1,1 4 0,-8 3 0,2 5-444,5 3 1,-4 2 0,4 5 0,-5 6-831,-2 6 0,3 12 0,2 7 1222,2 10 0,0 7 0,-7 10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02"/>
    </inkml:context>
    <inkml:brush xml:id="br0">
      <inkml:brushProperty name="width" value="0.08571" units="cm"/>
      <inkml:brushProperty name="height" value="0.08571" units="cm"/>
    </inkml:brush>
  </inkml:definitions>
  <inkml:trace contextRef="#ctx0" brushRef="#br0">0 153 8621,'3'-22'687,"4"3"-418,7 5 0,-2-3 0,3 7 1,4-2-112,8-5 1,0 7-1,6 1 1,1 1-150,0 1 1,-7 0 0,2 7 0,-5 0-15,-2 0 1,-3 9 0,-4 6-1,-8 4 158,-5 3 0,-2 2 0,-2 3 1,-3 4 142,-2 3 1,-10-7 0,5 4 0,-3-2-190,1 0 1,7 0-1,-6-7-165,4 0 0,2 0-195,7 0 1,2-10 0,8-5-289,11-5 1,1-2 0,7-2 0,-2-3-1172,2-2 1712,-5-10 0,17 5 0,-7-10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03"/>
    </inkml:context>
    <inkml:brush xml:id="br0">
      <inkml:brushProperty name="width" value="0.08571" units="cm"/>
      <inkml:brushProperty name="height" value="0.08571" units="cm"/>
    </inkml:brush>
  </inkml:definitions>
  <inkml:trace contextRef="#ctx0" brushRef="#br0">349 283 7995,'0'-31'171,"0"7"0,0-5 438,0 5 0,7 9 153,1 1 1,-1 11-1,-7 3-417,0 12 1,0 10 0,0 7-1,0 7-384,0 5 0,-10 13 0,-4 4 0,-3 2-421,2-2 0,-4 3 0,7-10 0,-3-3-286,1-2 0,2-2 0,-5-3-569,2-5 1,8-7 1314,-8-14 0,1-6 0,-8-9 0</inkml:trace>
  <inkml:trace contextRef="#ctx0" brushRef="#br0" timeOffset="1">1 0 8371,'2'25'1653,"3"1"-1272,2 3 0,13 10 0,-1 0 0,10 9 68,5 10 0,2-2 1,8 2-1,-1 2-347,1 3 1,-1-5 0,1-2 0,-1-5-557,1-10 0,-8-7 0,-2-12 0,-2-3-1691,-6-5 2145,-2 6 0,-2-18 0,0 8 0</inkml:trace>
  <inkml:trace contextRef="#ctx0" brushRef="#br0" timeOffset="2">676 654 11972,'9'21'136,"4"-1"0,8-3 0,1-5-798,0-2 0,0-3 0,-1-5 662,1 5 0,0-4 0,0 7 0</inkml:trace>
  <inkml:trace contextRef="#ctx0" brushRef="#br0" timeOffset="3">741 327 8011,'-22'-10'1357,"1"-4"-2094,8 4 737,4 0 0,18 10 0,4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07"/>
    </inkml:context>
    <inkml:brush xml:id="br0">
      <inkml:brushProperty name="width" value="0.08571" units="cm"/>
      <inkml:brushProperty name="height" value="0.08571" units="cm"/>
    </inkml:brush>
  </inkml:definitions>
  <inkml:trace contextRef="#ctx0" brushRef="#br0">0 218 8261,'0'-22'1603,"0"0"-839,0 1 1,0-1 0,0 0-548,0 0 0,10 8 0,4 2 0,6 0-151,2 0 0,-1 7 0,1-5 1,2 3 10,5 0 1,-4-1-1,4 8 1,-5 0-188,-2 0 1,-10 10-1,-5 7 1,-5 7-61,-2 5 1,0 10 0,-2-3 0,-5 5-11,-8 3 0,-4-8 0,-3-2 1,0-3 464,1-4 0,6-10 673,0-3-744,1 1 0,12-10 1,9-8-227,10-6 1,5 4 0,-1-2 0,1 4-663,0 3 1,0 0 0,-1 0 673,1 0 0,10-9 0,1-4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08"/>
    </inkml:context>
    <inkml:brush xml:id="br0">
      <inkml:brushProperty name="width" value="0.08571" units="cm"/>
      <inkml:brushProperty name="height" value="0.08571" units="cm"/>
    </inkml:brush>
  </inkml:definitions>
  <inkml:trace contextRef="#ctx0" brushRef="#br0">88 0 8075,'0'22'-829,"0"0"0,0 0 1653,0 0 1,0-8 0,0 1-611,0 2 0,-2 2 1,-3 3-1,-5-1-234,-2 1 1,5 0 19,-8 0 0,1 0 0,-8-1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40.314"/>
    </inkml:context>
    <inkml:brush xml:id="br0">
      <inkml:brushProperty name="width" value="0.08571" units="cm"/>
      <inkml:brushProperty name="height" value="0.08571" units="cm"/>
    </inkml:brush>
  </inkml:definitions>
  <inkml:trace contextRef="#ctx0" brushRef="#br0">306 0 8256,'-15'0'-55,"1"3"0,-3 1-66,-3 4 0,6 16 0,-1 0 0,-2 10 555,-2 12 1,-10 17 0,0 19 0,15-35 0,1 3-107,1 7 1,0 2 0,1 2-1,0 1 1,1 11 0,1 2 0,1 2-1,1 1-31,3 3 1,1 2 0,1 7 0,2 2 0,0 0 0,2 0 0,2-2 0,2-1-275,4-4 0,2-3 1,-1-11-1,2-2 1,3-4-1,2-2 1,-2-2-1,-1-1-39,-1-3 1,-1 0 0,-1-2 0,0-1 0,-1-3 0,0-1 0,10 42-753,1-9 1,0-1 0,-3-12-1,-2-7-3007,-2-10 3775,-1-16 0,3-6 0,5-24 0,5-14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09"/>
    </inkml:context>
    <inkml:brush xml:id="br0">
      <inkml:brushProperty name="width" value="0.08571" units="cm"/>
      <inkml:brushProperty name="height" value="0.08571" units="cm"/>
    </inkml:brush>
  </inkml:definitions>
  <inkml:trace contextRef="#ctx0" brushRef="#br0">192 0 8275,'-29'44'0,"-2"2"-23,-3 5 1,7 14 0,0 17 0,8 13 414,11-42 0,2 2 0,3 6 0,1 2 1,-1 3-1,1 1 0,3-2 0,3 1-248,2 1 0,2 1 1,6-3-1,1 1 0,3 4 1,1 0-1,1-2 0,1 0-173,0-2 1,1-2 0,0-4 0,2-4 0,1-9 0,1-4 0,32 32 28,5-17 0,12-10 0,3-4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10"/>
    </inkml:context>
    <inkml:brush xml:id="br0">
      <inkml:brushProperty name="width" value="0.08571" units="cm"/>
      <inkml:brushProperty name="height" value="0.08571" units="cm"/>
    </inkml:brush>
  </inkml:definitions>
  <inkml:trace contextRef="#ctx0" brushRef="#br0">589 524 8061,'-12'21'-37,"-8"1"0,16 2 0,-11 5 216,-2 8 1,-2 6 0,-3 6 0,0 4-77,0 2 0,8-1 0,-1 6 0,-2 3-588,-2-2 1,5-11 0,1 1 484,4-5 0,-8-2 0,5-1 0</inkml:trace>
  <inkml:trace contextRef="#ctx0" brushRef="#br0" timeOffset="1">1 567 8061,'22'10'435,"-1"-1"1,1 8 0,0 0-53,0 8 1,7-1-1,2 12 1,1 3 40,-1 2 0,8 5 1,-3 2-1,5 5-22,3 3 0,-1-8 1,-1 3-1,-4-5-851,-1-2 0,-11-3 0,3-2 0,-5-5-1741,-2-3 2190,-10-2 0,8 2 0,-8 3 0</inkml:trace>
  <inkml:trace contextRef="#ctx0" brushRef="#br0" timeOffset="2">828 1199 8892,'12'9'780,"-4"6"0,1-3 1,-1 2-1,-4 3-244,-1 3 0,-1 1 0,3 1 1,2 0-584,-2 0 1,7 0 0,3-3-952,4-5 1,3 3 997,0-9 0,0-11 0,-1-9 0</inkml:trace>
  <inkml:trace contextRef="#ctx0" brushRef="#br0" timeOffset="3">828 850 8061,'-7'-14'1347,"0"-1"-1287,-10 10-60,14-4 0,3 18 0,13 3 0</inkml:trace>
  <inkml:trace contextRef="#ctx0" brushRef="#br0" timeOffset="4">1307 1351 8448,'-12'10'516,"3"-5"0,6 9-290,-4 3 1,5 2 0,-6 3 0,6 0-238,2 0 0,0 7 0,0 0 0,0-3 11,0-1 0,0 6 0,0 3 0</inkml:trace>
  <inkml:trace contextRef="#ctx0" brushRef="#br0" timeOffset="5">1525 981 8003,'20'-15'192,"-6"1"1,3-1 0,-7-4 0,2 2 630,5 2 1,-5 11 0,2-4-617,3 6 0,-5 4 1,0 6-1,-2 6-250,-5 6 0,-3 4 0,-2 2 1,-2 3-244,-5-2 0,2 4 0,-10 1 1,-2-1-89,-2 1 0,-3-3 0,3-7 0,2-1-749,3 1 899,-1 0 0,5-10 256,10-5 0,10-7 0,12-5 0,0-4 403,-1-3 0,8 7 0,0-2 0,-2 4 310,-3 3 0,-2 3 1,0 1-1,0 6-106,-1 2 0,-9-5 0,-4 8 0,-6 2-274,-2 2 0,-10 3 1,-4 0-1,-5 0-429,-3-1 0,-7 1 0,-3-3 0,-2-2-402,-4-2 1,6-8-1,1 5 466,-1-2 0,8-12 0,-7-11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16"/>
    </inkml:context>
    <inkml:brush xml:id="br0">
      <inkml:brushProperty name="width" value="0.08571" units="cm"/>
      <inkml:brushProperty name="height" value="0.08571" units="cm"/>
    </inkml:brush>
  </inkml:definitions>
  <inkml:trace contextRef="#ctx0" brushRef="#br0">44 240 7051,'-14'19'555,"-1"-4"0,10 4 1,-2-2-1,5 7-29,2 5 0,0 10 0,0-3 1,2 8-269,5 7 1,6-5 0,8 7 0,1-2-179,0 0 0,0-10 0,-1-12 0,1-7 153,0-8 0,0 3 0,0-12 1,-3-8 193,-5-9 1,3-9-1,-7-11 1,0-9-49,-1-7 1,6-10 0,-5 4 0,-1 1-173,1 0 0,7-5 1,-5 7-1,2 3-896,1 2 1,-8 2 0,5 1 0,0-1-1958,1 0 0,-9 11 2646,4 4 0,-6 4 0,-2 4 0</inkml:trace>
  <inkml:trace contextRef="#ctx0" brushRef="#br0" timeOffset="1">219 284 8003,'0'21'136,"0"1"0,0 0 0,2 0 0,3 0 322,2-1 1,10 11 0,-5 2 0,3 2 118,-1 0 0,3 0 1,10 8-1,2 0-65,-3-1 0,6-2 0,-3-2 0,-3-3-287,-1 3 0,-4-8 1,1-4-1,0-10 135,0-10 1,-8-4-1,-2-6 1,-2-4 14,-5-8 0,0-14 1,0-9-1,2-8-226,-2-5 1,-3-17-1,-2 3 1,0-3-502,0 0 0,0 3 1,0 0-1,0 2-1125,0 5 1,0 5 0,0 9-1082,0 0 0,2 13 2558,6 9 0,4 20 0,10 14 0</inkml:trace>
  <inkml:trace contextRef="#ctx0" brushRef="#br0" timeOffset="2">828 806 8003,'-14'-7'13,"-1"0"1,10-10 0,-2 2 515,5-4 0,2 4 0,0 1 0,2-3-93,5-2 1,5-6 0,10-1 0,0-3-186,0 2 1,2 3 0,3 5 0,2 2-2,-3 2 0,-2 10 0,-2-2-171,0 5 1,-3 11 0,-4 8-1,-8 10-129,-4 9 1,-3 5 0,0 0 0,-3-2-130,-4-3 0,-3-2 1,-7 5-1,3-5-76,-3-3 0,5-2 0,0-7-1558,2 0 1578,3 0 0,7-8 0,2-2 338,5-2 0,-2-3 1,10-4 614,2 4 0,0 5 0,-3 10-158,-7 0 0,-4-8 1,-3 1-1,-3-1-98,-4-2 1,-7 5 0,-13-7 0,-4 0-733,-3-1 0,0 6 0,-5-8 1,3-2-1824,-3-3 2093,8-2 0,-1 0 0,10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19"/>
    </inkml:context>
    <inkml:brush xml:id="br0">
      <inkml:brushProperty name="width" value="0.08571" units="cm"/>
      <inkml:brushProperty name="height" value="0.08571" units="cm"/>
    </inkml:brush>
  </inkml:definitions>
  <inkml:trace contextRef="#ctx0" brushRef="#br0">1 327 8385,'14'0'3050,"1"0"-2752,2 0 1,-5 0 0,2 0-1,6 0-397,6 0 0,-2 0 0,5 0 0,-2 0 99,2 0 0,-5-10 0,8-2 0</inkml:trace>
  <inkml:trace contextRef="#ctx0" brushRef="#br0" timeOffset="1">131 0 8104,'-12'10'667,"0"-5"0,7 9-376,-2 3 0,0 5 1,7 7-1,2 7-11,5 5 0,-2 5 0,10 5 0,-1 5-434,-2-1 0,8 8 154,-6-5 0,6 15 0,1 4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21"/>
    </inkml:context>
    <inkml:brush xml:id="br0">
      <inkml:brushProperty name="width" value="0.08571" units="cm"/>
      <inkml:brushProperty name="height" value="0.08571" units="cm"/>
    </inkml:brush>
  </inkml:definitions>
  <inkml:trace contextRef="#ctx0" brushRef="#br0">1 632 8228,'22'0'518,"2"0"0,2 0 0,4 0-884,-4 0 0,8 0 0,0 0 0,2 0 366,0 0 0,-9-10 0,5-2 0</inkml:trace>
  <inkml:trace contextRef="#ctx0" brushRef="#br0" timeOffset="1">371 218 8190,'22'0'823,"0"0"1,-1 0-319,1 0 1,0 2-1,2 3 1,3 5 112,2 2 1,10 0 0,-6 5 0,4-2-308,-1 1 0,0 1 1,8 0-1,-1-5-865,1-2 0,-8 5 0,1-6 0,-1 1-794,-2 0 1,-10-1 1347,-10-1 0,1-6 0,7 8 0</inkml:trace>
  <inkml:trace contextRef="#ctx0" brushRef="#br0" timeOffset="2">959 0 8190,'0'15'-93,"0"-1"430,0 3 1,0 12 0,0 7-1,0 6 371,0 1 0,0 13 0,0 7 0,0 9-430,0 6 0,-7 11 1,-3 10-1,-2 1-595,-5-6 1,5-4-1,0-6 1,0-6-629,0-13 1,7-12 0,-2-16 944,4-8 0,3-15 0,0-4 0</inkml:trace>
  <inkml:trace contextRef="#ctx0" brushRef="#br0" timeOffset="3">1329 610 8692,'-9'-12'1354,"6"2"1,-7 13-1,10 4-985,0 7 1,8 6 0,1 1 0,4-1-598,3-6 1,4 6-1,2-8 1,-1 2-1407,1 1 1,0-8 1633,0 8 0,-1-11 0,1 6 0</inkml:trace>
  <inkml:trace contextRef="#ctx0" brushRef="#br0" timeOffset="4">1373 327 8059,'-22'-12'-540,"0"-8"540,10 18 0,2-17 0,10 7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26"/>
    </inkml:context>
    <inkml:brush xml:id="br0">
      <inkml:brushProperty name="width" value="0.08571" units="cm"/>
      <inkml:brushProperty name="height" value="0.08571" units="cm"/>
    </inkml:brush>
  </inkml:definitions>
  <inkml:trace contextRef="#ctx0" brushRef="#br0">1 0 8294,'22'22'-79,"2"2"279,5 5 1,-3 17 0,11 19 0,-1 13 291,-2 6 0,-14-35 0,-1 2 0,-4 1 0,-1 2 0,-1 6 1,0 1-228,0 6 0,-2 2 1,-3-4-1,-3 3 1,-1 9-1,-1 3 1,-3-1-1,-3-1-318,-3 0 0,-2-1 1,1-4-1,-3-1 1,-6-3-1,-2-2 1,1-6-1,0-1 21,0-9 1,0-1 0,-9 42 0,-1-24 0,8-7-2150,4-6 2181,10-14 0,-4-4 0,9-16 0,0-4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8:22.527"/>
    </inkml:context>
    <inkml:brush xml:id="br0">
      <inkml:brushProperty name="width" value="0.08571" units="cm"/>
      <inkml:brushProperty name="height" value="0.08571" units="cm"/>
      <inkml:brushProperty name="color" value="#E71224"/>
    </inkml:brush>
  </inkml:definitions>
  <inkml:trace contextRef="#ctx0" brushRef="#br0">403 1459 8083,'-8'-2'1170,"16"-5"0,6-6 1,22-11-1,6-5-748,6-7 1,5-12 0,8-6-1,-3-4-303,2-9 0,-7-1 1,1-10-1,-6 3-380,-4 5 1,-8 2 0,-22 3-1,-6 2-79,-6 5 0,-4-2 0,-6 11 0,-8 6-34,-11 4 1,-7 12 0,-10-2 0,1 5 203,-1 2 1,8 10 0,0 7 0,-1 10 558,4 10 0,-6 23 0,10 16 1,0 16 124,-3 17 0,20-35 1,0 2-1,-3 8 1,1 2-1,1 3 0,2 2-220,0 3 0,0 1 0,1 4 0,1 1 0,1 3 0,1 2 0,3 4 0,1 1-430,1 0 0,2 0 0,0-1 0,2-2 0,2-6 0,2-3 0,2-10 0,3-4-367,1-10 1,3-5 0,21 21 0,-5-24 0,1-13-489,-1-7 0,-2-12 0,-9-7 0,-3-10-528,-3-9 0,-9-8 1519,2-7 0,5 14 0,0-4 0</inkml:trace>
  <inkml:trace contextRef="#ctx0" brushRef="#br0" timeOffset="1">120 1960 7990,'-30'0'0,"1"0"0,3 0 488,2 0 1,14 0 0,12 0 275,18 0 0,14 0 0,16 0 1,11-2-625,9-6 1,10-4-1,12-12 1,-44 11 0,1 0-385,0-1 0,1-1 0,1-5 0,2 1 0,3 1 0,2 2-117,0-1 1,0 0-1,-4 1 1,-2 1 0,45-7-1</inkml:trace>
  <inkml:trace contextRef="#ctx0" brushRef="#br0" timeOffset="2">1775 1046 8065,'0'21'192,"-8"-6"1,1-1-1,2 6 321,3 6 1,2 1 0,2 9 0,3 3 0,2 2 1,13 3 0,-1-1 0,10 1-172,5-1 0,-8-9 0,6-7 0,-3-8-109,0-4 0,0-11 0,-7 1 0,-3-10-25,-4-9 0,2-8 0,-8-7 0,1-7-109,0-5 1,-3-3 0,-5-2-1,3-2-62,2-3 1,1-7 0,-8 5 0,2-1-468,5 1 0,-4 0 0,4 5 0,-5-1-443,-2 8 1,3 0 0,2 12 0,2 2-550,-2 3 0,-3 14 1027,-2 10 0,0 10 1,0 12-1,0 2 244,0 5 1,-2 3 0,-3 6 0,-2-4 149,2-2 0,-5 4 0,3-5 0,2 1 9,3-1 1,2 1 0,0-6-1,0 3 335,0-2 1,0-3-1,0 0 1,0 3 346,0 2 1,2 7 0,5-4 0,8-1-198,4 1 1,-2 6-1,3-4 1,4 0-211,0-5 0,0-12 0,-2-5 0,0-2 210,-1-5 1,1-5-1,0-10 1,0-12 8,0-12 1,-1-16 0,-1-8 0,-3-5-114,-3-3 1,-2-6-1,5-1 1,-5 1-349,-2-3 1,-3 0 0,-4-3 0,2 10-1034,2 8 1,0 11 0,-7 1-1528,0 9 1,-2 20 2517,-6 19 0,-4 19 0,-10 15 0</inkml:trace>
  <inkml:trace contextRef="#ctx0" brushRef="#br0" timeOffset="3">1796 349 7977,'-43'14'86,"-1"1"1,3-8-1,5 10 1,7 7 258,5 10 0,-6 12 0,-1 10 0,0 11-87,-1 8 1,3 15 0,17-40-1,2 1 1,0 3 0,1 1-116,1 3 1,1 1-1,2-4 1,1 1-1,4 3 1,2 0 0,1 0-1,1-1-76,2 0 1,3 0-1,4-3 1,3-1-1,1-6 1,2-2 0,25 36-85,7-19 1,4-17 0,13-14 0,5-13-714,6-7 0,-1-7 0,-1-12 1,1-10 729,-1-10 0,3-17 0,-36 17 0,-1-1 0</inkml:trace>
  <inkml:trace contextRef="#ctx0" brushRef="#br0" timeOffset="4">2950 0 7977,'22'0'146,"2"3"149,5 4 1,-4 7 0,6 18 0,-2 14 232,0 17 0,3 14 1,-6 18-1,-12-44 1,-1 2-247,-3 3 1,-1 1 0,2 3-1,-2 1 1,-5 4 0,-1 1 0,-1 0-1,-2 1-216,-1 2 1,-3 0 0,-1-6 0,-4 0 0,-4 2-1,-3 0 1,-1-1 0,-2-2-311,-2-1 1,0-1 0,3 0 0,0-1-1,1-6 1,0-2 0,-14 41 243,4-20 0,3-14 0,2-14 0</inkml:trace>
  <inkml:trace contextRef="#ctx0" brushRef="#br0" timeOffset="5">3996 1633 7914,'-22'0'1829,"0"0"0,12 0-1061,10 0 1,13 0 0,16 0 0,9-2-482,11-5 0,-1 4 0,10-4 0,3 5-323,2 2 0,-5-8 1,-3 1-1,1 0-751,0-3 0,-15 8 0,0-8-2351,-7 0 3138,-15-2 0,0-9 0,-6-1 0</inkml:trace>
  <inkml:trace contextRef="#ctx0" brushRef="#br0" timeOffset="6">4562 1198 7937,'22'0'7,"-1"0"0,-6-2 0,-1-3 1,3-3 531,3 4 0,2 1 0,-1 3 2253,1 0-2233,-10 0 1,-12 0 0,-17 0-1,-12 3-172,-14 4 1,-11 5 0,-11 7-1,-3-2-335,-4-2 0,4-3 0,-5 5 1,3-5-437,-2-2 0,14-3 1,2-7 383,15 0 0,0-10 0,7-2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17.172"/>
    </inkml:context>
    <inkml:brush xml:id="br0">
      <inkml:brushProperty name="width" value="0.08571" units="cm"/>
      <inkml:brushProperty name="height" value="0.08571" units="cm"/>
      <inkml:brushProperty name="color" value="#E71224"/>
    </inkml:brush>
  </inkml:definitions>
  <inkml:trace contextRef="#ctx0" brushRef="#br0">131 153 8090,'-9'-36'0,"-6"-1"249,6 11 1,-3-3 1098,4 14-961,6 6 1,-15 18 0,10 8 0,2 10-3,2 9 0,3 15 0,0 7 1,0 7-116,0 8 1,0 4 0,0 15 0,0 7-235,0-45 1,0 1 0,1 8 0,1 3-1,0 2 1,1 1 0,1 9 0,1 2-223,2 4 1,-2 1-1,-2 4 1,-1 1-1,2-2 1,0-2-1,-3-3 1,0-1 71,-1-3 0,0-1 0,0-3 1,0 0-1,0-1 0,0 0 1,0-4-1,0 0 68,0-3 1,0-1 0,0-3 0,0-2 0,0-10 0,0-1 0,0 45 92,0-6 1,-7-7-1,-3-7 1,0-12 186,1-7 1,-1-5-1,5-8 1,-5-2-34,-2-4 1,8-3-1,-4-8 1,6 3-80,2-2 0,0 4 0,0-2 0,0-2-93,0-3 0,0-2 0,0 0 210,0-1 767,0 1-860,0-10 1,2-2 0,6-10 49,6 0 0,5 0 0,3 0 0,2 0-98,5 0 0,5 0 0,10 0 1,2 0-76,5 0 0,4 0 1,13 0-1,5 0-100,6 0 0,-1 7 1,2 3-1,2 2-137,3 5 0,9 0 1,0 0-1,-2-3 243,-2 3 1,-13 0 0,-4 0 0,-3-2 143,3 2 0,-15-5 0,0 0 0,-10-2-65,-4-6 1,-8 6 0,-2-3-578,-3-2 1,-2-2-2957,-7-3 3425,-10 0 0,8-10 0,-8-2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17.639"/>
    </inkml:context>
    <inkml:brush xml:id="br0">
      <inkml:brushProperty name="width" value="0.08571" units="cm"/>
      <inkml:brushProperty name="height" value="0.08571" units="cm"/>
      <inkml:brushProperty name="color" value="#E71224"/>
    </inkml:brush>
  </inkml:definitions>
  <inkml:trace contextRef="#ctx0" brushRef="#br0">110 107 8033,'-15'-7'0,"1"-3"382,-3-2 1,7 5 0,0-5 0,3 0 441,0-1 0,-3 9 0,5-6 1696,-2 0-2253,0 8 1,7-5 0,2 11 0,6 6-208,6 2 1,5-5 0,6 6 0,1-1-214,3 0 0,10-7 0,-5 4 0,2-1-39,0-1 0,-2 0 0,5-5 0,-5 3 174,-3 3 0,6-1 1,-8-5-1,-3 3 457,-2 2 1,-4 3 0,-6-3 0,-4 5-31,0 0 1,-8 8-1,3-6 1,-10 8 107,-9 7 1,-6-2 0,-4 9 0,-3 3-105,-2 2 0,-7 2 0,5 1 1,-1 0-724,1-1 0,-6-2 0,8-4 0,3-8-845,2-5 0,2-5 1,0-2-1,0-5-1753,0-2 2908,10-3 0,-17-17 0,5-2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18.991"/>
    </inkml:context>
    <inkml:brush xml:id="br0">
      <inkml:brushProperty name="width" value="0.08571" units="cm"/>
      <inkml:brushProperty name="height" value="0.08571" units="cm"/>
      <inkml:brushProperty name="color" value="#E71224"/>
    </inkml:brush>
  </inkml:definitions>
  <inkml:trace contextRef="#ctx0" brushRef="#br0">257 274 8216,'-30'43'320,"1"1"1,-7 2 0,7 2 0,2 3-6,3-2 1,5-3-1,2-5 1,5-5 65,2-7-397,-7-5 1,15-14 0,-3-8-1,7-11 36,6-11 1,9 3-1,-3-12 1,6 3-162,1-3 0,1 2 0,0-7 0,0 0 213,-1 0 0,1-2 0,0-5 0,0 2 173,0 3 1,2 0-1,2-5 1,3 2 212,-2 3 1,-3 2 0,-2-3-1,0 8 171,-1 5 1,1 2-1,0 3-23,0 5 1,0 14 0,-3 14 0,-2 8-124,-3 7 0,1 7 0,7 13 0,-1 1-822,1-1 1,0 4-1,2-2 1,3-5-715,2-8 0,2-6 0,-2-10 1053,8-1 0,4 1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45.380"/>
    </inkml:context>
    <inkml:brush xml:id="br0">
      <inkml:brushProperty name="width" value="0.08571" units="cm"/>
      <inkml:brushProperty name="height" value="0.08571" units="cm"/>
    </inkml:brush>
  </inkml:definitions>
  <inkml:trace contextRef="#ctx0" brushRef="#br0">39 214 8787,'0'-36'0,"0"2"776,0 2 0,3 1 1,4 4-238,7-2 1,-1 10-1,-1 14-202,-3 10 0,6 9 1,-8 15-1,-2 8-71,-3 4 1,-2 12 0,0 3 0,0 2-171,0 0 1,0 0 0,-2 5 0,-3 0-206,-2 2 0,-10-12 0,5 13 0,-3-4-235,1 1 1,7 5-1,-6 0 1,1-3-449,0-9 0,7-17 0,1-13 880,8-9 1,9-10 0,8-14 0,3-10 104,6-9 1,-4-1 0,10-7 0,1 0 690,-3 0 0,4 10 1,-6 0-1,-1 7-1125,1 0 0,-3 7 0,-8 3-1400,1 5 1,0 2 1640,0 0 0,-10-10 0,-2-2 0</inkml:trace>
  <inkml:trace contextRef="#ctx0" brushRef="#br0" timeOffset="234">758 780 8373,'10'12'1210,"-8"7"0,8-4-810,-1 4 1,-6 13 0,4 4 0,-2 5-444,2 3 0,-4-3 0,4-2 1,-2-3-169,2 3 1,-5-1 210,6-1 0,-6 4 0,-2-7 0</inkml:trace>
  <inkml:trace contextRef="#ctx0" brushRef="#br0" timeOffset="500">1215 1172 9036,'15'0'2214,"-1"0"-1932,3 0 1,3 0 0,4 0 0,5 0-580,7 0 0,5 0 297,3 0 0,-1 0 0,1 0 0</inkml:trace>
  <inkml:trace contextRef="#ctx0" brushRef="#br0" timeOffset="635">1694 954 8035,'-29'0'0,"0"0"766,3 0 1,-8 0 0,-3 0 0,-4 0 594,-2 0 0,-1 0 0,3 0 0,2 0-1785,3 0 1,9 0 0,-2 0 423,5 0 0,2-9 0,1-4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19.247"/>
    </inkml:context>
    <inkml:brush xml:id="br0">
      <inkml:brushProperty name="width" value="0.08571" units="cm"/>
      <inkml:brushProperty name="height" value="0.08571" units="cm"/>
      <inkml:brushProperty name="color" value="#E71224"/>
    </inkml:brush>
  </inkml:definitions>
  <inkml:trace contextRef="#ctx0" brushRef="#br0">22 0 8327,'0'22'470,"-7"2"0,-1 5 0,4 7-81,1 5 0,3 13 0,0 4 0,0 7-336,0 8 1,0 4 0,0 10-1,0 0-556,0 0 503,0 1 0,0-1 0,0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19.720"/>
    </inkml:context>
    <inkml:brush xml:id="br0">
      <inkml:brushProperty name="width" value="0.08571" units="cm"/>
      <inkml:brushProperty name="height" value="0.08571" units="cm"/>
      <inkml:brushProperty name="color" value="#E71224"/>
    </inkml:brush>
  </inkml:definitions>
  <inkml:trace contextRef="#ctx0" brushRef="#br0">1 327 9459,'22'-15'82,"-1"1"0,4 9 0,4-5 0,7 1-124,5-6 0,10-4 0,2-3 0,3-2-106,4-5 1,-4 2 0,0-7-1,-6 3 185,-8 4 0,-1 5 0,-12 8 0,-3 7 322,-1 4 1,-11 6 0,-2 4 0,0 10 52,0 9 1,-4 11-1,4 11 1,0 5-43,0 3 1,-5 4 0,5 11 0,0 6-164,0 8 1,-7-3-1,3 12 1,-4-4-245,4-3 1,-6 0-1,5 0 1,-4-5-180,-3-9 1,0-12-1,0-25 1,0-7 221,0-5 1,0-14 0,0-10-34,0-12 1,0-17 0,0-8 0,0-4-72,0-2 1,0-3-1,0-3 1,2-2-224,5 3 1,6 2 0,8 5-1,1 5-18,0 7 0,0 4 0,2 6 0,2 5 241,3 6 1,1 18-1,-9 12 1,1 12 43,0 7 1,0 10 0,-3 2 0,-2 0 236,-3 0 1,-6 1 0,4-9 0,0 1 187,0-4 1,-5-13 0,8-3 0,-1-6 23,-2-6 1,8-9 0,-6 0-258,6-10 1,1-14-1,1-13 1,0-2-54,0-4 0,-8 4 0,1-3 0,2-4-150,2-7 1,-7 2 0,-5-5 0,-4 5-284,-3 3 1,0-3 0,-3 0-1,-4 0 124,-7 5 1,-6 11-1,-2 4 1,1 6 754,-1 6 0,0 12 1,0 2-1,1 14-80,-1 13 1,0 7 0,3 9 0,4 1-2,8-1 0,-3 1 1,3-1-1,2 1-900,3-1 0,11-1 1,6-6-1,7-7-897,7-5 1,5-9 0,9-3 1346,1-3 0,9-1 0,3-8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0.070"/>
    </inkml:context>
    <inkml:brush xml:id="br0">
      <inkml:brushProperty name="width" value="0.08571" units="cm"/>
      <inkml:brushProperty name="height" value="0.08571" units="cm"/>
      <inkml:brushProperty name="color" value="#E71224"/>
    </inkml:brush>
  </inkml:definitions>
  <inkml:trace contextRef="#ctx0" brushRef="#br0">1 97 8139,'0'-12'254,"2"3"284,5 9 0,-4 2 0,6 3-647,1 2 0,-5 0 0,9-7 7,3 0 0,3 0 1,1 0-2,1 0 0,0-7 0,-3-3 0,-2-2 386,-2-5 0,-8 0 0,5 0 654,-2 3 1,4 12-329,-6 2 0,-1 12 0,-5 17 1,3 9-21,2 11 1,1 9 0,-8 14 0,2 11-408,5 9 1,-4 7 0,0-45 0,1 1-1,-2-1 1,-2 1-325,0-1 0,0 1 0,8 41 0,-1-11 0,-2-17-3393,-3-15 3535,-2-7 0,0-32 0,0-6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0.287"/>
    </inkml:context>
    <inkml:brush xml:id="br0">
      <inkml:brushProperty name="width" value="0.08571" units="cm"/>
      <inkml:brushProperty name="height" value="0.08571" units="cm"/>
      <inkml:brushProperty name="color" value="#E71224"/>
    </inkml:brush>
  </inkml:definitions>
  <inkml:trace contextRef="#ctx0" brushRef="#br0">22 0 8660,'-12'10'525,"2"-5"0,10 9 0,0 6-387,0 6 1,0 8 0,0 10-1,0 2-200,0 5 1,7-3 0,3 10 0,0 0 61,0-2 0,16 7 0,-2-8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0.521"/>
    </inkml:context>
    <inkml:brush xml:id="br0">
      <inkml:brushProperty name="width" value="0.08571" units="cm"/>
      <inkml:brushProperty name="height" value="0.08571" units="cm"/>
      <inkml:brushProperty name="color" value="#E71224"/>
    </inkml:brush>
  </inkml:definitions>
  <inkml:trace contextRef="#ctx0" brushRef="#br0">1 371 8076,'9'31'268,"-4"-4"1,10 7-1,-1-3-9,-2-4 0,5 0 1,-7-1-1,-1 3 189,1-2 0,0-3 0,-5-2 423,2 0 0,0-5-690,-7-10 1,0-10 0,-2-21 0,-3-5-534,-2-7 0,-1-8 1,8-4-1,0-5-269,0-3 1,0 0 0,0-4 0,0 4-189,0 3 0,8 5 0,-1 9 809,-2 3 0,7-1 0,0-6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0.788"/>
    </inkml:context>
    <inkml:brush xml:id="br0">
      <inkml:brushProperty name="width" value="0.08571" units="cm"/>
      <inkml:brushProperty name="height" value="0.08571" units="cm"/>
      <inkml:brushProperty name="color" value="#E71224"/>
    </inkml:brush>
  </inkml:definitions>
  <inkml:trace contextRef="#ctx0" brushRef="#br0">1 542 8076,'7'34'-397,"3"-5"222,2-5 1,2-12 0,8-7 285,0-10 0,-8-7 0,1-12 0,2-5 43,2-7 0,-4 2 0,-1-2 0,1-3-27,-3-2 1,5-3 0,-8 1 0,1-1-71,0 1 1,-3-1-1,-5 3 1,3 2 19,2 3 0,-2 12 1,-12 2 221,-7 12 0,1 10 0,-1 10 0,-3 12 209,-2 12 0,4 7 0,3 5 0,0 2 26,0 3 0,7 0 0,-2-8 0,4 1-440,3-1 1,3-6 0,4-4 0,10-1-579,10-5 1,6-6-1,13-4 484,5-2 0,5-10 0,9 4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1.239"/>
    </inkml:context>
    <inkml:brush xml:id="br0">
      <inkml:brushProperty name="width" value="0.08571" units="cm"/>
      <inkml:brushProperty name="height" value="0.08571" units="cm"/>
      <inkml:brushProperty name="color" value="#E71224"/>
    </inkml:brush>
  </inkml:definitions>
  <inkml:trace contextRef="#ctx0" brushRef="#br0">1 107 8011,'0'29'-8,"0"0"0,2 8 0,3-6 1,2 1 87,-2-1 0,-2 1 0,-1-6 295,5 3 0,-4 0-109,4-7 0,-5-12-52,-2-10 1,0-17 0,-2-15 0,-3 1 37,-2-1 0,0-6 1,7 1-1,0-1 171,0 1 0,0-1 0,0 9 0,0 2-43,0 3 1,0 2 0,2 3-108,5 4 0,5 8 0,13 17-334,4 11 0,-5 11 1,7 11-1,1 1-2601,4-1 2662,-4 1 0,9 9 0,-7 3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1.453"/>
    </inkml:context>
    <inkml:brush xml:id="br0">
      <inkml:brushProperty name="width" value="0.08571" units="cm"/>
      <inkml:brushProperty name="height" value="0.08571" units="cm"/>
      <inkml:brushProperty name="color" value="#E71224"/>
    </inkml:brush>
  </inkml:definitions>
  <inkml:trace contextRef="#ctx0" brushRef="#br0">66 22 8011,'-10'-12'2297,"5"2"-1536,-9 10 1,2 5 0,-3 7-460,8 10 0,4 12 0,3-3 0,3 1-199,4-1 1,0-2 0,13-7 0,4 0-46,0-1 0,8-1 1,-1-6-1,0-4-358,1 0 1,-3-8-1,-7 5 1,-3-7-767,-4-7 0,-3-5 0,-7-12 1,2-5 1065,-2-8 0,-3-4 0,-2-2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1.637"/>
    </inkml:context>
    <inkml:brush xml:id="br0">
      <inkml:brushProperty name="width" value="0.08571" units="cm"/>
      <inkml:brushProperty name="height" value="0.08571" units="cm"/>
      <inkml:brushProperty name="color" value="#E71224"/>
    </inkml:brush>
  </inkml:definitions>
  <inkml:trace contextRef="#ctx0" brushRef="#br0">0 32 8011,'0'-21'544,"8"11"38,-1 10 0,8 19 0,-6 20 1,1 9-121,0 10 0,4 15 0,-4 7 1,2 7-485,5 7 0,-11-41 0,0 1 0,0 4 1,0 0-1,-1-1 0,0 0-157,-3-1 1,1-1 0,1-2 0,1-2 0,2 41 0,-2-22-2509,-2-21 2687,-3-25 0,0-15 0,0-9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1.803"/>
    </inkml:context>
    <inkml:brush xml:id="br0">
      <inkml:brushProperty name="width" value="0.08571" units="cm"/>
      <inkml:brushProperty name="height" value="0.08571" units="cm"/>
      <inkml:brushProperty name="color" value="#E71224"/>
    </inkml:brush>
  </inkml:definitions>
  <inkml:trace contextRef="#ctx0" brushRef="#br0">1 110 8011,'14'-3'452,"1"-1"1,-1-6-64,-2-2 0,15 7 1,-3-5-1,8 3 1,6 0 1,13-3 0,7 5-1,5-2-227,3 2 0,-1 3 0,-2 2 0,-3 0-1021,-2 0 858,-9 0 0,14-10 0,-8-2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44.779"/>
    </inkml:context>
    <inkml:brush xml:id="br0">
      <inkml:brushProperty name="width" value="0.08571" units="cm"/>
      <inkml:brushProperty name="height" value="0.08571" units="cm"/>
    </inkml:brush>
  </inkml:definitions>
  <inkml:trace contextRef="#ctx0" brushRef="#br0">1002 545 8675,'0'-12'-267,"2"2"267,6 10 0,4 0 0,10 0 0</inkml:trace>
  <inkml:trace contextRef="#ctx0" brushRef="#br0" timeOffset="99">937 1089 8252,'-44'22'0,"3"2"170,5 5 1,-3-5 0,8 5 0,-1-4-595,1-4 424,2 1 0,-3 0 0,-2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2.157"/>
    </inkml:context>
    <inkml:brush xml:id="br0">
      <inkml:brushProperty name="width" value="0.08571" units="cm"/>
      <inkml:brushProperty name="height" value="0.08571" units="cm"/>
      <inkml:brushProperty name="color" value="#E71224"/>
    </inkml:brush>
  </inkml:definitions>
  <inkml:trace contextRef="#ctx0" brushRef="#br0">0 1 8157,'12'9'777,"-2"4"1,-10 13-1,0 8-43,0 10 1,2 23 0,3 6 0,3 12-437,-4 9 0,-1 5 0,-3-45 1,0 1-1,0-1 0,0 1-701,0 0 1,0-1-1,0 45 1,0-5 0,0-9-994,0-12 0,0-25-1767,0-33 3163,0-25 0,0-24 0,0-10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2.705"/>
    </inkml:context>
    <inkml:brush xml:id="br0">
      <inkml:brushProperty name="width" value="0.08571" units="cm"/>
      <inkml:brushProperty name="height" value="0.08571" units="cm"/>
      <inkml:brushProperty name="color" value="#E71224"/>
    </inkml:brush>
  </inkml:definitions>
  <inkml:trace contextRef="#ctx0" brushRef="#br0">63 259 8103,'-14'0'-1,"-1"0"1,3 3 323,-2 4 1,6-2-1,16 7 1,6-2-283,5-6 0,6-1 0,1-6 0,6-4-40,2-7 0,-5-8 0,7-5 0,0-2 41,-2 3 0,0-6 1,-7 3-1,2 3 321,-3 1 1,1 4-1,-1 1 1,3 6 13,-2 6 1,-8 8 0,-2 8-1,3 9-85,-3 9 1,0 8 0,2 12-1,-2 5-172,-3 7 0,-1 2 1,3 1-1,-3-1-226,-4 8 0,-2 0 0,-7 9 0,0-2-433,0-4 1,-7-4 0,-2-4 0,-4-5-224,-3-7 0,3-10 0,-1-12 428,-3-14 0,7-13 0,3-11 0,5-13 503,2-12 1,0-7 0,0-5 0,2-3 123,5-1 1,5-1 0,10 7-1,0 1-22,0-1 1,2 8-1,3 2 1,2 2-154,-3 6 1,6 2-1,-1 4 1,1 3 81,-1 3 0,5 9 1,-7-2-1,-2 4-36,-3 3 0,-2 0 0,-3 3 0,-2 2 63,-2 2 0,-8 0 1,5-9-115,-2-6 1,-3 4-1,-5-11-178,6-2 1,-6-2-1,5-3 1,-4 0 70,-3 0 0,-3 8-7,-4-1 1,-5 11-486,-10-4 0,10 18 0,2 9-495,1 8 0,6 4 0,-4-4 981,5 2 0,11 10 0,3-5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3.763"/>
    </inkml:context>
    <inkml:brush xml:id="br0">
      <inkml:brushProperty name="width" value="0.08571" units="cm"/>
      <inkml:brushProperty name="height" value="0.08571" units="cm"/>
      <inkml:brushProperty name="color" value="#E71224"/>
    </inkml:brush>
  </inkml:definitions>
  <inkml:trace contextRef="#ctx0" brushRef="#br0">0 1 6793,'12'0'1644,"0"9"1,-7 6 0,2 7-1060,-2 7 1,-2 7-1,-3 12 1,2 6-319,5 1 0,-4-4 0,4 7 0,-5 0-532,-2-2 1,0 2 0,0-12-1,0-7-771,0-5 0,0-5 1036,0-8 0,-9-8 0,-3-4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3.853"/>
    </inkml:context>
    <inkml:brush xml:id="br0">
      <inkml:brushProperty name="width" value="0.08571" units="cm"/>
      <inkml:brushProperty name="height" value="0.08571" units="cm"/>
      <inkml:brushProperty name="color" value="#E71224"/>
    </inkml:brush>
  </inkml:definitions>
  <inkml:trace contextRef="#ctx0" brushRef="#br0">22 337 7957,'15'0'-595,"-1"0"0,-6 0 652,6 0 1,-6 0 11,6 0 1,-9-2 153,2-6 0,-4 4-137,-3-11 0,7 1 0,0-8 0,-2 0 118,-3 0 0,-2 0 0,0 1 0,0-1 184,0 0 0,0 0 1,0 1-1,0-1 595,0 0 0,-2 0-469,-5 0 0,-5 13 0,-10 9-234,0 12 1,7 14 0,3 6 0,0 2 114,0 5 0,7-1 1,-2 1-1,5-3-236,2 3 0,7 0 0,5-1 0,5-4-633,7-2 0,10-3 1,-3-10-1,3-4-4274,5-8 4748,2-5 0,12-2 0,3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5.017"/>
    </inkml:context>
    <inkml:brush xml:id="br0">
      <inkml:brushProperty name="width" value="0.08571" units="cm"/>
      <inkml:brushProperty name="height" value="0.08571" units="cm"/>
      <inkml:brushProperty name="color" value="#E71224"/>
    </inkml:brush>
  </inkml:definitions>
  <inkml:trace contextRef="#ctx0" brushRef="#br0">620 109 8511,'-21'-29'0,"-1"0"340,0 2 0,0 13 0,0 7 0,-2 4-210,-5 3 0,-5 0 0,-9 3 0,-1 4 69,1 7 0,-1 13 0,1 2 0,1 0 49,6 2 0,7-4 1,15 9-1,6 3-339,6 2 1,4 3-1,6-3 1,9-2-10,9-3 0,8-2 0,12 5 1,5-3 340,7 3 1,-5-8 0,0 0-1,-2-2 214,0 1 1,-7 1-1,-11-4 1,-1 2 353,-6-3 1,-13 6 0,-16-3-321,-16-3 0,-15-4 0,-17-7 0,-5-8-295,1-5 1,-15-2 0,7 0 0,0 0-665,2 0 1,13-9 0,0-3-1,9-3-1411,10 0 1,7 1 0,10-5-1039,12 4 2919,10-4 0,21 7 0,3-10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5.797"/>
    </inkml:context>
    <inkml:brush xml:id="br0">
      <inkml:brushProperty name="width" value="0.08571" units="cm"/>
      <inkml:brushProperty name="height" value="0.08571" units="cm"/>
      <inkml:brushProperty name="color" value="#E71224"/>
    </inkml:brush>
  </inkml:definitions>
  <inkml:trace contextRef="#ctx0" brushRef="#br0">283 240 7976,'20'-34'128,"-6"5"1,-7 5 281,-4 2 1,-3 0 0,0 0-1,-3 1 604,-4-1 0,-5 7 1,-12 3-1,-3 2-258,-2 6 0,-2 1 0,4 6 0,-2 4-630,2 7 0,3 8 0,2 7 1,1 8-499,-1 4 0,10 2 0,5 1 0,4-1-248,3 1 0,0-8 1,3-2-1,4-2-519,7-6 1,6-9 0,4-5 0,2-2 928,4-5 1,1-13-1,-4-6 1,2-5 510,-3-3 1,-2 0 0,-4 0 0,-3 0 618,-3 1 0,1 9 0,7 4 6,-1 6 1,-6 2 0,-1 2 0,3 6-699,3 6 1,-6-2-1,1 5 1,2 5-1541,2 5 1,3 2-1,-3-8 1312,-4 1 0,4 0 0,-7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5.869"/>
    </inkml:context>
    <inkml:brush xml:id="br0">
      <inkml:brushProperty name="width" value="0.08571" units="cm"/>
      <inkml:brushProperty name="height" value="0.08571" units="cm"/>
      <inkml:brushProperty name="color" value="#E71224"/>
    </inkml:brush>
  </inkml:definitions>
  <inkml:trace contextRef="#ctx0" brushRef="#br0">1 763 7976,'0'9'668,"0"-9"0,0-9 0,0-16 0,0-1-260,0-3 1,0-10 0,0 3 0,0-5-384,0-3 0,7-7 0,3 0 0,-1 6 22,1 6 0,5 7 0,-6 13 0,3 2-24,5 3 1,3 11 0,2 3 0,-1 15-70,1 11 0,0 8 0,0 10 1,-3-1-143,-5 1 1,6 4 0,-8-2 0,2-5-246,1 0 0,-10-9 0,2-3-215,-4-5 0,-6-5 510,-4-4 1,2-15 0,-10-17 0,1-7 317,2-5 0,-8-10 0,8 5 1,0-2 189,5 0 1,5-1-1,2-4 1,0 2-174,0 3 0,2 10 0,3-3 0,5 4-58,2 4 0,5 8 1,9 6-1,6 5-45,2 2 1,-1 9 0,6 6 0,-3 7-36,3 7 1,-7-3-1,-3 8 1,-5 0 71,-2 0 1,-3-7-1,-5 4 1,-6-2-81,-6 0 0,-2 0 1,0-7-1,-2 0 3,-6 0 0,-4-10 1,-9-5-1,-4-5 276,-4-2 1,8-2 0,-4-5 0,8-10-296,1-10 1,-1 0-1,2-9 1,8-3-315,4-2 1,3-2 0,0-1 0,3 3 57,4 5 1,5-3 0,10 10 0,0 2 81,-1 3 1,9 12-1,1 5 1,3 4 156,5 3 1,-6 3 0,4 4 0,-1 8 75,-2 4 0,5 3 0,-8 0 1,1 2-31,-1 5 1,-2-5 0,-5 5 0,3-5 116,2-2 1,0-7 0,-7-1-1,2 1 174,5-3 0,-5 0 1,8-7-1,-3 2 56,0-2 0,-3-5 1,-9-8-1,-2-6-5,2-5 0,0-3 0,0-2 1,-5-5-383,-3-8 1,6-1 0,-6-1-1,1 3-221,0-3 0,-3-2 0,-9-3 0,-3 3 171,-2 5 1,-18 7 0,1 14 0,-7 8 466,-8 4 1,0 13-1,1 10 1,1 11 263,-1 13 1,-1 14 0,3 0 0,9 2-537,10-2 1,7 3 0,13-10 0,6-6-698,13-6 0,24-2 0,27-16 0,19-9-235,-41-8 0,2-3 1,5-5-1,2-4 0,2-1 1,0-1-1,0-4 0,-1-1-995,-2-2 1,-2 0 1503,-7 0 1,-3-2 0,28-25 0,-10 0 0</inkml:trace>
  <inkml:trace contextRef="#ctx0" brushRef="#br0" timeOffset="1">3093 697 7930,'-12'-19'1206,"-5"12"-501,10-15 0,2 15-2079,12-1 1374,5 6 0,10 2 0,0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6.537"/>
    </inkml:context>
    <inkml:brush xml:id="br0">
      <inkml:brushProperty name="width" value="0.08571" units="cm"/>
      <inkml:brushProperty name="height" value="0.08571" units="cm"/>
      <inkml:brushProperty name="color" value="#E71224"/>
    </inkml:brush>
  </inkml:definitions>
  <inkml:trace contextRef="#ctx0" brushRef="#br0">44 545 9116,'-21'21'672,"9"4"0,4 4 1,6 9-256,2 11 0,0 9 0,0 14 0,2 6-299,6-1 1,4 8 0,12-8 0,3-2-465,2-9 1,2-6 0,-4-16 0,2-10 76,-3-8 0,-2-16 0,-4-12 1,-3-18 362,-3-14 0,-2-16 0,5-9 0,-5-3 11,-2-4 1,5-6-1,-8-3 1,0-3 81,3-4 1,-8 7-1,5 5 1,-2 9 229,3 10 1,-6 15 0,8 12-193,-1 14 0,-6 30 0,4 28 0,-5 13-130,-2 14 0,8 7 1,1 5-1,3 0-193,5 0 0,3-9 1,4-8-1,5-12 54,7-15 0,5-18 0,3-18 0,0-10 611,-1-11 0,-2-20 1,-2-27-1,-5-6-21,-3-6 1,-4-16 0,-10 4 0,-5 0-566,-2 3 1,-3 2 0,-7-5 0,-3 6-1120,-4 6 0,-5 5 0,-7 5 0,2 3-375,2 2 0,8 9 0,-5 1 1513,2 9 0,3-2 0,7 7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7.758"/>
    </inkml:context>
    <inkml:brush xml:id="br0">
      <inkml:brushProperty name="width" value="0.08571" units="cm"/>
      <inkml:brushProperty name="height" value="0.08571" units="cm"/>
      <inkml:brushProperty name="color" value="#E71224"/>
    </inkml:brush>
  </inkml:definitions>
  <inkml:trace contextRef="#ctx0" brushRef="#br0">0 0 8121,'10'32'156,"-5"2"0,9 9 0,1 3 489,-3 5 0,5-3 1,-7 10-1,-1 3 47,1 2 1,5 2-1,-8 0 1,-2 1-272,-3-1 1,-2 8 0,0 2 0,-2-3-357,-6-4 0,4-3 0,-9-21 0,1-10-197,0-8 1,5-16-44,-8-10 0,11-12 0,-4-17 0,6-7-278,2-6 0,2-8 0,3-4 0,5 1 182,2 0 0,5 5 1,7 11-1,3 8 300,-1 5 0,-6 12 0,9 5 1,-5 4 166,-2 3 0,7 10 1,0 7-1,-3 9-422,-1 11 0,4 6 0,-3 6 0,-4 2-975,-5-3 1,-5-5-1,5-4 1201,-2-3 0,-11 1 0,6 6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7.836"/>
    </inkml:context>
    <inkml:brush xml:id="br0">
      <inkml:brushProperty name="width" value="0.08571" units="cm"/>
      <inkml:brushProperty name="height" value="0.08571" units="cm"/>
      <inkml:brushProperty name="color" value="#E71224"/>
    </inkml:brush>
  </inkml:definitions>
  <inkml:trace contextRef="#ctx0" brushRef="#br0">22 194 8035,'0'-22'-150,"0"0"1,0 0 0,0 1 608,0-1 1,0 7 0,2 3-95,6 2 0,-6 1 0,8 4-146,-1-2 0,-4-1-138,10 8 0,-8 0 1,5-2 155,-2-5-9,7 4 0,-5-4 127,10 14 0,-8 8 1,-2 14-1,0 10 140,0 9 0,0 10 0,5 15 1,-2 7-267,2 4 1,2 13 0,-8-47 0,0 2 0,-1 1 0,-1 0-130,-1 1 0,-1 1 0,-1 3 0,-2 0 0,-4 0 0,0 0 0,-1-2 0,-1 0 76,-1-4 1,-1 0-1,-11 35 1,-11-17 0,-3-12-55,2-15 1,-4-11 0,-1-18 0,1-6-265,-1-6 1,3-14 0,7-12 0,1-17-134,-1-15 0,10-14 1,5-5-1,4-3-59,3-4 0,17-7 1,7 2-1,5 9 126,3 8 0,6 9 1,1 8-1,7 12-7,5 7 1,9 8 0,-4 11 0,2 8-510,0 4 1,0 13-1,5 5 724,-5 4 0,-4 3 0,-11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6.677"/>
    </inkml:context>
    <inkml:brush xml:id="br0">
      <inkml:brushProperty name="width" value="0.08571" units="cm"/>
      <inkml:brushProperty name="height" value="0.08571" units="cm"/>
    </inkml:brush>
  </inkml:definitions>
  <inkml:trace contextRef="#ctx0" brushRef="#br0">44 238 8039,'-9'-32'6,"4"8"1,-7-8 0,2 3 307,5 0 0,3 0 0,2 8 870,0-1 0,2 10-780,5 4 1,-2 8-1,10 10 1,-1 10-241,-2 6 1,0 13-1,-7-3 1,3 5-119,-4 3 1,6-1-1,-3 1 1,-2-1-151,-2 1 1,4 2-1,0 2 1,-2 6-148,-3 1 0,-2-6 0,0 1 0,0-4-255,0-2 0,0-10 1,0-5 818,0-5 0,3-12 0,4-5 50,8-4 1,-3-20-1,5-5 1,4-2-117,6 0 1,4 0-1,-4-1 1,5 1-443,1 5 0,-6 2 1,4-2-1,-1 2-968,-1 2 1,-3 8 1162,-11-8 0,14 10 0,-5-4 0</inkml:trace>
  <inkml:trace contextRef="#ctx0" brushRef="#br0" timeOffset="338">763 673 8045,'2'-22'569,"6"1"1,-4 6-1,11 3-239,2 2 1,2-4-1,3 7-61,0 2 0,0 2 1,-1 6-202,1 4 1,-7-2-1,-3 9-29,-3 3 1,-1 3 0,-8 1 0,0 1-157,0 0 0,-3 0 0,-4-1 0,-5 4 38,0 4 0,-8-5 0,6 5 0,-3-5-122,2-2 1,-1-8 0,6 1 143,-2 2 344,7-7 1,-2-1-1,14-9 1,7 0-27,6 0 1,2-7 0,-1-3 0,4 1-542,4-1 1,-3 3 0,8 4 0,0-2-2081,0-2 2360,-8 0 0,16-3 0,-9-2 0</inkml:trace>
  <inkml:trace contextRef="#ctx0" brushRef="#br0" timeOffset="572">1503 869 8111,'15'12'1012,"-1"-5"1,1-4-1,9-3-818,5 0 0,-10 0 0,8 0 0,0 0-290,-3 0 0,10 0 1,2 0-1,3 0-2803,-3 0 2899,5-10 0,-7-2 0,10-10 0</inkml:trace>
  <inkml:trace contextRef="#ctx0" brushRef="#br0" timeOffset="689">2069 651 8067,'-43'0'387,"-1"0"1,1 0 0,-1 0 0,1 0 472,-1 0 0,1 0 1,-1 3-1,0 2-1236,1 2 1,-1 7-1,3-6 376,5-4 0,5-1 0,9-3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42.713"/>
    </inkml:context>
    <inkml:brush xml:id="br0">
      <inkml:brushProperty name="width" value="0.08571" units="cm"/>
      <inkml:brushProperty name="height" value="0.08571" units="cm"/>
    </inkml:brush>
  </inkml:definitions>
  <inkml:trace contextRef="#ctx0" brushRef="#br0">66 53 8123,'-7'-22'498,"-1"1"0,1 11-162,7 10 0,0 12 0,-2 15 0,-3 4 28,-2 3 0,-1 2 0,8 8 0,0 2 12,0 5 1,-2-5 0,-3 7 0,-2-2-237,2 0 1,3 7-1,2-5 1,0 2-339,0 6 1,0-8 0,0-2-1,0-7 96,0-8 0,0-5 8,0-9 1,9-10-1,6-7 496,4-10 0,5 0 0,3-7 1,2 3-250,-2 4 0,-3-5 0,0 3 0,3 2-931,2 3 0,0 2 0,-5 0 0,2 0-2397,4 0 3175,-1 0 0,2 0 0,3 0 0</inkml:trace>
  <inkml:trace contextRef="#ctx0" brushRef="#br0" timeOffset="281">763 576 8086,'-10'-12'846,"-2"2"0,-7 13-462,4 4 0,3 5 0,7 12 0,-5 5-219,-2 7 1,8 6 0,-4 1 0,6 1-177,2-1 0,0 8 1,2 0-1,6-5 48,6-7 0,5-8 0,6-9 1,1-3 273,3-4 1,0-8-1,-7-17 1,0-9 140,0-8 0,-8-11 1,-2-1-1,-2-7-144,-5-5 1,-3 0 0,-2 8 0,-2-1-527,-5 1 0,-3 6 0,-7 3 1,2 3-251,-2 4 0,-2 3 0,0 2 0,2 3-1560,2 4 0,8 6 2028,-8 9 0,1 9 0,-8 4 0</inkml:trace>
  <inkml:trace contextRef="#ctx0" brushRef="#br0" timeOffset="667">1438 990 8055,'-12'0'5010,"4"0"-4632,16 0 1,4 0 0,12 0 0,3 0-344,2 0 0,9 7 0,-1 0 0,1-2-662,-1-3 1,1-2 0,-9 0 0,0 0-2286,3 0 2912,-8 0 0,17-9 0,-7-3 0</inkml:trace>
  <inkml:trace contextRef="#ctx0" brushRef="#br0" timeOffset="849">1873 707 8126,'-21'0'227,"-1"0"0,2 2 1,1 3-1,0 2 643,-5-2 1,-3-3 0,3 1 0,-3 2-278,-2 2 0,-10 3 0,3-6 0,-3 4-614,3-4 0,-5-1 0,7-3 0,-2 0-2317,-1 0 2338,11 0 0,-6-19 0,11-6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8.628"/>
    </inkml:context>
    <inkml:brush xml:id="br0">
      <inkml:brushProperty name="width" value="0.08571" units="cm"/>
      <inkml:brushProperty name="height" value="0.08571" units="cm"/>
      <inkml:brushProperty name="color" value="#E71224"/>
    </inkml:brush>
  </inkml:definitions>
  <inkml:trace contextRef="#ctx0" brushRef="#br0">1 1 8034,'0'14'105,"0"1"263,0 2 0,0 2 1,0 3-1,0 0 92,0-1 0,7 8 1,3 3-1,2-1-342,5 1 0,2 4 0,3-7 1,2-2-785,5-3 0,-5-5 1,6-4 665,-6-8 0,-3 5 0,1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9.522"/>
    </inkml:context>
    <inkml:brush xml:id="br0">
      <inkml:brushProperty name="width" value="0.08571" units="cm"/>
      <inkml:brushProperty name="height" value="0.08571" units="cm"/>
      <inkml:brushProperty name="color" value="#E71224"/>
    </inkml:brush>
  </inkml:definitions>
  <inkml:trace contextRef="#ctx0" brushRef="#br0">78 109 8034,'-15'-19'0,"1"2"274,-3 3-418,-3-1 144,8 3 0,12-7 0,12 7 0</inkml:trace>
  <inkml:trace contextRef="#ctx0" brushRef="#br0" timeOffset="1">600 327 8166,'22'-9'116,"-10"-4"1,-5-8 509,-4-1 0,-13 10 0,-4 5 0,-6 4 630,-2 3 0,1 0 1,-1 0-1011,0 0 1,8 10-1,2 7 1,2 7-317,5 5 0,5 10 0,5-3 0,5 5 97,2 3 0,5-1 1,9 1-1,3-3 122,-2-5 0,4 3 1,-2-10-1,-5-2 435,-7-3 0,-7-2 1,-12-3-394,-6-5 0,-6-1 1,-15-9-1,-7 4-879,-6-4 0,-1-1 1,-1-3-1,3 0-783,5 0 1,-3 0 1470,10 0 0,0 0 0,7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9.609"/>
    </inkml:context>
    <inkml:brush xml:id="br0">
      <inkml:brushProperty name="width" value="0.08571" units="cm"/>
      <inkml:brushProperty name="height" value="0.08571" units="cm"/>
      <inkml:brushProperty name="color" value="#E71224"/>
    </inkml:brush>
  </inkml:definitions>
  <inkml:trace contextRef="#ctx0" brushRef="#br0">328 306 8036,'12'-32'131,"-5"-4"0,-2-3 272,2 3 1,-5-3-1,6 10 1,-8 3 428,-8 1 1,1 11-1,-12 2 1,-8 2-327,-4 5 1,-6 3-1,-6 2 1,2 0-644,5 0 0,4 12 0,10 7 0,3 8-21,4 0 1,6 6 0,9 1-1,0 3-450,0-1 1,9 3 0,6 9 0,4 3 115,3-3 0,7-2 1,0-2-1,-2-1 942,-3 1 0,-2-3 0,-1-2 0,1-3 493,0 3 0,-10-8 0,-5-2 0,-4-5-96,-3-2 1,-10-3-1,-4-2 1,-8-4-804,-7-4 0,-3-2 0,-6-7 0,4 0-789,2 0 1,3-2 0,8-3 0,1-4-2494,6-4 0,4-1 3238,10-8 0,0 0 0,0 1 0</inkml:trace>
  <inkml:trace contextRef="#ctx0" brushRef="#br0" timeOffset="1">850 327 8036,'0'-21'0,"0"-1"0,0 0 517,0 0 1,-2 1-1,-8 1 1,-9 6 742,-8 6 1,-12 6-1,3 2 1,-5 2-748,-3 6 1,1 6 0,2 13 0,4 4-636,8 3 1,8-5-1,6 5 1,8-2-565,4-6 1,6-4 0,4-5-1,10-5-56,10-2 0,7-3 0,9-10 0,1-1 272,-1-4 1,-2-9 0,-2 5 0,-5 0 827,-3 5 0,1 5 0,-6 2 598,4 0 0,-1 9 0,-10 8 1,-5 10-283,-6 9 0,-3 8 0,-1 6 1,4 9-505,-4 3 0,-1 13 0,-3 5 0,2 5-638,6 2 1,-6 0 0,5 0 0,-4-2-1134,-3-5 0,0 5 1,-3-10 1600,-4-5 0,-5-7 0,-10-20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29.820"/>
    </inkml:context>
    <inkml:brush xml:id="br0">
      <inkml:brushProperty name="width" value="0.08571" units="cm"/>
      <inkml:brushProperty name="height" value="0.08571" units="cm"/>
      <inkml:brushProperty name="color" value="#E71224"/>
    </inkml:brush>
  </inkml:definitions>
  <inkml:trace contextRef="#ctx0" brushRef="#br0">83 663 8036,'-22'-22'274,"7"1"1,3-1-1,0 0 259,0 0 0,7 0 0,0 3-240,10 5 0,10 1 0,11 9 1,6-4-290,2 4 1,2-1 0,8 0 0,-1-2-147,1 2 0,-1-5 1,1 0-1,-1-2-228,1-5 1,-8 5 0,0-2 0,1-3 106,-3-3 0,-3-1 1,-12-1-1,-2 0 203,-2 0 1,-10 1 0,2-1-1,-5 0 307,-2 0 0,0 0 1,-2 3 103,-5 5 1,2 4 0,-7 12-168,2 6 0,0 4 0,6 12 0,-4 5-82,4 7 0,1 5 0,3 3 0,0-1-182,0 1 0,0 0 0,3-1 1,4 1-231,7-1 1,6-9 0,4-7 0,2-8 108,4-4 0,1-11 0,-4 1 0,2-10 165,-3-9 0,-2-13 0,-4-4 1,-3-5 108,-3-10 1,-7 2-1,6-7 1,-4 5 198,-4 3 1,-2-8-1,-3 0 1,0 3 70,0 2 1,7 12-1,0 5 1,-2 5 364,-3 2 0,-2 12-418,0 10 1,0 12-1,0 17 1,0 8-197,0 4 0,0 2 1,0 1-1,0 2-586,0 5 1,3-13-1,2 6 0,4-3-421,3 0 1,0-5 0,5-2-1,-2-5 265,2-9 0,-5-1 0,2-12 0,3-2 648,3-2 0,-6-13 0,1-5 0,-1-4 0,8-3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30.069"/>
    </inkml:context>
    <inkml:brush xml:id="br0">
      <inkml:brushProperty name="width" value="0.08571" units="cm"/>
      <inkml:brushProperty name="height" value="0.08571" units="cm"/>
      <inkml:brushProperty name="color" value="#E71224"/>
    </inkml:brush>
  </inkml:definitions>
  <inkml:trace contextRef="#ctx0" brushRef="#br0">175 283 8036,'21'-31'10,"1"-6"1,-3-4 0,-4 0 0,-8 5 456,-4 7 1,-3 5 0,-3 4-1,-4 6 172,-8 6 1,-4 6-1,-3 4 1,1 6-260,-1 6 0,0 13 0,0 4 1,0 3-323,1 5 1,-1 2 0,2 3-1,6-1-311,7 1 1,4-8 0,3-2 0,0-3-289,0-4 0,3-3 1,2-2-1,4-3 365,3-4 1,3-3-1,7-7 1,-1 2 339,1-2 0,0-3 1,0-2-1,0 0 158,-1 0 1,-6 0-1,-1 0-410,3 0 0,3 7 1,-1 3-1,-2 2-623,-3 5 0,-6 0 0,4 0 0,0-2 711,0 2 0,-7 2 0,4 3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30.353"/>
    </inkml:context>
    <inkml:brush xml:id="br0">
      <inkml:brushProperty name="width" value="0.08571" units="cm"/>
      <inkml:brushProperty name="height" value="0.08571" units="cm"/>
      <inkml:brushProperty name="color" value="#E71224"/>
    </inkml:brush>
  </inkml:definitions>
  <inkml:trace contextRef="#ctx0" brushRef="#br0">44 611 8020,'-2'21'726,"-5"1"1,4 0 221,-4 0 0,2-10-479,-2-5 1,5-14 0,-6-8 0,6-4 25,2-3 0,0-2 0,0-5 0,0-7-420,0-6 1,2-4-1,3-2 1,5-3-1055,2 3 0,2-5 1,8 2-1,0 5-134,0 7 1,7 0 0,0 10 0,-3 5 1112,-1 7 0,6-2 0,3 7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30.969"/>
    </inkml:context>
    <inkml:brush xml:id="br0">
      <inkml:brushProperty name="width" value="0.08571" units="cm"/>
      <inkml:brushProperty name="height" value="0.08571" units="cm"/>
      <inkml:brushProperty name="color" value="#E71224"/>
    </inkml:brush>
  </inkml:definitions>
  <inkml:trace contextRef="#ctx0" brushRef="#br0">0 980 8020,'0'42'0,"0"-6"0,0-7 1,0-5 0,0-2 1,0 0-1,3-3 164,4-4 1,5-6 0,10-9 0,0 0 130,0 0 0,-1-2 0,1-5 0,0-8-76,0-4 0,-1-3 1,1-2-1,-2-3-25,-6-2 1,3-7-1,-10 4 1,-2 1 97,-2-1 0,-3-4 1,-3 7-1,-2 2 169,-2 3 1,-10 10 0,3 2 0,-6 2-145,-2 5 0,1 3 1,-1 4-1,0 8-387,0 12 0,1 2 1,-1 12-1,2 3-433,6 2 0,4-5 0,10 0 0,0 3-215,0 2 0,5 0 0,7-4 0,12-8-202,8-5 0,7-2 0,9-3 0,3-4 919,-3-8 0,5-7 0,1-7 0,-1-10-52,0-10 1,-2 0 0,-8-9 0,-1 0-99,-6 2 0,-5-7 1,-9 7-1,-3-2 736,-4-1 0,-5 11 0,-10-6 1,0 3 302,0 0 1,-10 8-1,-5 8 1,-4 4-514,-3 4 0,1 2 0,-1 3 1,0 3-320,0 4 1,0 15-1,1 12 1,1 2-70,6 0 0,-3 1 1,10 6-1,2-2-112,2-4 1,3 4-1,0-7 1,3 0-139,4-5 1,8-5 0,11-5 0,3-4 46,-2-8 1,4-7 0,-2-7 0,0-10 22,3-10 1,-8-9 0,5-13 0,-5-4 288,-2-2 0,-8-1 1,-1-7-1,-1 0-81,0-5 1,-7-4-1,2-1 1,-5-7-370,-2-4 0,-7-3 0,0-1 1,0 6-254,-3 10 1,7 9-1,-4 21 846,5 6 1,2 27 0,2 23 0,3 20 290,2 14 1,3 15 0,-5 12-1,4 0 309,4 0 0,-6 5 1,7-5-1,1 0-295,-3 0 1,7-2-1,-4-8 1,4-2-864,3-5 1,-3 2 0,-2-11 317,-2-8 0,-1 3 0,8-11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31.996"/>
    </inkml:context>
    <inkml:brush xml:id="br0">
      <inkml:brushProperty name="width" value="0.08571" units="cm"/>
      <inkml:brushProperty name="height" value="0.08571" units="cm"/>
      <inkml:brushProperty name="color" value="#E71224"/>
    </inkml:brush>
  </inkml:definitions>
  <inkml:trace contextRef="#ctx0" brushRef="#br0">109 44 8128,'-22'-9'1116,"1"4"0,-1-7 2320,0 2-2588,10 3 1,2 9-3980,10 6 3131,0 4 0,20 9 0,4 1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33.888"/>
    </inkml:context>
    <inkml:brush xml:id="br0">
      <inkml:brushProperty name="width" value="0.08571" units="cm"/>
      <inkml:brushProperty name="height" value="0.08571" units="cm"/>
      <inkml:brushProperty name="color" value="#E71224"/>
    </inkml:brush>
  </inkml:definitions>
  <inkml:trace contextRef="#ctx0" brushRef="#br0">44 458 8166,'-12'44'668,"-5"1"0,10 9-835,2 11 1,3 0 0,2 10 0,2-2 830,5 0 0,5-1 0,13-7 0,1-2-793,3-5 1,10-7 0,-5-14-1,2-11-226,0-9 0,-2-7 0,5-15 0,-5-10 414,-3-14 1,-2-17 0,-9-7 0,-3-2 20,-3-6 1,-9-9 0,5-3 0,-3 1 199,0-3 0,1 7 0,-8-5 0,0 6 60,0 1 1,-3 11 0,-2 6-31,-2 11 1,-3 18 0,6 23 0,-4 16 73,3 15 1,3 19 0,4 12 0,3 13-422,2 7 0,8-6 0,-5-1 0,2-3-1,5-5 1,12-7-1,5-10 1,4-14-40,6-13 0,-5-9 0,9-21 0,-7-11 397,-5-14 0,-9-19 0,0-8 1,-8-2-293,-4 0 1,-11 0 0,4-8 0,-8 1-369,-8 0 0,4-1 0,-9-1 0,1-4-329,0-1 1,7-3-1,-2 7 1,5 0 668,2 5 0,0 3 0,0-5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34.471"/>
    </inkml:context>
    <inkml:brush xml:id="br0">
      <inkml:brushProperty name="width" value="0.08571" units="cm"/>
      <inkml:brushProperty name="height" value="0.08571" units="cm"/>
      <inkml:brushProperty name="color" value="#E71224"/>
    </inkml:brush>
  </inkml:definitions>
  <inkml:trace contextRef="#ctx0" brushRef="#br0">0 0 8103,'3'51'0,"2"0"0,2 0 225,-2 2 0,4-5 0,1 8 0,0 0 63,-1-1 0,6-4 0,-8 7 0,0 0 102,3-2 1,-8-3 0,6-9 0,-6 2-113,-2 4 1,7-11 0,1 5 0,-3-6-121,-3-4 0,-9-2 1,-3-10-164,-2-1 1,5-9 0,-8-4 0,1-8 152,2-8 0,2-4 1,7-9-1,-1-1-125,-4 0 0,1-7 1,9 0-1,6 5 51,6 7 0,-2 0 0,3 10 1,4 2 52,8 2 0,-3 6 0,7 4 0,-1 8-468,-1 4 1,7 3-1,-5 2 1,1 3-2716,-1 2 3056,8 0 0,-15-8 0,8 1 0</inkml:trace>
  <inkml:trace contextRef="#ctx0" brushRef="#br0" timeOffset="1">610 784 8006,'0'-22'1680,"0"1"-1484,0 9 0,2 2 0,3 12 0,5 3-346,2 2 0,0 10 1,5-5-1,-2 3 253,2 0 0,-5-1 1,2 10-1,3 5 148,2 8 1,3-1 0,0 5 0,0 7-150,0 6 1,7 4 0,0 9 0,-3 4-181,-2 1 0,-4 8 0,-3-7 1,-5-1-38,-2 3 1,-3-9 0,-10-1-1,-4-12 18,-7-7 0,-8-10 0,-5-4 1,-4-8 147,-3-12 1,0-7 0,-5-10-1,3-9 288,-3-15 1,8-20-1,2-9 1,5-7-62,2-8 0,10 3 0,4-10 0,6 0-352,2 3 1,12 2 0,7 12 0,13 5-219,9 7 0,-2 15 0,12 9 0,-3 10-1225,3 10 0,-5 5 1517,5 2 0,4 9 0,1 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40.764"/>
    </inkml:context>
    <inkml:brush xml:id="br0">
      <inkml:brushProperty name="width" value="0.08571" units="cm"/>
      <inkml:brushProperty name="height" value="0.08571" units="cm"/>
    </inkml:brush>
  </inkml:definitions>
  <inkml:trace contextRef="#ctx0" brushRef="#br0">153 719 8148,'0'-21'165,"0"-1"0,-2 2 0,-3 3 860,-2 3 0,-10 9-729,2-2 1,-4 14-1,0 10 1,2 12-66,2 15 1,8 9 0,-5 15 0,2 2-208,5 2 1,3 11 0,4-6 0,5-2-199,8-10 1,4-2 0,6-14-1,4-11 328,7-13 0,3-13 1,-1-17-1,-1-7 202,1-10 1,1-22 0,-3-2 0,-9-4-41,-10-4 1,0-6 0,-10 4-1,-2-2-150,-3 0 0,-4 10 0,-5-1 1,-10 6-706,-10-1 1,0 15 0,-6-7 0,-1 9-270,0 6 0,5 1 1,-5 6-1,2 6-352,6 6 0,2 4 0,2 6 1160,0 6 0,0 15 0,1 5 0</inkml:trace>
  <inkml:trace contextRef="#ctx0" brushRef="#br0" timeOffset="382">240 2135 8147,'-2'-22'2453,"-5"0"-1873,4 10 1,-4 15-1,12 18 1,4 16-99,4 11 1,-6 0-1,5 10 1,0 3-385,0 2 1,-5 2-1,5 1 1,-2 1-671,-5 6 1,5-13 0,-3 3 0,-2-7 571,-3-8 0,8-2 0,2-2 0</inkml:trace>
  <inkml:trace contextRef="#ctx0" brushRef="#br0" timeOffset="683">741 1 8172,'15'0'-757,"-1"5"1469,3 9 1,3 15 0,1 32 0,3 18-394,-9-32 1,0 3 0,-2 13 0,0 2 0,4 8 0,0 2 0,0 9 0,0 4-108,0 7 0,0 3 0,-8-30 0,0 1 0,-1 0 0,2 2 1,-1 1-1,-1 0 0,-1-1 0,-2 0 0,0 0-256,-2 0 1,-1-1-1,0 0 1,-1 0 0,0 0-1,0 0 1,-1 2-1,0 0 1,0 0 0,-1-2-1,0-1 1,0 0-92,-1 30 0,-3-2 1,-3-6-1,-3-1 1,-4-4-1,-2 0 1,1 2-1,-2 1-274,-1 0 0,0-2 0,2-8 0,0-3 0,0-7 0,0-2 0,1-10 0,0-3-2968,-10 35 3377,2-21 0,7-12 0,0-20 0,0-17 0,2-11 0</inkml:trace>
  <inkml:trace contextRef="#ctx0" brushRef="#br0" timeOffset="1066">1830 1895 8085,'-12'-14'929,"2"2"1,3-1 27,0 1 1,-3 8 0,5-6 297,-2 0-1710,0 8 1,9-8 454,5 10 0,5 10 0,10 2 0</inkml:trace>
  <inkml:trace contextRef="#ctx0" brushRef="#br0" timeOffset="1399">1874 2244 8058,'-10'21'467,"-2"1"0,-8 0 0,3 2 307,3 5 0,7-2 0,-8 7 0,-2 0-437,-2-1 0,-3 1 0,0 5 1,1-5-901,-1-3 0,0-2 0,0-7-1990,0 0 2553,1-10 0,-1-12 0,0-12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34.871"/>
    </inkml:context>
    <inkml:brush xml:id="br0">
      <inkml:brushProperty name="width" value="0.08571" units="cm"/>
      <inkml:brushProperty name="height" value="0.08571" units="cm"/>
      <inkml:brushProperty name="color" value="#E71224"/>
    </inkml:brush>
  </inkml:definitions>
  <inkml:trace contextRef="#ctx0" brushRef="#br0">262 789 7937,'0'-34'-227,"0"-5"0,0 10 0,-3 3 84,-4 2 0,2 4 0,-9 3 1,-3 5 808,-2 2 0,-3 3 1,0 10-1,0 6-86,0 13 1,1 2 0,-1 13 0,3 1-278,4 3 1,-2 3 0,10-1 0,2 1-322,3 0 1,2-8-1,2-2 1,3-3-136,2-4 0,10-5 1,0-8-1,7-7 12,5-4 0,3-13 0,-6-7 0,3-12 78,-2-14 1,-3-1 0,-2-9 0,-3 0 118,-4-5 1,2-5-1,-10-3 1,-2 1-4,-3 0 1,-4-3 0,-5-2 0,-6 0-254,1 7 0,-7 0 1,4 12-1,-4 3-376,-3 2 1,10 19 289,5 5 1,5 25 0,4 4-1,5 12-81,8 10 1,-3 5 0,2 12 0,1 5 159,-3 7 1,7 0 0,-7 5 0,1 5 161,-6-1 0,3 11 0,-1-1 0,1 1 114,0-6 1,4-4-1,-4-5 1,2-3 267,5-1 0,2-14 0,5-1 0,3-15 420,2-12 1,0 0 0,-5-10 0,3-4-38,2-8 0,2-15 0,-4-11 0,2-3-112,-2-5 1,-3-9 0,-5-3 0,-4 0-223,-8-2 1,-5 5-1,-2-8 1,0 3-350,0 4 1,-5 4 0,-7 1 0,-9 3-294,-4 5 0,-6 6 0,0 16 0,-3 7-300,-5 4 1,5 15 0,0 10 0,0 14-1373,0 13 0,8 4 1928,-3 5 0,5 15 0,2-6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35.169"/>
    </inkml:context>
    <inkml:brush xml:id="br0">
      <inkml:brushProperty name="width" value="0.08571" units="cm"/>
      <inkml:brushProperty name="height" value="0.08571" units="cm"/>
      <inkml:brushProperty name="color" value="#E71224"/>
    </inkml:brush>
  </inkml:definitions>
  <inkml:trace contextRef="#ctx0" brushRef="#br0">44 247 7659,'-2'22'0,"-3"0"6,-2-1 0,-8 4 1,8 4-1,2 7 934,3 5 0,2 5 0,0 2 0,0 3-664,0-2 0,2-3 1,5-5-1,8-5-302,4-7 1,10-7 0,3-8 0,-1-6 33,1-6 0,-1-12 1,-4-7-1,2-7-157,-3-5 1,-9-10 0,-5 3 0,1-7 133,-1-8 0,-8 2 0,4-6 1,-6 2 159,-2 4 0,0 3 0,-2 3 0,-3-3-268,-2-5 1,-1 15-1,8-1 1,-2 13-186,-5 10 1,4 9-1,-4 19 181,5 15 1,4 20-1,3 11 1,2 10-25,-2 10 0,5-2 1,-1-1-1,3 0 198,5 1 1,-5-15 0,3 0-1,2-10 256,2-12 1,3-10 0,0-16 0,0-10 336,-1-10 0,-9-17 1,-2-14-1,-3-8-339,1-6 0,-1 1 0,-7-9 1,0 0-102,0 2 1,0-4 0,0 7-1,-3-1-259,-4 1 0,2-5 0,-7 7 1,3 3-364,4 2 1,0 5 0,0 5 0,-2 6-642,2 6 1,3 10 498,2-1 0,2 18 0,3 2 1,2 9 290,-2 10 1,-3 13 0,-2-1 0,0 7 80,0 8 1,0-2-1,0 6 1,0 1 37,0 0 1,0-8-1,0 3 1,3-5 268,4-3 0,-2-6 0,9-4 331,3-1 0,3-13 1,4-11-1,2-6 51,4-2 0,1-12 0,-4-8 0,2-9 183,-3-4 0,-2-4 0,-2-4 1,-2 2-299,-6 3 0,3 7 0,-10-5 1,-2 0-220,-2 0 1,-3 8-1,0-3 1,-3 5-138,-4 2 1,-5 0 0,-10 3 0,0 4 96,0 8 1,1-3 0,-1 3-1,0 5-184,0 6 0,8 9 1,2 11-1,2 2-53,5 3 0,3 10 1,2 0-1,0 7-209,0 5 1,0 7 0,2-5 0,3 0-638,2 0 0,13 5 0,-1-7 0,10-5-334,5-7 0,-5-8 1294,7-9 0,1 0 0,6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43.377"/>
    </inkml:context>
    <inkml:brush xml:id="br0">
      <inkml:brushProperty name="width" value="0.08571" units="cm"/>
      <inkml:brushProperty name="height" value="0.08571" units="cm"/>
      <inkml:brushProperty name="color" value="#E71224"/>
    </inkml:brush>
  </inkml:definitions>
  <inkml:trace contextRef="#ctx0" brushRef="#br0">586 1041 8073,'-29'-34'-138,"0"5"0,-10 5 0,3 2 0,-5 3 353,-3 4 0,1 8 0,-1 14 0,1 8 143,-1 4 0,3 13 0,5 6 0,7 8-191,4 5 0,6 7 1,2-5-1,5 1-31,2-1 1,6-10-1,13-9 1,11-2-197,6-6 0,13-4 0,-3-7 0,5-11-18,3-8 0,-1-18 0,3-14 0,3-8-13,2-7 0,-1-2 0,-8-10 0,-4 3-227,-1-1 1,-11-14 0,1 10 0,-10-3 134,-10 0 1,-5-4-1,-2-3 1,-2 0-6,-5 0 0,-5-5 0,-13 7 0,-1 5 64,-3 8 1,0 2 0,7 14 0,0 10 16,0 8 0,8 16 0,2 13 0,0 18 160,0 20 0,4 13 0,-4 13 1,3 6 206,4 7 1,0 12 0,0 2 0,-2 1-140,2 1 1,3-4-1,1-41 1,2 0 0,-1 0-1,0 0-129,0 48 0,9-7 0,8-20 0,10-16 164,9-15 1,15-19-1,5-15 1,2-7 173,0-7 1,-8-15 0,6-14-1,-3-5 25,-4-3 1,-13 1 0,-7-3 0,-5-3-71,-2-2 1,-3 1-1,-4 6 1,-8 3-223,-4 5 0,-3-6 0,0 9 0,-3-4-117,-4 1 1,-5 9 0,-10 1 0,0 6-256,0 6 0,-2 9 0,-2-2 0,-3 7 236,2 7 0,3 8 0,2 14 0,0 7 390,0 5 0,1 5 1,-1 2-1,3 3 151,4-2 1,3 4 0,7-2 0,-2-3-228,2-2 1,12-5 0,10-2 0,10-5-514,9-3 1,5-9-1,3-10 1,-1-2-870,1-5 0,-1-5 1,1-8-1,0-6-310,-1-6 0,-2-1 1451,-4-1 0,4-10 0,-7-1 0</inkml:trace>
  <inkml:trace contextRef="#ctx0" brushRef="#br0" timeOffset="264">1196 1150 8073,'0'22'-84,"0"-1"0,-7-6 1,-1-1-1,3 3 351,3 3 1,2 2-1,0-1 1,0 1 261,0 0 0,0 0 1,-2-1-1,-3 1 142,-2 0 1,-1 0-275,8-1-595,0-8 0,0-16 1,3-16-1,2-10-68,2-5 1,10-2 0,-3-10 0,6-3-181,1-2 0,-6 1 0,-1 6 0,3 1 37,3-1 1,1-4 0,4 4 0,-1 8 301,-2 2 1,4 17 0,-11-2-1,4 6 526,3 9 0,-8 13 1,-1 11-1,-4 9-71,-4 5 0,5 9 0,-3 8 0,-2 0-37,-3 2 1,-2-7 0,0 5 0,0-5-593,0-3 1,0 1 0,0-3 280,0-5 0,-9 5 0,-4-7 0</inkml:trace>
  <inkml:trace contextRef="#ctx0" brushRef="#br0" timeOffset="265">1544 758 8073,'0'-44'-234,"0"1"0,0-1 1,3 3-1,1 5 25,4 7 0,9 7 0,-3 7 209,6 8 0,1 5 0,1 2 0</inkml:trace>
  <inkml:trace contextRef="#ctx0" brushRef="#br0" timeOffset="266">1740 845 8077,'0'36'91,"0"1"1,0 4 313,0 7 0,0-2 0,0 5 0,0-5 58,0-3 1,0 1 0,3-3 0,1-5 630,4-7 0,1-4-453,-1-4 0,4-13 1,7-16-393,-4-18 0,4-13 0,-7-4 0,3-3-304,-1-5 1,-2 2-1,5-6 1,-2 1-713,2 6 1,0-3 0,-1 5 0,-1 5 766,2 0 0,12 0 0,5-3 0</inkml:trace>
  <inkml:trace contextRef="#ctx0" brushRef="#br0" timeOffset="361">2219 867 8077,'-21'12'284,"6"0"0,0-7 0,-1 4 451,-4 4 0,-2-6 0,-2 10 0,-2 5-181,-3 4 0,-3 6 0,5-6 1,-2 6-276,3 2 0,9-1 1,5 4-1,2-6-217,5 1 1,5-8 0,10 2-401,12-9 1,2-7 0,12-12-1,1-3-128,-4-2 0,6-10 0,-10 2 1,-2-4 257,-3-3 0,-2 10 1,0 2 727,-1 0 1,1 8-383,0-5 1,-3 14-1,-2 8 1,-5 4-420,-2 3 1,4 0-1,-4-1 1,0 1-1606,-1 0 1886,8 0 0,5-1 0,12 1 0</inkml:trace>
  <inkml:trace contextRef="#ctx0" brushRef="#br0" timeOffset="491">2633 17 8464,'10'-12'575,"-1"8"0,6 20-217,-8 21 1,-4 14-1,-3 16 1,0 6-70,0 7 1,0 14 0,0-43 0,0 0-1,-1 2 1,-1 0-201,-1 2 1,-1-1 0,2-3 0,-1 0-1,-9 48 1,0-2-489,0-5 0,5-3 0,-6-4 1,4-10-2400,4-17 2798,2-15 0,-6-21 0,-3 0 0</inkml:trace>
  <inkml:trace contextRef="#ctx0" brushRef="#br0" timeOffset="837">2176 823 8077,'2'-19'-1630,"5"2"2025,8 2 1,7 11 0,4-6-1,8 3 46,7-1 0,-2-6 0,14 7 1,-2 2-38,0 2 0,7 3 0,-7 0 0,-3 3-68,-2 4 1,-2 5 0,-3 10 0,-5 2 167,-7 5 1,-5 5-1,-4 12 1,-3 2 25,-3 3 0,-7 7 0,6-5 1,-4 1-573,-4-1 0,5 5 0,-3-7 0,-2-5-647,-3-8 1,-2-6-2056,0-10 0,0-15 2744,0-14 0,0-15 0,0-22 0</inkml:trace>
  <inkml:trace contextRef="#ctx0" brushRef="#br0" timeOffset="924">2960 562 8077,'9'-22'-415,"6"0"0,-5 8 0,-1 2 205,1 2 210,-8 3 0,8 16 0,-10 4 0</inkml:trace>
  <inkml:trace contextRef="#ctx0" brushRef="#br0" timeOffset="1208">3134 780 8038,'0'43'-427,"0"1"0,0 2 1022,0 5 0,0-5 1,0 4-1,0-1 61,0 2 1,0-13 0,0 3-1,2-7-12,6-7 1,1-10-1,8-5 1,-2-2-108,2-6 0,2-11 0,3-7 0,0-8-302,-1-7 0,-1-5 0,-3-10 0,-5 1-87,-3-1 1,6 1 0,-8-1 0,-2-2-311,-3-5 0,6 5 0,-1-4 0,-2 4-1170,-3 2 0,5 3 0,3 2 0,0 5-753,0 3 0,4 2 2085,-7 7 0,10 0 0,-5 1 0</inkml:trace>
  <inkml:trace contextRef="#ctx0" brushRef="#br0" timeOffset="1743">3352 1172 8038,'0'31'13,"0"-7"1,0 5 0,2-7 331,5-7 1,5 2-1,10-8 1,0 1 119,0 0 0,7-3 1,2-10-1,1-4-140,-1-7 1,5-6 0,-4-4 0,-1-3-159,1-2 1,-3-7-1,-7 5 1,-1-3-109,1-5 1,-7 0 0,-3 1 0,0 1-108,0-1 1,-7 4-1,2 0 1,-4 2 134,-3 6 0,-3 9 1,-4 5-1,-10 2-3,-10 5 1,3 13 0,-7 8 0,2 11-85,0 9 0,0-2 0,7 3 0,2 1-126,6 3 1,-3 3-1,10 0 1,2-1-304,2 1 1,6-8 0,4-2 0,10-3-200,10-4 0,7-13 0,9-6 0,3-8 78,5-8 1,5-13 0,9-16-1,-2-6 269,-5-8 0,-5 3 1,-9-11-1,-1-1 488,1-3 0,-13 5 1,-9 2-1,-12 6 569,-8 8 1,-9 6-1,-3 12 1,-2 2-239,-5 10 1,-2 7 0,-3 5 0,0 5-274,0 10 1,10 2 0,3 19 0,1 3-242,1 2 1,0 5-1,7 2 1,0 5 325,0 3 0,10-8 1,4 3-1,5-3 430,3 3 0,-7-7 0,-3 2 0,0-10-173,0-4 0,-7-1 0,0-7 1,-13 0 91,-13-4 0,-8-11 0,-10 4 0,3-4-1189,-3-4 0,-2-3 1,0-2-1,2 0-4038,3 0 4528,9 0 0,-4-9 0,9-3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1:59:40.819"/>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1 936 18736,'0'15'749,"0"-1"-425,0 3 0,0 3 0,0 2 0,0 2-88,0 5 0,0-3 0,0 8 0,0-2-198,0-6 0,0-2 0,0-2 33,0 0 1,7-12 92,0-10 0,0-12 0,-4-17 0,4-8-240,8-4 1,-3-5 0,2-2 0,1-3 305,-3 3 1,7-3-1,-4 5 1,4 7 251,3 5 1,0 8 0,-1 11 0,1 10-185,0 10 1,-7 19 0,-1 20 0,1 11-191,-3 8 1,0 10 0,-7 0 0,4-6-800,3-6 1,-4 2 0,6-8 0,3-1-2997,2-11 3190,-6-9 0,16-12 0,-5 0 1</inkml:trace>
  <inkml:trace contextRef="#ctx0" brushRef="#br0" timeOffset="366">458 1176 19800,'5'0'1026,"9"0"0,18 0 0,-1 0 0,3 0-2287,5 0 0,-5-10 1,2-7-1,3-7 809,2-5 1,-7-7 0,-5 4 0,-5-2-129,-2-4 1,-10 4-1,-5 0 1,-4 3 169,-3 4 0,-10 3 0,-5 2 0,-4 0 258,-3 0 1,-2 3 0,-3 5 0,-2 6 204,3 6 1,2 2 0,2 2-98,0 6 1,10 6 0,5 13-1,4 4-112,3 3 0,0 2 1,0 8-1,3-1 87,4 1 0,-2 0 1,9-1-1,3 1-203,3-1 1,1-7 0,1-2-1,0-2-21,0-6 1,7-1-1,2-6 1,1-5-700,-1-6 1,5 1 991,-7-1 0,10-1 0,-5-7 0</inkml:trace>
  <inkml:trace contextRef="#ctx0" brushRef="#br1" timeOffset="716">1090 1219 8184,'-15'-7'48,"1"0"0,6 0 273,-6 7-203,9-10 1,-2 5 0,14-7 10,7 2 1,6-4-1,4 4 1,3-2-24,2-5 1,7-2-1,-5-5 1,1-3-132,-1-2 1,-2 0 0,-7 7 0,0 0-6,0 1 1,-10-1-1,-5 0 1,-5 0-41,-2 1 1,-2 1-1,-5 3 1,-8 5 20,-4 2 1,-5-4 0,-3 7-1,-2 2 193,2 2 0,3 3 0,2 3 0,1 4 34,-1 8 0,7 4 0,3 5 1,3 5 25,4 7 1,-5-2-1,3 3 1,2 1-96,3 4 0,2-1 0,2-3 1,5-1-233,8 1 0,4-6 0,3-1 0,0-4-536,-1-5 0,11 2 1,4-17-1,5-2-67,3-3 1,-1-2 0,1-2 725,0-5 0,9-15 0,2-12 0</inkml:trace>
  <inkml:trace contextRef="#ctx0" brushRef="#br1" timeOffset="985">1808 1024 8184,'22'-34'6,"-3"2"1,-4 8 0,-8-3 145,-5-2 1,-2 0 0,-2 8-1,-8-1 172,-11 0 0,-4 3 1,-8 2-1,-1 5 85,0 2 0,0 3 0,-2 7 0,4 0-138,1 0 1,7 9 0,-6 8 0,9 7-222,6 5 0,-2 10 0,10 0 0,2 7-99,3 5 1,4 0-1,5-8 1,8-2-214,4-5 0,3-4 1,2-10-1,3-1-173,2 1 1,2-10 0,-4-4 0,2-6 63,-2-2 1,4-10 0,-2-7 0,-5-9 50,-7-10 0,0-6 1,-7-4-1,0-2 10,-1-3 0,-2-9 1,-7 2-1,0-5 241,0-3 0,0 1 1,-2-3-1,-5-2 69,-8-2 0,-4-11 0,-3 6 0,0-10 0</inkml:trace>
  <inkml:trace contextRef="#ctx0" brushRef="#br1" timeOffset="1082">1721 0 8184,'0'65'0,"0"1"0,0 1 145,0 6 1,7 7 0,1 12 0,-1 5-226,3 2 0,-9-45 0,0 1 0,3 3 0,2 0-365,-2-1 1,1 0-1,1-2 1,0 1 0,5-2-1,0 1 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02:20.459"/>
    </inkml:context>
    <inkml:brush xml:id="br0">
      <inkml:brushProperty name="width" value="0.06" units="cm"/>
      <inkml:brushProperty name="height" value="0.06" units="cm"/>
      <inkml:brushProperty name="color" value="#004F8B"/>
    </inkml:brush>
    <inkml:brush xml:id="br1">
      <inkml:brushProperty name="width" value="0.08" units="cm"/>
      <inkml:brushProperty name="height" value="0.08" units="cm"/>
      <inkml:brushProperty name="color" value="#004F8B"/>
    </inkml:brush>
  </inkml:definitions>
  <inkml:trace contextRef="#ctx0" brushRef="#br0">44 1524 7158,'-14'-2'327,"-1"-5"1,10 2-131,-2-10 0,4 8-114,3-7 0,0-1 1,0-7-28,0 1 0,3 6 0,2 0 0,2-1-4,-2-4 1,7 6 0,0-1 0,3-2 14,-1-2 1,-7-3 0,8 3-1,-1 2-4,-2 2 1,8 1-1,-8-8 1,2 0 17,1 0 1,-1 1 0,6-1 0,-3 0-29,-3 0 0,1 1 1,7-1-35,-1 0 1,-1 7 0,-3 1 0,-3-3-6,3-2 0,2 4 0,1 1 0,-3-1 32,-3 3 1,1-5 0,7 7 0,-1 1 15,1-1 1,-7-7 0,-1 5 0,3 0-16,2 5 0,3-5 0,0-1-31,0 1 0,-8 0 0,1 7-19,2-2 1,2-3 0,3 6-1,0-4-6,-1 4 1,-6-1 0,-1 0 0,3-2-13,3 2 1,2 2 0,-3 1 0,-2-3 12,-3-2 0,1 0 0,7 4 4,-1-4 0,1 4 0,0-4-22,0 5 0,-8 2 7,1 0 0,-1 0 1,8 0-20,0 0 0,-8 0 0,1 0 24,2 0 0,-5 0 0,2 0 50,3 0 1,-5 0-1,3 0-3,2 0 0,-5 7 0,3 0 6,1-2 0,-3 5-16,1-3 1,-2 3 0,5-5-17,-2 2 0,-3 3 1,5-6-1,-3 4 24,3-4 0,-5 6 1,3 0 20,2 2 1,2-5-1,3 5-39,0-2 1,-8 4-1,1-6 1,-1-1-65,-2 3 0,8-5 0,-6 7 1,5-3 63,3-4 1,-7 5 0,-1-1 85,3 4 0,-5-9 1,3 4 249,2-6 0,-5-2-224,2 0 0,-6 0 0,6 0-50,3 0 0,-5 0-55,3 0 0,-3-2 0,5-3 145,-3-2 0,-9-3 0,5 5 11,-1-2 0,-6-3 1,7 5-89,-1-2 1,-4-3-645,10 3 1,-1-3-608,8-4 0,-8-3 276,1 10 1,-8-1 886,8 8 0,-10 0 0,4 0 0</inkml:trace>
  <inkml:trace contextRef="#ctx0" brushRef="#br1" timeOffset="1815">1851 936 9546,'0'-12'429,"0"0"-437,0 5 0,3 5 119,4-6 0,-2 6-67,10 2 0,-3-3 1,5-1-35,-3-4 0,1 1 0,6 7-14,1 0 1,0-2-1,2-3 10,5-2 1,-12-1-1,5 6 1,-3-3-60,1-2 1,4-3-1,2 5 1,3-2 82,-2 2 0,-3-7 1,-2 0-1,2-3-31,5 1 0,-2 7 0,7-8 0,-3-2-5,-4-2 0,-1 4 0,1 1 1,2-3 46,-2-2 1,-3 4 0,-2 1 0,-1-3 24,1-3 1,-2 6 0,-3-1 0,-3 1-1,3 2 1,2-8-1,1 6 1,-3-3-50,-3 2 1,1-4 0,4 4-1,-2-2-34,-3 3 1,1-5 0,7 4 39,0-4 0,-1-3 0,-1 0 0,-3 3 42,-3 4 1,-2-4 0,5 7 0,-5-3 19,-2 1 0,0 9-9,-3-2 1,-5 2-183,6-2-239,-6 4-37,-2-7 177,-10 20 177,8-7 30,-8 16 1,10-14-61,0 9 1,0-6 56,0 6 1,0 1 5,0 6 1,0-6 32,0-1 0,0-6-3,0 6 1,3 1-37,4 6 1,-2 1-5,9 0 1,-2 0 0,5-3 0,-5-2 1,-2-2 0,5-8 0,-6 5 0,1 0-15,0 0 0,7-5 0,-5 8 1,2-1-28,1-1 0,-1-1 0,8-8 0,-3 6 39,-4 2 0,4-7 0,-4 5 0,4-3-1,3 0 0,0 3 1,-1-5 62,1 2 1,0 0 0,0-4 22,-1 4 1,-6-5 0,0 6-90,1-6 1,4-2 0,2 3-16,-1 4 1,1-5 0,0 5 0,0-4 23,-1-3 1,1 2 0,0 3 0,2 2 13,5-2 1,-5-2 0,5-3 0,-2 0-8,2 0 1,-5 7 0,8 0-1,-3-2-19,0-3 1,7-2-1,-4 0 1,-1-2-7,1-5 0,6 2 1,-4-10-1,2 1 6,1 2 0,-8-8 0,7 8 1,3-2-11,2-1 1,2 1 0,1-8-1,0 0 1,-1 0 1,1 1 0,-1-4 0,1-1 13,-1-3 0,1 0 0,-1 7 1,1 0 12,0 0 0,-1 1 0,-2-1 1,-2 0-5,-3 0 1,0 8 0,8-1 0,0-2-8,-1-2 0,1-3 1,-1 0-1,1 3-23,-1 5 1,8-6-1,0 6 1,-3-3 25,-2 2 0,5 3 0,0 7 0,0-4-20,2-3 0,-7 7 1,7-3-1,-2 6-27,0 2 1,7 0 0,-5 0 0,3 0 25,4 0 0,-4 2 1,2 6-1,0 4 63,-2 0 0,4 7 1,-7-4-1,3 7 57,5 7 0,-1-3 1,1 8-1,-6 0-54,-2 0 1,1 2 0,-4 8 0,6-1-82,0 1 0,-3-1 1,-9 1-1,-1-3-83,1-5 1,-3 10 0,-5-7 0,-7-3-333,-5-2 0,-2-2 0,0-6 454,0 3 0,-1 10 0,1-5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02:54.010"/>
    </inkml:context>
    <inkml:brush xml:id="br0">
      <inkml:brushProperty name="width" value="0.06" units="cm"/>
      <inkml:brushProperty name="height" value="0.06" units="cm"/>
      <inkml:brushProperty name="color" value="#004F8B"/>
    </inkml:brush>
  </inkml:definitions>
  <inkml:trace contextRef="#ctx0" brushRef="#br0">131 785 8302,'-7'24'-45,"0"2"111,2 3 1,2 17-1,6 3 1,2 9 505,2 10 0,8 19 0,-8 0 0,0 5-386,3 5 1,-5-5 0,7 7-1,0 0-552,0 0 0,-7-7 1,2 2-1,-5-6-430,-2-9 1,0-4-1,0-12 1,-2-7 795,-5-12 0,4-20 0,-6-15 0</inkml:trace>
  <inkml:trace contextRef="#ctx0" brushRef="#br0" timeOffset="822">1 698 8168,'43'-37'0,"1"1"-191,-1-3 1,1 8 0,-3 2 0,-2 7-153,-3 7 1,0 6 0,8 9 0,-3 5 517,-5 9 0,3 3 0,-10 19 0,-2 3 297,-3 2 1,-2 10 0,-3 2-1,-5 0-346,-6 1 0,-6 4 0,-2-5 1,0 0-19,0 0 0,-2-9 0,-6-8 1,-6 1-116,-5-4 0,-3-1 0,0-10 0,0-3-250,0-4 0,1-6 0,-1-9 0,3-2 4,4-5 1,-2-6-1,7-11 1,1-5 138,-1-7 0,3-5 0,7-3 0,2 3-68,5 5 1,6-5-1,8 7 1,1 0 235,0 5 0,0 7 1,-1 5-1,4 5 326,4 2 0,-3 6 0,8 13 1,-2 11-118,-6 6 1,-2 13 0,-2-3 0,0 3 47,0-3 0,-3 5 0,-4-7 0,-8 0-23,-5-5 1,6 3 0,-1-3 0,-5-5 78,-7-7 1,1-5 0,-11-7 2,-2 2 0,5-9 0,0-15 1,2-10-244,5-9 0,3-5 0,2-5 1,0-3-787,0-2 0,10-9 0,7 2 0,7-5-113,5-2 0,10 2 0,-6 7 0,4 13-72,-1 11 0,-2 8 1,5 4 843,-3 6 0,0 24 0,8 14 0</inkml:trace>
  <inkml:trace contextRef="#ctx0" brushRef="#br0" timeOffset="823">981 1068 8168,'0'21'-761,"0"1"304,0 0 1,7-7 0,2-3 508,4-3 0,-6 6 1,7-8-1,3-2 279,3-3 0,1-2 1,1-2-1,2-5 110,5-8 1,-4-4 0,4-3 0,-5 0-113,-2 0 0,-8-7 1,-2-2-1,0 0-44,0-1 0,-7-4 0,3 4 0,-6 1 35,-2-1 1,-10-4 0,-4 7 0,-6 2-167,-1 3 1,-1 5-1,0 4 1,0 8-78,1 5 1,-1 4 0,0 8 0,0 12-257,0 11 1,3 9 0,5 4 0,6 2-400,6 3 1,2 9 0,2-4 0,6 2-423,6 0 0,15-10 1,7 3-1,6-7 1000,1-8 0,1-4 0,-1-11 0,1 1 0</inkml:trace>
  <inkml:trace contextRef="#ctx0" brushRef="#br0" timeOffset="922">1677 1133 8168,'0'-41'-420,"0"2"0,0 5 237,0 3 1,0-5 0,0 7 0,0 2 54,0 3 1,-2 2 0,-3 0 0,-5 3 1041,-2 4 1,5 6-636,-7 9 1,1 9 0,-3 6 0,3 7-340,4 7 0,-6 4 0,6 11 0,-1 0 24,0-1 0,3 1 1,7-1-1,0-2-46,0-4 0,10-6 0,4-12 0,6-2-156,1-2 0,1-10 0,0 2 0,0-9 108,-1-13 0,4-2 0,1-22 0,3-4 84,-2-5 1,-5-13-1,-5 1 1,-5-8 141,-3-5 1,-1-9-1,-8 5 1,0-3 214,0 0 1,-3 2 0,-4-4 0,-8 5-178,-4 2 0,-3 5 0,3 14 0,4 12-612,8 13 1,5 12 0,2 14 214,0 19 0,0 18 0,0 18 0,0 9 230,0 3 1,0 11-1,0 0 1,0-1-57,0 3 1,0 0 0,0 5-1,0-5 89,0 0 0,0-7 0,2 7 0,3-5 0,2-5 0,0-7 0,-4-21 0,2-8 0,2-5 0,3-12 0,-5-7 0,2-10 0,7-10 0,-6-11 0,-1-3 0,2 2 0,-4 3 0,7 2 0,1 0 348,-1 1 0,-5 1 0,7 6 307,3 7 0,-5 4 0,3 3 1,2 3-320,2 4 1,-4 5 0,-1 10 0,3-1-604,3 1 1,-1 0 0,-2-3-1,-5-2-305,-2-2 1,4-8 0,-4 5 571,2-2 0,-7-3 0,4-7 0</inkml:trace>
  <inkml:trace contextRef="#ctx0" brushRef="#br0" timeOffset="923">2178 763 8168,'0'-34'-475,"-7"3"0,0 9-774,2 0 1334,2 10 0,11 5-85,-1 14 0,0 5 0,-7 10 0,0 0 0,10-1 0,2 1 0</inkml:trace>
  <inkml:trace contextRef="#ctx0" brushRef="#br0" timeOffset="924">2505 959 7864,'0'-22'0,"2"0"-558,6 0 0,-6 1 0,5-1 729,-4 0 1,-3 0-1,0 1 440,0-1 0,-3 10 0,-4 4-344,-8 6 1,1 7 0,-5 7 0,-6 12-155,1 8 0,0 4 0,2 7 0,0 1-29,1 0 0,1 6 0,3 1 0,5-2-266,3-3 1,1-3 0,11-2-1,6-4-559,13-8 1,12-15-1,14-7 1,6-4 740,1-3 0,3-10 0,-2-21 0,-3-15 0</inkml:trace>
  <inkml:trace contextRef="#ctx0" brushRef="#br0" timeOffset="925">2919 44 8168,'0'44'-575,"-3"7"0,-2 2 1,-2 2 837,2 6 0,0 12 0,1 9 0,-6 10-61,4-42 0,0 1 0,2 2 0,1 1 0,-3 0 0,-1 1 0,2-1 0,1 1-254,1-1 1,1 0-1,-3 0 1,0-1-1,-2 44 1,2-17-1048,3-20 0,11-24 1099,6-14 0,4 0 0,3-10 0</inkml:trace>
  <inkml:trace contextRef="#ctx0" brushRef="#br0" timeOffset="1020">2548 719 8168,'0'-21'0,"0"-1"-371,0 0 0,10 0 0,7 3 1,10 2 866,9 2 1,15 1 0,7-6-1,7 4-355,8 1 1,2 10-1,7-2 1,-5 5-438,-2 2 1,-2 0 295,-8 0 0,-9 0 0,-3 0 0</inkml:trace>
  <inkml:trace contextRef="#ctx0" brushRef="#br0" timeOffset="1278">3224 1198 7430,'19'-2'-694,"-2"-3"0,-3-2 702,3 2 1,0-7 0,0 0 0,-2-3 166,2 1 0,9-3 1,3-10-1,-5-2 143,-7 3 0,3-6 1,-8 3-1,0 2 630,-5 3 0,-4 2 0,-8 3-286,-10 5 1,-2-3 0,-17 9 0,1 6-192,-1 7 1,0 7-1,-5 10 1,5 2-601,3 5 0,4-2 0,10 6 0,5 1-811,2 0 1,3 0 0,7 5-1,3-5-521,4-3 0,7 3 0,13-10 1461,2-4 0,19-4 0,-2 6 0</inkml:trace>
  <inkml:trace contextRef="#ctx0" brushRef="#br0" timeOffset="1565">3703 1068 8202,'-10'-22'14,"-5"0"1,-4 0 359,-3 1 1,0 9 0,3 7-133,5 10 1,2 7 0,7 9-1,-3 4-203,4 4 1,1-3-1,6 8 1,1 0 41,4 0 1,9-8 0,-3 6-1,5-3-131,3 0 1,7-2 0,0-13 0,0-7-198,3-4 1,-6-3 0,8-3 0,-2-4-278,-6-7 1,-1-15 0,-6-8 0,-2-6 125,-3-8 1,-9-5 0,2-9 0,-4-3 397,-3-4 0,-3-8 0,-4-15 0,1 46 0,-2-1 0,-2 1 0,0-1 0,0-3 0,-1 0 0,0 3 0,0 0 0</inkml:trace>
  <inkml:trace contextRef="#ctx0" brushRef="#br0" timeOffset="1665">3899 131 7430,'-10'46'0,"-2"5"-166,0 7 0,-5 10 0,10 9 0,2 15 476,3-40 0,1 0 1,1 3-1,0 2 0,0 4 1,0 1-1,1-4 0,1 0-410,1-2 0,1-1 1,8 42-1,12-7 100,5-8 0,-5-12 0,8 5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02:52.556"/>
    </inkml:context>
    <inkml:brush xml:id="br0">
      <inkml:brushProperty name="width" value="0.06" units="cm"/>
      <inkml:brushProperty name="height" value="0.06" units="cm"/>
      <inkml:brushProperty name="color" value="#004F8B"/>
    </inkml:brush>
  </inkml:definitions>
  <inkml:trace contextRef="#ctx0" brushRef="#br0">502 52 8077,'0'-22'155,"0"0"1,0 15 0,0 14 0,0 20-171,0 11 0,0 8 0,0 5 0,0 7 259,0 5 0,0 3 0,0 1 0,-3 3-355,-4 3 1,4 7 0,-6-5 0,1 2-1001,1 6 1,-7-18 1110,6-7 0,-8-19 0,3-8 0</inkml:trace>
  <inkml:trace contextRef="#ctx0" brushRef="#br0" timeOffset="161">1 444 8077,'0'-22'119,"9"2"1,6 4 0,7 3-261,7 4 1,5 2 0,9 7 0,1 0 274,-1 0 0,8 0 1,0 0-1,0 0-24,2 0 0,-7-3 0,5-2 0,-8-4 13,-7-4 1,3-1 0,-10-8 164,-2 0 0,-3 10-200,-2 5 0,-3 14 1,-2 8-1,-5 7-79,-2 7 0,4-3 0,-4 11 1,0 1 20,-1 3 1,6 3 0,-5 0-1,-1-1-13,1 1 1,-3 9-1,-7 2 1,0 4-34,0-1 0,0-10 0,-2 5 0,-5-2-27,-8 0 1,-4-3 0,-3-11-1,0-8-4,0-5 1,8-12-1,2-7-32,2-10 0,3-10 0,7-14 1,2-9-12,6-11 1,1 1-1,8-8 1,0 3 19,7 5 1,-2-6 0,7 4 0,-2 4 97,2 7 0,-5 7 0,5 11 0,-2 1 43,2 6 1,-5 6 0,5 16 0,-5 9-51,-2 9 0,-3 8 0,-2 10 1,-5-1 39,-2 1 1,4 7 0,-6-3 0,-1-2 100,3 0 1,-6-15 0,9 11 0,-1-11 94,0-12 0,2 1 1,8-13-37,0-2 1,2-8-1,3-9 1,2-12-39,-3-7 0,-2 2 0,-4-5 0,-3 0-89,-3 0 1,-2-2-1,3-5 1,-8 2-112,-4 3 1,-3 2-1,0-5 1,-3 3-181,-4-3 1,-3 8 0,-7 1-1,3 6 497,-3 3 0,-3 8 14,-1 6 0,9 22 0,4 11 1,6 11-8,2 9 0,0 4 0,0-1 0,0 4-354,0 3 1,10-6 0,7 6 0,7-3-848,5-4 0,9-11 0,-1-4 894,4-2 0,12-3 0,3-7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02:50.056"/>
    </inkml:context>
    <inkml:brush xml:id="br0">
      <inkml:brushProperty name="width" value="0.06" units="cm"/>
      <inkml:brushProperty name="height" value="0.06" units="cm"/>
      <inkml:brushProperty name="color" value="#004F8B"/>
    </inkml:brush>
  </inkml:definitions>
  <inkml:trace contextRef="#ctx0" brushRef="#br0">66 661 8146,'-12'10'0,"-7"-5"0,7 9 648,0 3 0,2 5 0,10 7 0,0 7-21,0 6 0,10 1 1,7-2-1,7-2-584,5-3 0,10-2 0,-3 2 0,5-9-721,3-10 1,-8-7-1,0-10 1,3 0 677,2 0 0,3-10 0,-1-2 0</inkml:trace>
  <inkml:trace contextRef="#ctx0" brushRef="#br0" timeOffset="182">502 618 8146,'-10'22'75,"5"9"1,-7 5 0,3 8 506,4 7 1,-5 4-1,3 13 1,0 2-43,-3 3 1,7 9-1,-6-2 1,1 5-358,1 2 1,-2-10 0,4-4 0,-5-5-482,-2-3 0,7-5 1,-2-6-1,4-13-888,3-7 1,0-13 1185,0-6 0,-9-10 0,-3 4 0</inkml:trace>
  <inkml:trace contextRef="#ctx0" brushRef="#br0" timeOffset="449">698 1511 8079,'-12'0'3271,"2"2"1,10 5-3079,0 8 0,2 4 1,6 3-1,6-3-516,6-4 0,1 4 1,1-7-1,0 0-1073,0-4 0,-1 1 1396,1-1 0,10-11 0,2-9 0</inkml:trace>
  <inkml:trace contextRef="#ctx0" brushRef="#br0" timeOffset="594">937 1249 8079,'-12'-21'-32,"-5"6"0,8 3 1,-1 0-672,0 0 703,3 7 0,-3-5 0,-2 10 0</inkml:trace>
  <inkml:trace contextRef="#ctx0" brushRef="#br0" timeOffset="1215">1830 879 8003,'-22'0'252,"1"0"321,-1 0 0,-2 0 1,-3 0-1,-2 5-176,2 10 0,3 1 0,2 18 0,1 0-294,-1 0 0,10 2 0,2 5 0,3-2-321,0-2 0,-1-11 0,11 1 1,4-10-38,8-10 1,-3-5-1,2-2 1,3-2 66,2-5 0,3-5 0,-2-13 0,-4-1 204,-1-3 1,-3-3 0,5 6 0,-2-3 258,2 2 1,-5 3-1,0 2 1,0 0 206,0 0 0,-5 1-268,8-1 1,-1 10-229,8 5 0,-8 16 0,-1 11 0,-4 9-49,-4 5 1,5-5-1,-3 4 1,-2 1-87,-3 0 1,-2-5-1,0 5 1,0-2 44,0-6 1,0-2 354,0-2 0,-7-12-177,0-10 0,0-10 1,7-14-1,0-3-15,0-2 0,7-2 0,2 4 0,1-2 327,0 3 1,4 9 0,-4 5-169,2 2 0,3 3 0,6 7-373,1 0 0,0 9 1,-3 6-1,-2 4-444,-2 3 0,-3 7 0,5 2 0,-5 1-2003,-2-1 2602,7-2 0,-15 3 0,8 2 0</inkml:trace>
  <inkml:trace contextRef="#ctx0" brushRef="#br0" timeOffset="2374">2462 923 8003,'-10'-34'281,"-2"2"1,-10 11 316,0-1 0,1 10 0,-1 4 1,0 8 51,0 8 0,0 11 0,1 13 1,1 1-447,6 6 1,-3 2 0,10 3-1,2-1-283,2 1 1,3-8 0,3-2 0,2-2-171,2-6 1,10-11-1,-3-8 1,8-5-307,7-2 0,-5-2 1,5-8-1,-4-9 54,-4-8 0,1-11 1,-2-1-1,-4-7 231,-1-5 0,-10 0 0,4 5 0,-1-5 110,-1-7 1,0-5-1,-7-4 1,0-3 90,0-3 0,-2-9 0,-3 2 0,-5-2-11,-2 2 0,5 7 0,-5 18 0,0 11 323,0 13 0,7 21 0,-2 20 12,4 23 1,1 18-1,-3 17 1,-2 5-5,2 6 1,2 6 0,3 5-1,3 2-407,4 2 0,-5 3 0,8-5-232,0 2 0,2 0 0,10-7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02:47.655"/>
    </inkml:context>
    <inkml:brush xml:id="br0">
      <inkml:brushProperty name="width" value="0.06" units="cm"/>
      <inkml:brushProperty name="height" value="0.06" units="cm"/>
      <inkml:brushProperty name="color" value="#004F8B"/>
    </inkml:brush>
  </inkml:definitions>
  <inkml:trace contextRef="#ctx0" brushRef="#br0">586 328 8147,'0'-15'-352,"0"0"782,0 1 1,0 7-1,0 12 1,0 16 20,0 11 1,0 6 0,0 11 0,0 4-409,0 3 1,0 2 0,0 7-1,0 3-505,0 4 1,0-4-1,0 5 1,0-8 461,0-7 0,0-5 0,0-9 0</inkml:trace>
  <inkml:trace contextRef="#ctx0" brushRef="#br0" timeOffset="283">41 698 8147,'-22'0'522,"10"2"-48,5 5 0,10-4 0,9 6 0,12-1-158,7-1 1,13 0-1,9-7 1,3-2-215,4-5 0,3-6 0,2-11 0,1-2-118,-1-3 1,-7-10 0,-2 5-1,-5 0-53,-10 5 0,0 12 1,-12 5 47,-2 2 0,-10 6 1,-5 11 121,-3 7 0,-1 8 0,-8 5 0,0 2 55,0-3 1,0 8-1,0 0 1,0 2-153,0 1 1,2-1 0,3 8 0,2-1-51,-2 1 0,-3-6 0,-2 1 1,0 0-80,0-8 1,0-4-13,0-5 0,-2-10 1,-3-7 93,-2-10 0,0-7 0,7-13 1,0-1-154,0-3 1,0-7 0,2 7 0,3 2 82,2 3 0,10 2 0,-2 0 0,4 3 51,3 4 0,-1 6 1,1 9-1,0 0-125,0 0 1,-8 2 0,1 5 0,2 8-144,2 4 1,-4 10-1,-3 0 1,-3 0-474,-4 3 0,5-6 803,-3 11 0,10-1 0,-5 7 0</inkml:trace>
  <inkml:trace contextRef="#ctx0" brushRef="#br0" timeOffset="683">1283 1111 8147,'21'0'298,"1"0"0,-7 0 1,-1-2-138,3-5 0,2-5 1,3-10-1,0 0-132,0 0 0,0-7 0,-1-2 0,1-1-105,0 1 1,-8-1 0,-2 6 0,-2-3 4,-5 2 1,-3 3-1,-4 5 131,-5 4 1,-5-2-1,-10 10 1,0 2 103,0 3 0,1 2 0,-1 2 0,0 5 242,0 8 0,0 4 0,1 3 0,-1 2 1,0 5 1,8-2 0,1 7 0,4 0-51,4 0 1,3-8-1,4 6 1,5-3-298,8 0 0,6 0 1,11-8-1,9 1-468,7 0 1,20-10 0,-2-5 0,1-4-2786,1-3 3193,-3 0 0,1 0 0,-1 0 0</inkml:trace>
  <inkml:trace contextRef="#ctx0" brushRef="#br0" timeOffset="1100">2415 894 7871,'19'9'1599,"-4"6"-1219,-8 4 0,3 3 1,-1 0-1,1 0-36,0-1 0,-1 8 0,-4 0 162,3-2-453,-1-3 1,0-14 0,0-10 0,-2-12-131,-2-8 1,-3-11-1,0-5 1,0-5 34,0-3 1,0-7 0,0-2-1,0 0-368,0 0 1,2 2 0,3 7 0,4 1-354,4-1 0,-6 10 0,7 8 763,3 9 0,3 7 0,1 10 0</inkml:trace>
  <inkml:trace contextRef="#ctx0" brushRef="#br0" timeOffset="1452">2763 1024 8153,'22'0'381,"0"0"0,0-7 1,-3-3-158,-4-2 0,4 0 0,-7-5 0,2 3-158,1-3 1,-8-5-1,5-5 1,-2-2-51,-5 3 1,-3 2-1,-2 2 1,0 0-159,0 0 0,-2 0 0,-5 1 67,-8-1 0,-4 3 1,-3 4-1,0 8 171,0 4 1,8 3 0,-1 3 0,1 4 26,2 8 1,-5 4-1,7 5 1,0 3 182,1 2 0,2 7 0,7-4 1,0-1-230,0 0 0,0 8 0,2-5 0,5 0-723,8-5 1,4-5 0,5-2 0,5-3-2307,8-4 2952,-6-6 0,20-9 0,-5 0 0</inkml:trace>
  <inkml:trace contextRef="#ctx0" brushRef="#br0" timeOffset="1717">3460 785 8148,'0'-22'356,"0"0"0,0 0 132,0 1 1,-10 9-1,-6 4 1,-9 6 164,-4 2 1,-9 2-1,1 8 1,-4 9 6,-2 8 1,1 9 0,6-4 0,7-1-722,5 1 1,2 4 0,3-7 0,4-2-494,8-3 1,5-10-1,4-2 1,5 1-214,8-1 1,4-8-1,5 4 1,3-6 349,2-2 1,7 0-1,-4-2 1,-1-3 420,1-2 0,-3-1 0,-7 8 0,-1 0 525,1 0 0,-7 0 0,-1 0 0,1 3-137,-3 4 1,0-2-1,-7 9 1,4 1-828,3-3 1,-7 7 0,5-7 0,-3 3-1374,0-1 1808,10-9 0,-5 15 0,10-8 0</inkml:trace>
  <inkml:trace contextRef="#ctx0" brushRef="#br0" timeOffset="1983">3700 1 8887,'-12'10'0,"4"4"652,6 5 0,2 13 0,0 7 1,0 9-137,0 10 1,2 15 0,3 6 0,5 9-369,2 6 1,0-5-1,5 6 1,-5-8 2,-2-7-485,-3-5 0,3-10 1,2 0-1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02:25.754"/>
    </inkml:context>
    <inkml:brush xml:id="br0">
      <inkml:brushProperty name="width" value="0.06" units="cm"/>
      <inkml:brushProperty name="height" value="0.06" units="cm"/>
      <inkml:brushProperty name="color" value="#004F8B"/>
    </inkml:brush>
  </inkml:definitions>
  <inkml:trace contextRef="#ctx0" brushRef="#br0">20686 1351 7386,'9'-12'-65,"-6"0"0,6 7 108,1-2 1,-8-10 0,8 5-6,0 0 0,-5-8 0,7 6 0,-3-5 43,-4-3 1,5 0 0,0 0-1,-1-2-20,1-5 0,-3 5 1,-4-8-1,1 1 24,4-5 0,-1-3 1,-7 0-1,0 3-98,0-3 1,-7 0 0,-3 1 0,-2 1-136,-5-1 1,-10 4 0,-4-2 0,-1-1-4,1 3 1,-8-4-1,3 6 1,-5 1 150,-3-1 0,-9-4 0,-5 7 0,-5 2 154,-2 3 0,-3-5 1,-5 0-1,-6 3-56,-6 1 0,-2 4 0,0-1 0,-3 0-97,-4 0 1,45 11 0,-1 0-1,-4 1 1,-1 1 0,0 0 0,1 1-70,0 0 1,-1 2 0,-3 3 0,0 1 0,-2-2 0,-1 1-1,-2 1 1,0 1 44,-3 1 0,-1 0 1,3 0-1,0 0 0,1 0 1,0 0-1,-2 1 0,-1 1-6,-1 1 1,-1 1-1,-8-2 1,-1 1-1,4 3 1,1 2-1,1 0 1,-1 1-66,1 0 0,0 1 0,0 1 1,-1 0-1,-6 0 0,-1 0 0,-3 0 1,-1 0 100,-4 0 0,0 0 1,1 0-1,0 2 1,1 0-1,1 0 0,-3 2 1,-1-1-99,0 0 0,-3-1 1,-6 2-1,-2 1 0,5 0 1,0 0-1,0 0 0,1-1 127,0 1 0,0 0 0,0 3 0,0 1 1,27-8-1,0 0 0,-1 0 0,1 1 1,0 1-1,0 0 7,1 0 0,-1 1 1,1 0-1,-2-1 0,0 0 1,0 1-1,-26 8 0,0 0 1,-1 1-1,-1 0-42,1 1 0,-1 1 1,30-7-1,0 1 0,-1-1 1,-1-1-1,-1 0 0,0 0 1,1-1-1,0 1 0,0 0-19,1-1 1,0 1 0,0 0 0,-2 2-1,-1 2 1,0-1 0,-1 0 0,-1-1-1,-1 2 1,0 1 0,-1 2 0,1-1-115,-1 2 1,1 0 0,-1 0 0,-2 0 0,-1 0-1,2 2 1,2 0 0,0 2 0,0-1 0,-2 0-1,-1 0 1,-1 0 124,0 0 1,0 0 0,-1 0 0,-2 1 0,0 0 0,-1 0 0,0 0 0,-1 0 0,0 1 0,2 1 0,0 1 0,0-1 27,0 1 1,0 0-1,0 0 1,0 1 0,0 0-1,0 0 1,-1 3-1,-1 0 1,0 0 0,0 1-1,1 0 1,-1 0-4,1 1 0,0-1 0,1 1 1,-1 0-1,1 0 0,1-1 1,2 0-1,2-2 0,-1 2 0,-3 0 1,1 1-1,-1 0-22,-1 1 0,0 2 1,0-1-1,0 2 0,0-1 1,0 1-1,1 1 0,-1-1 1,1 1-1,1 0 0,-1-1 1,1 1-5,-1-1 1,-1 1 0,1-1 0,2 0-1,-1 0 1,0 0 0,0-1 0,0 1 0,-1 0-1,1-1 1,-1 1 0,1 0 7,0 1 0,0 0 1,1 1-1,0 3 0,0 0 1,1 1-1,1-1 0,2 1 1,0 0-1,-1 0 1,1 1-1,-1 1-6,0-1 0,1 1 0,-1 0 0,0 0 0,-1-1 0,1 1 0,1 1 0,0-1 0,1 1 0,1 1 0,1 0 0,0 1-7,-2 1 0,1 1 0,0 0 1,1 1-1,1 0 0,-1 1 1,0 0-1,0 1 0,-1 0 1,2 1-1,-1-1 0,1 1-1,0 0 0,1 1 1,1 0-1,-1 2 1,1 1-1,1 0 1,-1-1-1,1 0 1,0 0-1,0 1 1,0 0-1,1 1 5,1 0 0,0 1 0,0-1 0,-1 2 1,0 0-1,1 0 0,2-1 0,1 1 1,0-1-1,0-2 0,1 1 0,1-1 28,1 0 1,1 1-1,0 0 1,-1 0 0,0 0-1,1 1 1,2 1-1,1 1 1,1 0 0,-1 0-1,2 0 1,0-1 58,1-2 1,1-1-1,0 1 1,2 2-1,0 0 1,1 0-1,2-6 1,0-1-1,1 0 1,0 3-1,0 0 1,1 0 11,0 0 1,2 0 0,-2 0 0,0 0 0,0 1 0,1 0 0,1-3 0,2-1 0,-1 0 0,2-1 0,0 0 0,0 0-59,-15 26 1,0-1-1,0 0 1,0-1-1,4-5 1,2-1-1,1-4 1,0-1-13,3-3 1,2-2 0,5-7-1,2-2 1,4-7 0,0-3 0,0 0-1,0-1-24,1-4 0,0-2 0,-25 37 0,10-15 1,1-8-551,6-11 1,-3-10 0,10-12 553,3-1 0,-1-1 0,-2-6 0,-5-4 0</inkml:trace>
  <inkml:trace contextRef="#ctx0" brushRef="#br0" timeOffset="603">303 10519 8395,'-3'-12'-618,"-1"2"-533,-4 1 2185,1 6-733,-3-6 0,6 9 0,-9 2 1,4 5-182,4 8 1,-5 4-1,1 3 1,-1 2-52,0 5 1,-7-2 0,5 7-1,-2-3 51,-1-4 0,3 4 1,-5 1-1,3-1-68,-3 0 0,5 1 0,-3-5 0,1 2 62,1-3 0,1-2 1,7-2 262,-2 0 1,2-3-104,13-4 1,4-5 0,12-10 0,3 0 108,2 0 1,9-8 0,-1-1 0,4-1-128,2 0 1,1-7 0,-1 5 0,-1-2-401,-6-1 0,5 10 1,-7-4-1,2 1-429,0 1 0,-16 0 0,2 7 0,-3 0-2140,0 0 2713,3 0 0,0 10 0,0 2 0</inkml:trace>
  <inkml:trace contextRef="#ctx0" brushRef="#br0" timeOffset="685">1588 10214 9301,'-8'-9'923,"1"9"1,0 16 0,7 14 0,2-1-644,6 2 0,-6 3 0,5 12 0,-4 2-287,-3 3 0,7 0 0,0-8 1,-2 1-581,-3 0 1,6-3-1,-1-5 1,-2-7-1280,-3-5 0,1-4 1866,4-6 0,-5-4 0,8-10 0</inkml:trace>
  <inkml:trace contextRef="#ctx0" brushRef="#br0" timeOffset="952">1196 10149 8562,'-12'-10'879,"-8"8"0,30-15 0,2 10-669,12 2 0,15-7 0,-3 0 0,5-3-177,3 1 0,2-1 0,2-7 0,3 0-180,-3 1 1,-4 6 0,-5 1-1,-3-3-637,3-3 0,-8 6 0,-2-1 44,-5-2 1,-9 8 824,-1 1 1,-9 8 0,3 8 0,-6 6 251,-2 6 0,0 1 1,2 1-1,3 2 4,2 5 1,1 3 0,-8 7 0,2-3 131,5 3 0,-2 2 0,7 5 0,-2 4-91,-5 9 1,5-4 0,-3 1-1,0-1-151,3 1 0,-8-7 0,5-1 0,-4-9 46,-3-10 1,2-5-1,3-2-242,2-1-218,1-8 0,-8-13 0,0-15 1,0-4-223,0-3 0,2-2 0,3-3 0,2-2-19,-2 2 1,5-4 0,-1 2-1,1 2 235,0 3 0,4 2 1,-4 3-1,2 2 196,5 3 1,-5 9-1,3-3 265,1 6 1,4 4 0,2 6 0,-3 6 50,-5 6 0,6 9 1,-8 2-1,2 0-500,1 1 0,-3 4 0,5-7 0,-2-2-346,1-3 1,-3-2 0,-1 0-1,0-3-1098,0-4 0,-5 1 1621,8-8 0,-1-1 0,8-7 0</inkml:trace>
  <inkml:trace contextRef="#ctx0" brushRef="#br0" timeOffset="2446">2415 10563 8257,'0'-22'561,"0"7"163,0 1 0,3 9 0,1 0-303,4 10 1,1 7 0,-4 10 0,5 2-353,2 5 0,-7-2 0,4 7 0,-1-1-736,-1 1 1,8 0 0,-8 5-1,0-5 667,3-3 0,2 8 0,10-5 0</inkml:trace>
  <inkml:trace contextRef="#ctx0" brushRef="#br0" timeOffset="3035">2568 10345 8252,'-3'-22'-198,"-4"0"0,4 1 1,-6-1-199,-1 0 1,8 0 395,-6 0 0,6 1 0,2-1 0</inkml:trace>
  <inkml:trace contextRef="#ctx0" brushRef="#br0" timeOffset="3036">3025 10410 8206,'-22'-9'648,"0"-1"0,1-7 0,-1 5 376,0 2 0,0 3 0,0 7-716,1 0 1,-1 2 0,3 6 0,2 6-128,2 5 0,10 3 1,-2 2-1,5 3-265,2 2 0,9 7 1,6-4-1,4-1-137,3 1 0,0 4 1,-1-5-1,1 1 141,0-1 0,0 6 0,0-8 0,-3-3 251,-5-1 1,3 4-1,-9 0 1,-6-5 265,-7-7 0,-2 2 0,-12-7 0,-6 0-485,1-4 1,-7-6 0,-1-2 0,1 0-1270,-1 0 1,3-2 0,8-6 0,1-6 1316,6-6 0,-6-1 0,8-1 0</inkml:trace>
  <inkml:trace contextRef="#ctx0" brushRef="#br0" timeOffset="3176">4092 10737 8104,'-22'10'0,"0"2"-13,1 0 0,6 5 0,3-8 1,0 1 2042,0 0-1657,7-3 1,-5-9-1,10-6-265,0-6 0,0-13 1,0-2-1,0 0-178,0-2 1,3-1 0,2-7 0,2 3-155,-2-3 0,-1-2 1,1-2-1,5-1-53,2 1 1,-5 9-1,8 5 1,-1 5 325,-2 2 1,8 10-1,-6 4 130,6 6 1,-6 14-1,1 10 1,-1 9 1,-2 3 0,5 7 0,-7-4 0,0 4-165,-1 2 1,-1 1-1,-6-3 1,3-2-196,2-3 0,0-17 1,-7 3 70,0-2 164,0-11 0,-7-9 0,0-17 1,0-7 28,-3-5 0,7-10 0,-4 3 0,5-3-108,2 3 1,0-5-1,0 7 1,0 0-37,0 5 0,2 5 0,5 2 88,8 0 1,4 10-1,3 5 1,-2 7 118,-6 7 0,5 8 1,-4 14-1,2 7 8,-3 5 0,3 3 0,-9-1 0,-4 1-36,-1-1 0,-3 1 1,0 0-1,0-1-85,0 1 1,0-3-1,-3-7 1,-1-10-1,-4-7 1,-1-12-1,1-1-56,-6-8 0,4-11 1,3-14-1,4-7-61,3-5 1,0-3 0,0 1 0,3-1-106,4 0 0,-2 1 0,10-1 0,1 1 45,4-1 1,2 10-1,-1 5 1,1 8 221,0 6 1,0 5 0,-1 13 39,1 4 0,-2 12 0,-3 13 1,-5 2-102,-3 4 0,6-4 0,-8 0 1,0 0-45,3 0 0,-8-7 0,6 2 1,-3-5-150,2-2 1,-2-3 0,7-2 12,-3-3 0,6-6 0,-5 4 12,2-3 1,2-1 114,8-8 1,0-10 0,0-5 127,-1-4 1,1-5-1,0-3 1,0-4 41,-1-3 1,1 5 0,-2-7 0,-3-3-56,-3-2 1,-2 4-1,5 4 1,-5 1 105,-2 6 0,-3-6 0,-9 3-64,-6 2 1,4 13-1,-11 7 1,-2 4 130,-2 3 1,-3 0-1,0 0 1,3 3 114,4 4 1,-4 5-1,7 10 1,-3 0 16,1-1 0,7 4 1,-6 1-1,4 3-256,4-2 1,3-1-1,2 3 1,0 5-154,0 0 1,0 5-1,2-8 1,5 1-725,8-1 1,4 6 0,3-6 0,2 0-514,5 1 0,5-13 1,10-9-1,-1-3 10,1 0 0,-1-2 1250,1-12 0,-1-5 0,1-10 0</inkml:trace>
  <inkml:trace contextRef="#ctx0" brushRef="#br0" timeOffset="3177">5464 10476 8104,'12'-29'0,"-5"-1"0,-4 4 450,-3 2 1,-3 4 0,-4 3 0,-8 5 396,-4 3 1,-3 1-1,-2 8 1,-3 0-127,-2 0 0,0 10 0,8 5 0,-1 4-611,0 3 1,3-1 0,4 1 0,6 0-223,-1 0 1,7 0-1,-4-1 1,5 1-720,2 0 0,2 0 1,3-1-1,5-1-565,2-6 0,2 6 1,8-8 1215,0 0 0,0 5 1,-1-10-1,1 0 357,0 3 0,0-8 0,0 8 287,-1 0 0,1-8 0,0 5-707,0-4 1,-1-3 0,1 0 242,0 0 0,0 0 0,0 0 0</inkml:trace>
  <inkml:trace contextRef="#ctx0" brushRef="#br0" timeOffset="3312">5943 10149 8104,'0'-22'0,"-7"0"0,-3 3 0,-2 2 627,-5 3 1,5 6 0,-3-4 0,-2 3 80,-2 4 0,-3 2 1,0 6-1,1 4-488,-1 7 1,0 6 0,3 2 0,2-1-102,2 1 0,11 7 0,-4 3 0,6 1-80,2 6 0,2-5 1,3 0-1,5 0-306,2 0 1,2-5-1,8 7 1,0 0 170,0-2 1,-1 0 0,-1-7 0,-3 2 166,-3-3 0,-9 1 0,2 0 82,-4 2 0,-3 0 1,-3-10-1,-4-2 4,-7-3 0,-6-9 0,-4 3 0,-3-6-240,-2-2 1,0 0 0,8-2 0,-1-3-708,0-3 1,3-8 0,4 1 0,8-4-2128,5-3 2917,2 0 0,0 0 0,0 1 0</inkml:trace>
  <inkml:trace contextRef="#ctx0" brushRef="#br0" timeOffset="3669">6030 10192 8491,'-22'0'635,"8"3"0,2 4 0,0 8 6,-1 4 1,9 3-1,-4 2 1,6 3-430,2 2 0,0 9 0,2-1 0,6 1-198,6-1 0,5 1 0,3-9 0,0-2-250,0-3 0,7-12 0,0-4 0,-2-6 7,-3-2 0,-3 0 1,1-2-1,-2-8 148,-6-12 0,3 0 0,-10-9 0,1-1 97,1-4 1,-6 2-1,4 0 1,-5 1 112,-2-1 1,0 7-1,0-4 1054,0-1-465,-9 8 0,6 5-319,-4 19 1,5 9 0,2 13 0,0 0-189,0 0 0,7-1 0,3 1 0,2 2-446,5 5 1,-5-4 0,2 4 0,3-5-773,2-2 0,3-1 0,-2 1 0,-3-3-2578,-3-4 3585,1 4 0,6-16 0,1 6 0</inkml:trace>
  <inkml:trace contextRef="#ctx0" brushRef="#br0" timeOffset="3869">6596 10454 8071,'0'14'-274,"0"1"0,0-8 877,0 8 0,0-8 1429,0 7-1374,0-9 0,0 2-602,0-14 0,0-7 0,0-13 0,0-4-889,0-3 0,0-3 0,0-9 0,0-2-1868,0-3 2701,10 0 0,2 8 0,10-1 0</inkml:trace>
  <inkml:trace contextRef="#ctx0" brushRef="#br0" timeOffset="4170">6705 10084 8071,'7'24'0,"1"5"-28,-4 7 0,-1-4 0,-3-1 0,0-2 184,0 0 0,0 10 0,0-5 1,2 0 2,6-5 0,-4-5 0,9-2 0,-1-1 65,0 1 0,2-10 0,10-5 1,3-4-35,2-3 1,3-10 0,-6-4 0,3-6-146,-2-1 0,-3-8 0,-2-3 0,0 1-81,-1-1 0,1-4 0,-3 4 0,-2 1-86,-2-1 0,-8-6 1,5 4-1,-2 0-41,-5 5 0,-3-2 0,-2 2 1,-2 4 509,-5 8 0,2 0 0,-10 10 0,-2 5 580,-2 7 1,-3 2 0,0 12 0,1 8-335,-1 4 1,2 6 0,3 6 0,5 1-298,3-1 1,1-2 0,8-2 0,0-3-455,0 3 1,10 2 0,7 0 0,10-4-1244,9-8 1,5-5-1,3-2 1,2-3 1400,4-4 0,-4 4 0,8-7 0</inkml:trace>
  <inkml:trace contextRef="#ctx0" brushRef="#br0" timeOffset="4728">7707 10127 8181,'0'-22'687,"-3"3"1,-4 4 363,-7 8 1,2 2 0,-3 1-605,-2-4 1,-2 11-1,-3 11 1,-2 6-302,-5 1 1,12 1 0,-5 2 0,5 3-105,5 2 1,2 10 0,10-5-1,0 2-295,0 0 1,10-9 0,4 4-1,6-2 172,2 0 0,-1 8 0,1-8 0,-2 0 245,-6 2 0,3-7 0,-10 5 0,-2-4 236,-3-4 0,-4-1 0,-5-3 1,-10-3-560,-10 3 1,3-7-1,-7-3 1,2-5-699,0-2 0,0 0 0,7-2 857,0-5 0,0-5 0,0-10 0</inkml:trace>
  <inkml:trace contextRef="#ctx0" brushRef="#br0" timeOffset="5402">8578 10127 7920,'0'12'153,"-3"5"398,-4-10 0,5 10 0,-5-2 202,4 4 0,3 3 0,3 0 0,1 0-277,4-1 0,1 8 1,-1 0-1,4-2-378,0-3 1,7 5 0,-4-2 0,4-5-18,3-5 0,-8-5 1,1 2-1,2-7-411,2-4 1,3-6 0,0-1-208,-1-4 1,-8-9-1,-6 3 1,-2-5 158,2-3 0,-5-7 0,6 0 0,-6 2-96,-2 3 1,0 2 0,0 0-463,0 1 1,0-1-252,0 0 1187,0 10 0,0 2 0,0 10 0</inkml:trace>
  <inkml:trace contextRef="#ctx0" brushRef="#br0" timeOffset="6465">8883 10040 8103,'-3'-12'-48,"-2"2"1,-4 3 185,-3 0 0,7-3 1,-5 5 290,1-2 1,-4 0 0,-8 7-130,-1 0 0,7 9 0,1 6 1,-3 4-32,-2 3 0,-3 2 0,0 3 0,3 4 18,4 3 1,-2-5 0,7 7-1,1 3-138,-1 2 0,3-4 0,7-3 0,0-3-97,0-4 0,2-3 0,6-2 1,6-3-96,5-5 0,3-4 0,0-10 1,0-2-29,0-6 1,-1 4-1,1-11 1,0-4-211,0-8 1,-3 3 0,-2-5 0,-3 5-93,3 2 0,-7-2 1,0-3-1,-3-2 57,0 2 0,1-4 0,-8 2 0,0 2-33,0 3 0,0 2 0,0 1 793,0-1-43,0 10 1,0 12-1,0 14 1,0 6 221,0 1 0,0 11 1,0 2-1,0 2-146,0 0 1,0-2 0,0 5 0,0-5-472,0-3 1,0 5-1,2-6 1,3-4-468,2-2 0,10-4 1,-3-6 460,6-7 0,2 6 0,-1-1 0</inkml:trace>
  <inkml:trace contextRef="#ctx0" brushRef="#br0" timeOffset="6583">9209 10258 8143,'8'14'188,"-1"1"186,-2 2 1,-3 2 0,-2 3 87,0 0 1,0-1 0,0 1-182,0 0 1,0-7 0,0-1 0,0 3-77,0 2 0,0-4 0,0-1-170,0 3 0,-2 0-207,-6-2 1,6-8 0,-5-14 0,4-8-49,3-4 1,0-10 0,0-3 0,0 1 107,0-1 1,3-6-1,2 4 1,4 0 418,3 5 1,1 12 0,3 5 0,-1 2 44,2 5 0,2 3 0,3 2 1,0 2-462,0 6 1,-1 6-1,-1 15 1,-3 8-776,-3 4 1,-9-5 883,2 0 0,5 10 0,0 10 0</inkml:trace>
  <inkml:trace contextRef="#ctx0" brushRef="#br0" timeOffset="6785">10102 10432 8116,'15'-7'206,"-3"-3"0,0 0 105,0 1 0,3-8 0,6 2 0,1-4-269,0-3 0,2 0 0,3 1 0,2-4-88,-3-4 0,-1 3 0,-6-8 0,-2 2-104,-3 6 1,-6-6 0,4 3 21,-3 3 1,-4 4-1,-12 7 1,-10 8 231,-10 5 1,3 2 0,-7 0 0,2 0 406,0 0 0,-8 2 0,8 5 0,3 8 127,2 4 1,2 5-1,0 3 1,3 2-215,4-2 0,-2 4 0,10-2 0,2 0-145,3 3 1,2-8 0,2 7 0,5-2-259,8 0 0,4-2 0,5-10 0,5-5-716,8-2 1,4 4-1,0-6 1,-2-4-2018,-3-1 0,-2-3 2712,2 0 0,5-20 0,-7-4 0</inkml:trace>
  <inkml:trace contextRef="#ctx0" brushRef="#br0" timeOffset="8705">10625 10367 8116,'0'21'356,"0"1"0,0 0 731,0 0 1,0 0-294,0-1-674,0-9 1,0-4 0,0-16 0,0-6-23,0-5 0,0-10 1,0-3-1,0-2-174,0-5 1,0-4-1,0-5 1,0-3-673,0 2 1,0-4 0,2 2 0,3 5 41,2 8 1,10-1 0,-2 10 0,4 5 705,3 7 0,0 7 0,0 10 0,-1 2 0,1 6 0,0 6 0,-3 15 0,-2 5 0,-2 0 0,-8 7 0,5-5 0,-2 3 0,-5-3 0,-3 3 0,0-7 0,3 1-130,2 6 1,1-7-1,-8-1 1,0-2 495,0 0 0,0 7 1,0-6 406,0-4 1,0-2-196,0-2 1,-3-10 0,-2-7-54,-2-10 0,0-7 0,7-10 0,0-2-184,0-5 1,0 2-1,0-9 1,0 0-379,0 2 1,2-7-1,6 5 1,4-3-308,0 3 1,7-6-1,-4 9 1,4-1-199,3 5 1,0 7 0,2 5 0,2 5-413,3 2 1,0 3-1,-7 7 602,0 0 0,-3 2 0,-2 3 1,-5 5 410,-2 2 0,0 0 1,-5 5 403,2-2 0,0-1 0,-7 8 63,0 0 1,-7-1 0,-3 4 0,1 1 209,-1 3 1,0 3 0,5-3 0,-2 5-395,2-1 1,3 9-1,2-9 1,2 4-203,6-1 0,1-9 0,11-1 1,-1-6 21,5-6 0,5-9 1,-2 0-1,2-12 35,-3-15 1,3-2 0,-4-13 0,-6-4-249,0-7 1,-9 2 0,-3-5 0,-4 5-364,-3 2 1,0 8-1,-3 2 1,-4 3-1015,-8 4 1,-4 10 0,-3 5 1427,1 3 0,-1 1 0,0 8 0</inkml:trace>
  <inkml:trace contextRef="#ctx0" brushRef="#br0" timeOffset="9480">11627 10519 7998,'-10'22'241,"5"-8"0,-9-2 86,-3-2 0,5-3 0,-1-9 164,4-5 0,-6-5 0,8-13 0,2-4-38,3-7 0,2-5 0,0-5 0,0-2-295,0-3 1,2-7 0,5 5 0,8-1-263,4 1 0,3 2 1,0 10-1,2 5-646,5 7 1,-2 5 0,7 4 749,-3 6 0,8 4 0,-5 10 0</inkml:trace>
  <inkml:trace contextRef="#ctx0" brushRef="#br0" timeOffset="9481">12628 9430 8007,'-7'15'428,"0"-1"0,2 3-2,3 3 1,2 11 0,0 5-1,2 8-147,5 7 0,-2 4 0,7 8 0,0-2-212,0-3 0,-7 0 1,2 5-1,-2-5-323,3-7 1,-6-15 0,5-5-175,-4 1 0,-6-18 1,-2-1 169,-2-16 0,0-11 0,7-13 0,0-2 169,0 2 1,2-4 0,6 2 0,6 2 321,5 3 1,3 5 0,0 4-1,0 8 394,0 4 1,-1 3-1,1 3-101,0 4 1,0 0 0,-3 13-1,-5 4-122,-6 0 0,-6 3 1,-2 2-1,-2 5-153,-6 0 0,-4 7 0,-12-5 0,-5 3-245,-7-3 1,-5 5 0,-3-5-1,1 3-347,-1-3 0,-7 3 0,0-12 1,3-8-90,2-9 1,10-8-1,2-4 92,2-5 0,13-13 1,12-9-1,4 3-11,3 1 1,10 4 0,5-1-1,6 0 173,8 0 1,-2 3-1,9 4 1,3 6 135,2-1 0,-5 8 1,1-6-1,1 6 141,4 2 0,1-3 0,1-1 0,-1-4-29,1 4 0,7-9 0,-3 1 0,-4-2-33,-6-1 0,-4 1 0,2-8 1,-6 0-16,-6 0 1,-5 1 0,-2-1 0,-5 0-34,-2 0 0,-3 1 0,-7-1-7,0 0 1,-2 0 0,-3 0 0,-5 3 121,-2 5 0,-3-3 0,-6 9 108,-1 4 0,0 1 1,3 6 412,4 4 0,-2 5 0,10 10 0,2-1 57,3 1 1,2 2-1,0 3 1,0 2-537,0-2 1,9 4-1,6 1 1,4-1-564,3 1 0,0 4 0,0-7 0,-1-3-515,1-1 0,0-4 0,0-1 1,0-3-80,-1-3 0,8-9 1,0 2 1010,-2-4 0,-3-23 0,-2-4 0</inkml:trace>
  <inkml:trace contextRef="#ctx0" brushRef="#br0" timeOffset="9482">13521 9256 8007,'0'29'83,"0"3"0,0 1 182,0 6 0,0 12 0,0 5 0,0 4 332,0 5 0,0-4 1,0 14-1,0-2-403,0-1 1,0 1-1,0-8 1,0 0-676,0 1 0,-2-3 0,-3-8 0,-2-11-2550,2-13 3031,-7-16 0,0-6 0,-10-9 0</inkml:trace>
  <inkml:trace contextRef="#ctx0" brushRef="#br0" timeOffset="9923">13194 9888 8007,'8'-15'23,"-1"1"0,3 9 0,-1-5 0,11 3 284,6 0 1,20-8-1,0 8 1,8-1-367,6-1 1,3 4 0,2-7-1,1 2-1843,-1 5 1902,-9 3 0,-3-8 0,-10-2 0</inkml:trace>
  <inkml:trace contextRef="#ctx0" brushRef="#br0" timeOffset="9924">13935 10040 10975,'0'22'460,"0"2"0,2 3 0,3 4-337,2 3 1,10-5 0,-2 5-1,4 0-168,3 0 0,0-8 0,0 1 1,-1-8-45,1-4 1,0-10-1,0 2-70,-1-5 1,-1-19 0,-3-7 0,-3-7 268,3-8 1,-7-2 0,0-5 0,-3-3 171,0-1 0,0-4 0,-7 6 0,0-3-261,0 3 1,8 2 0,-1 5 0,-2 4-530,-3 8 1,0 8-515,6 6 1,1 17 0,8 18 1021,-2 6 0,-10 13 0,4-5 0</inkml:trace>
  <inkml:trace contextRef="#ctx0" brushRef="#br0" timeOffset="10234">14196 9975 8164,'15'2'1830,"-1"5"-1337,3 8 1,-5 4 0,3 3 0,2 0-111,2 0 0,3-1 0,0 1 0,-1 0 104,1 0 0,0-3 0,0-2-3,0-3 1,-3-11 0,-2-1-431,-3-7 0,-6-19 1,4 0-1,-3-7-142,-4-8 1,5-5-1,0-4 1,-1-3-870,1 3 0,0-1 1,-6 1-1,6-3-657,2 3 0,-7 4 1614,2 8 0,5 4 0,0 11 0</inkml:trace>
  <inkml:trace contextRef="#ctx0" brushRef="#br0" timeOffset="10463">14610 10214 7989,'10'12'14,"-6"-2"205,11-10 0,-1 0 1,8 0-65,0 0 0,0-2 1,0-6-1,-1-6-53,1-6 1,0-4 0,0-2 0,-3-3-26,-4 2 1,2-4 0,-8-1 0,1-2-173,0-4 0,-3 4 1,-7 0-1,0 2 111,0 6 0,-7-6 1,-3 6-1,0 4 262,1 5 1,-1 12 0,3-2-1,-6 7 102,1 7 1,-5 5 0,8 12 0,-1 3 210,0 2 0,1 10 0,4-3 0,-2 5-111,2 3 1,2-3-1,3-2 1,0-3-398,0 3 0,10-8 0,5 0 0,4-2-372,3 1 1,7-4 0,2-11 0,3-6-641,5 1 1,2-8-1,0 3 1,-2-7 928,-3-5 0,0-20 0,8 3 0</inkml:trace>
  <inkml:trace contextRef="#ctx0" brushRef="#br0" timeOffset="10902">15198 10105 6166,'-12'12'2787,"19"-19"-2550,15-15 1,2-4-1,-7 6 1,-3 4-139,3 1 1,-4 0-1,-1-6 1,0-1-110,0 0 1,-7 0 0,2 1-1,-2-1-192,2 0 0,-5 8 0,6-1 139,-6-2 0,-4 0 485,-6 3 1,-4 4 0,-7 12-76,4 6 1,-1 4 0,6 9 0,0 1 34,0 0 1,-4 7-1,7 3 1,2-1-314,2 0 1,3 6 0,0-6 0,0 1-630,0-1 0,10-2 1,5-7-1,4 0-565,3-1 0,7-8 0,0-6 0,0-5 1125,2-2 0,-6 0 0,4 0 0,-5 0 0,-2 0 0,-1 0 0,1 0 162,-10 0 0,-2 10 1,-10 4 729,0 6 1,-7-6 0,-3 1-497,-2 2 1,7-5 0,-5 0-71,1-2 1,4-3-328,-10-7 1,10-3-1,-2-4 1,5-7-286,2-6 0,0-4 0,2-2 0,5-6-92,8-2 0,-1-2 0,6-8 1,4 3 200,0 5 0,0 4 0,1 11 0,1-1 358,3 0 0,8 10 0,-8 5 1,-3 7-70,-2 7 0,-2 12 1,0 13-1,-3 2-479,-4 4 0,-3 4 0,-7 1 0,2 1-1824,-2-1 2191,-3 1 0,-11-1 0,-3 1 0</inkml:trace>
  <inkml:trace contextRef="#ctx0" brushRef="#br0" timeOffset="31775">2241 11978 8165,'-22'0'290,"0"0"0,1 3 1,-1 1-1,0 6 15,0 2 1,8 10 0,2 9 0,2 6 37,5 9 1,3 0-1,2 9 1,2-1-112,5-6 1,8-5 0,12-9 0,4-9-92,3-9 1,2-11-1,8-2 1,-3-13-103,-5-12 0,3-14 0,-10 0 0,-2-3-184,-3 3 0,-5-5 0,-4 4 0,-8-4-89,-5-2 1,-4 1 0,-5 6 0,-8 7-162,-4 5 0,-3 0 1,0-3-1,0-2-1846,1 2 2241,9 13 0,-18-15 0,6 5 0</inkml:trace>
  <inkml:trace contextRef="#ctx0" brushRef="#br0" timeOffset="31996">2480 12043 8165,'13'29'-78,"-4"1"1,-1-4 135,-1-2 1,2 5 0,-4 3-1,3-1 369,-4 1 1,6-3 0,-3-7 0,-2-1 277,-2 1 0,-3-7-292,0-1 1,0-11-288,0-3 0,0-10 0,0-12 0,-3-2-181,-4-5 0,4 2 1,-4-7-1,5 3-146,2 4 0,0 3 0,0 2 19,0 1 1,2 1 0,5 6 67,8 6 1,-3 6 0,3 4 0,2 8-112,2 12 0,10 2 0,0 10 0,-2 0-41,-3 0 1,5 2 0,0 5-1,-3-2-45,-1-3 0,-4-2 0,-1 5 0,-3-5 16,-3-3 0,-6-9 1,4-8-1,0 1 295,0-3 0,-5-2 0,8-10 0,-1-10 0,8-2 0</inkml:trace>
  <inkml:trace contextRef="#ctx0" brushRef="#br0" timeOffset="31997">3068 12457 9038,'15'-7'250,"-1"0"1,1-10 0,7 2 0,2-4-72,5-3 0,-2-2 0,9-3 1,0-2-299,-2 3 1,-2-8-1,-11 0 1,-1 0-84,-6 5 0,-4 5 1,-10 2-1,0 0 80,0 0 1,-3 8 0,-4 2 0,-7 2 325,-6 5 0,-4 3 0,-2 2 0,-4 0 483,4 0 1,2 2 0,2 6-1,0 6-103,0 5 1,3 10 0,4 3-1,6 2-312,-1 5 1,8 2 0,-6 2-1,8 1-600,8-1 1,6-6 0,15-4-1,10-3-1698,9-11 0,1 0 2026,9-11 0,10-11 0,9-9 0</inkml:trace>
  <inkml:trace contextRef="#ctx0" brushRef="#br0" timeOffset="31998">3831 11978 8103,'-22'0'293,"0"0"0,0 3 694,1 4 0,1 5 1,6 12-1,6 3-590,6 2 1,9 2-1,5-4 1,5 4-71,7 3 1,3-7-1,-5 4 1,0-2-139,-1 0 0,1 8 0,-2-8 0,-6-3-490,-7-2 1,-4 5 0,-3 0 0,-3-2-848,-4-3 1,-7-4-1,-13-3 1,-2-3 1147,2 3 0,-7-7 0,1-1 0</inkml:trace>
  <inkml:trace contextRef="#ctx0" brushRef="#br0" timeOffset="31999">4027 12479 8605,'21'-15'582,"1"1"1,0 9-1,0-2 2346,-1 4-2928,-8 3 0,6-9 0,-7-3 0</inkml:trace>
  <inkml:trace contextRef="#ctx0" brushRef="#br0" timeOffset="33954">5420 11651 8135,'12'0'473,"-2"3"1,-10 4-148,0 8 0,0 6 0,0 8 0,0 8-77,0 4 1,2 10-1,3 2 1,3 3-310,-4 4 0,1 1 0,0-1 1,2-4-876,-2-3 1,5-5 934,-3-11 0,10-16 0,-5-11 0</inkml:trace>
  <inkml:trace contextRef="#ctx0" brushRef="#br0" timeOffset="34091">4789 11564 8394,'5'-14'449,"7"2"1,12 2 81,7 5 0,-2-4 0,10-1 0,5-2-213,4-5 0,13-5 0,-1-5 0,8-2-356,4 3 1,6 2 0,-10 4-1,-8 3-264,-4 3 1,-5 9 0,-8-2-1,-2 7 91,-5 7 1,-4 15-1,-10 14 1,-1 5 165,1 3 1,-2 7 0,-3 2 0,-5 2 175,-3 6 1,-1-5 0,-8 2 0,0 2 74,0 3 0,0-7 1,0-6-1,0-6 104,0-8 0,0 3 1,-3-10-1,-2-2 442,-2-3-838,-10-12 0,7-5 1,-4-14-111,7-8 1,4-4 0,6-3-1,2 1 25,2-1 1,10 2 0,-5 3-1,2 5 221,1 3 0,2 1 0,9 8 0,6 0 15,2 0 0,-5 0 1,5 3-1,0 4-33,-1 8 0,-4 2 1,5 0-1,-2-3 6,-6 3 1,-1-7-1,-4-3 1,1-5 20,0-2 0,0-2 1,-3-5-1,-2-8-17,-3-4 0,-6-10 0,4-3 0,0-2-90,0-4 0,-7-1 0,2 0 0,-4 3-125,-3-3 1,-10 5 0,-5 1 0,-4 1 19,-3 5 1,-2 13 0,-3 4 0,-2 3 427,3 0 1,2 9 0,2 13 0,2 6 209,6 8 1,-3 5 0,10 10-1,2-1 91,2 1 0,3 0 0,3-1 1,7 1-643,11-1 1,11-6-1,11-4 1,3-4-627,5-9 1,12-1-1,12-12 1,2-2 691,6-2 0,1-13 0,4-2 0</inkml:trace>
  <inkml:trace contextRef="#ctx0" brushRef="#br0" timeOffset="34233">7816 11368 8576,'0'22'471,"0"0"0,0 9 0,0 6 1,2 6-243,5 8 1,5 5-1,10 9 1,-2 0-456,-6 1 0,5-1 0,-4-2 1,2-3-414,-3-2 639,6 1 0,-18-4 0,8-2 0</inkml:trace>
  <inkml:trace contextRef="#ctx0" brushRef="#br0" timeOffset="34739">7250 11804 8101,'14'-10'50,"1"-4"1,-8-3 0,7 0 0,6 5 216,6 2 0,8-7 1,12 5-1,5-2 35,7-1 0,12 3 0,5-5 0,3 5-143,4 2 1,-7 3-1,-5 7 1,-7 0-128,-5 0 0,-12 10 0,-2 4 0,-13 5-59,-7 3 0,-9 0 0,-3 0 0,-2 2 194,-6 5 1,-1-2 0,-3 9-1,0 3-44,0 2 1,0 0 0,0-2 0,0-3-65,0 3 0,0 2 1,2 0-1,5-5-130,8-7 1,4-14-1,3-8 1,0-5 172,0-2 1,7-9-1,2-8 1,1-10-63,-1-9 0,-2-5 0,-10-3 0,-2 1-1,-2-1 0,-10 1 0,2-1 1,-5 0-39,-2 1 1,-12 9-1,-7 5 1,-8 5-25,1 2 0,-8 3 1,0 4-1,0 8 11,5 4 0,-2 3 0,2 0 0,4 3-558,8 4 1,1 5 0,8 10 0,3 0 569,3 0 0,2 9 0,0 3 0</inkml:trace>
  <inkml:trace contextRef="#ctx0" brushRef="#br0" timeOffset="34883">8905 11238 8198,'-15'2'57,"3"5"266,2 8 0,3 14 0,7 7 0,0 8 334,0 7 1,7-1 0,3 13 0,0 8-607,-1 4 0,1-3 1,-5 8-1,2 0-1053,-2-3 0,5 3 0,-3-15 1002,-2-9 0,-3-17 0,-2-8 0</inkml:trace>
  <inkml:trace contextRef="#ctx0" brushRef="#br0" timeOffset="35302">8600 11804 7993,'21'0'-528,"1"-7"1,0-3 0,2 0 695,5 1 0,3-1 0,9 5 1,0-2-290,5 2 1,0 3 0,-7 2 0,-3 0-55,3 0 0,2 0 1,2 0-1,-2 0 201,-4 0 0,-3 0 0,-8 0 0,3 0 1560,-2 0-824,-13-10 0,-6 7 0,-16-4-165,-6 5 1,-5 4 0,-6 8 0,-1 9 148,-3 8 0,-8 4 1,6-2-1,-1 5-314,1 0 0,2 5 1,7-8-1,3 1-595,4-1 0,-2-2 1,10-7-1,2 0-297,3 0 1,4-10 0,6-5 262,6-5 1,5-2-1,6 0 1,1 0 80,3 0 1,3 0-1,-6-2 1,3-3 158,-2-2 0,4-3 0,-2 5 1,-2-2-661,-3 2 0,-2 3 0,0-1 0,0-1-1124,-1-4 1741,1 1 0,0 7 0,0 0 0</inkml:trace>
  <inkml:trace contextRef="#ctx0" brushRef="#br0" timeOffset="35617">9471 12239 8686,'21'-9'280,"1"-6"1,0-4 0,2-5 0,3-5-197,2-8 1,2-4-1,-4-2 1,2-3-41,-2-5 0,-3-5 1,-5-9-1,-4 2-118,-8 5 0,-5-12 0,-2 2 1,-2-5-403,-5-2 1,-13 3 0,-9 7 0,0-1-106,-2 1 0,14 19 0,-5 12 508,3 15 1,-1 14-1,1 19 1,2 15 267,3 10 1,6 14 0,-4 5 0,0 8 319,0 6 0,7 3 0,-2 5 0,4-5 11,3 0 1,0-7-1,3 4 1,4-4-457,8-2 1,11-11 0,6-4 0,2-5-2024,4-2 1953,3-11 0,3-1 0,0-10 0</inkml:trace>
  <inkml:trace contextRef="#ctx0" brushRef="#br0" timeOffset="36283">10385 12000 7670,'22'0'387,"0"0"1,2-3 0,3-6-327,2-13 1,9-2 0,-1-12 0,4-3-124,2-2 0,-9-3 1,-5 1-1,-4-1 16,-4 0 1,-9 8-1,-4 2 1,-6 3-65,-2 4 1,-2 10 0,-6 5-1,-6 3 110,-5 4 0,-3 2 1,0 3-1,0 3 233,0 4 0,1 5 1,-1 12-1,3 5 247,4 8 0,-2 4 0,10 2 0,2 1 130,3-1 1,4 1 0,5-3-1,8-2-353,4-3 1,5-2 0,5 5 0,8-8-609,4-7 0,2 0 0,1-14 0,-3 0-625,-5 0 0,3-3 0,-10-10 0,-2-4-523,-3-7 0,-2 1 1499,-1-1 0,1-1 0,0-6 0</inkml:trace>
  <inkml:trace contextRef="#ctx0" brushRef="#br0" timeOffset="37412">11082 12043 8018,'0'15'-607,"0"-1"1,3 1 874,4-3 1,-5 7-1,6-4 214,-6 4 1,-2-4 378,0-1 155,10-9-775,-8 5 0,8-20 0,-10-4 0,-3-8-148,-4-7 0,5 2 0,-8-9 0,3-3-269,-1-2 1,1-2-1,5-1 1,-3-2-411,-2-5 1,-1 5-1,8-5 1,0 8 90,0 7 1,8-3 0,1 12-1,3 5 495,5 6 0,-5 11 0,3-3 0,2 8 0,2 8 0,1 6 0,-3 13 0,-3 4 0,3 3 0,-5 0 0,3 5 0,-1-3-63,-2 3 0,5-5 1,-7 2-1,0 0-6,-1-2 0,6 5 0,-8-10 0,-2-3 454,-3-1 0,6-4 0,-1 1 1,-2 0 292,-3 0 1,-2-8-294,0 1 0,0-13 1,-2 1-110,-6-8 1,6-12 0,-5 2-1,2-6-63,-2-8 0,4 4 0,-4-6 0,4-1-140,3-4 0,0 2 0,3 0 0,2 1-342,2-1 0,10 5 1,-3-5-1,6 2-219,2 6 0,-1 1 1,1 6-1,0 2 138,0 3 1,2 9 0,3-2 0,2 4 112,-3 3 1,-9 3-1,-2 4 252,2 7 0,-8 6 0,-2 1 0,-4 4 436,-3 4 1,0-5 0,-3 7 0,-1 1-56,-4 4 0,1-2 1,7 2-1,0 3-193,0 2 0,0-5 0,0-2 0,3-2 2,4-6 1,5-4-1,10-7 1,-1-8 116,1-5 0,7-4 1,0-8-1,-2-12-85,-3-11 1,-2-9-1,-3-1 1,-4-1-330,-8 1 0,-5-1 1,-2 1-1,0 2-419,0 4 1,-9-4 0,-6 7-404,-4 0 1,-3 5 0,3 12-807,4 3 1720,-4 9 0,16 5 0,-6 12 0</inkml:trace>
  <inkml:trace contextRef="#ctx0" brushRef="#br0" timeOffset="37544">11997 11782 7895,'0'22'588,"0"-8"1,0 1-1,0 4 83,0 8 1,7-3-1,3 5 1,-1-5-258,1-2 1,0 2-1,-5 3-268,2 2 0,0 0 0,-4-10 0,1-2-16,4-2 0,-1-13 0,-7-2-107,0-12 0,-7-10 0,-1-7 0,4-7-241,1-5 1,3-12 0,0-3 0,0-2-445,0 0 0,7 9 1,3-1-1,2 6 54,5 8 0,2 4 1,3 13-1,0 4 608,0 8 0,0 5 0,-1 2 0</inkml:trace>
  <inkml:trace contextRef="#ctx0" brushRef="#br0" timeOffset="37709">13020 11869 8028,'0'32'296,"-2"-6"1,-3 11 0,-2-1-76,2-2 1,2 7 0,3-7 0,0 0-574,0-5 0,0-5 0,3-2 352,4-1 0,5 1 0,10 0 0</inkml:trace>
  <inkml:trace contextRef="#ctx0" brushRef="#br0" timeOffset="39314">13064 11455 8028,'-20'-14'481,"6"-1"-794,-5 11 1,16-4 0,-4 16 312,4 6 0,-6 15 0,-3 5 0</inkml:trace>
  <inkml:trace contextRef="#ctx0" brushRef="#br0" timeOffset="39315">13194 11543 8361,'13'0'769,"-1"2"1,-7 5 0,2 10-617,-2 10 0,7 7 1,2 7-1,6 0 3,1 3 0,1-6 0,0 13 0,0-5 108,-1-2 1,-6-1 0,0-2 0,-1-4 242,-2-8 1,-2 2 0,-13-2-253,-4-2 0,-5-13 1,-12-7-1,-3-4-501,-2-3 0,-7 0 0,4 0 0,1 0-778,0 0 1,-1 0 1023,3 0 0,5-19 0,-8-6 0</inkml:trace>
  <inkml:trace contextRef="#ctx0" brushRef="#br0" timeOffset="39904">14087 12196 7800,'-21'-3'-147,"-1"-4"1,10 2-1,4-9 1,6-3 307,2-2 1,0-10 0,0-3 0,0-2-91,0-5 0,7-2 0,3-5 1,0-2-76,-1-3 1,8 0-1,-2 8 1,2 2 41,-3 4 1,6 6 0,-6 12 216,5 4 0,-4 8 1,-3 14-1,0 10-56,0 10 0,0 6 0,5 11 0,-5 0-128,-2-1 0,5-7 0,-8-2 0,-2-2-182,-3-6 0,5 6 0,1-3-344,-4-3 484,-1-11 0,-3-8 0,-3-14 1,-1-8 75,-4-4 1,1-5 0,7-5 0,0-7-104,0-6 0,0 6 0,0 0 1,2-3 55,6-2 0,4 7 0,10 5 0,-1 5 24,1 2 0,0 10 0,0 5 1,0 4 36,-1 3 1,-1 17 0,-3 8 0,-3 4 217,3 2 1,-5 8 0,0-3-1,-2 3 55,-5-3 1,-3 5 0,-2-7 0,0 0-97,0-5 1,-2-5 0,-6-2-192,-6 0 0,-3-8 0,0-2-153,3-2 1,1-12-1,-1-13 1,7-7-153,4-7 0,3 3 0,0-11 0,0-1-62,0-4 1,0 1 0,0 3 0,3 4 15,4 2 1,-2-4 0,9 7 0,3 5 18,3 7 1,1 7 0,1 10 0,0 0 178,0 0 0,-3 10 0,-2 7 0,-2 9 156,1 11 0,-3-3 0,1 2 1,1 3-29,-3 2 1,5-7 0,-8-3 0,1-2 40,0 0 0,7-7 0,-3-10 41,5-2 0,3 4 0,-2-9 0,-3-5 107,-3-5 0,1-19 1,6 2-1,1-4-85,0-6 1,0 1 0,-3-8-1,-4 5-209,-8 3 1,3-8-1,-3 5 1,-2-2 11,-3-1 1,-2 11 0,-2-6 0,-3 3-57,-2 0 1,-10 8 0,2 8-1,-4 4 514,-3 4 0,0 5 0,0 7 1,1 10 169,-1 10 1,2-1 0,4 11 0,3 1-240,4 3 1,1 3 0,8 0 0,0-1-493,0 1 1,3-3-1,7-2 1,9-6-922,8-1 0,11-3 0,-1-10 0,6-4-1593,8-8 1,-3-5 2629,10-2 0,0-9 0,8-3 0</inkml:trace>
  <inkml:trace contextRef="#ctx0" brushRef="#br0" timeOffset="40345">15481 11630 8003,'-24'0'0,"-3"0"34,-2 0 0,0 0 0,7 0 0,1 0 505,-1 0 1,0 0 0,0 2 0,0 5-274,1 8 1,6 12-1,3 2 1,0-3-325,0-2 1,7-2 0,0 0 0,8 0-164,4-1 0,10-1 0,-3-3 0,6-5-167,1-2 0,1-3 1,0-7-1,0 0 17,0 0 1,-8-7-1,1-3 1,-1-2 63,-2-5 1,5 5 0,-7 0 240,2 2 0,2-5 546,8 8 0,-7 0-480,-1 7 0,1 10 0,7 2 0</inkml:trace>
  <inkml:trace contextRef="#ctx0" brushRef="#br0" timeOffset="41842">15481 11717 10685,'0'14'1248,"0"1"-836,0 2 0,2 2 0,3 3-302,3 0 0,8-1 0,-3 1 0,1-2-586,1-6 1,-1 3-1,8-10 1,0-2-842,-1-2 1317,1-3 0,0 0 0,0 0 0</inkml:trace>
  <inkml:trace contextRef="#ctx0" brushRef="#br0" timeOffset="42410">15982 11630 8202,'0'-22'0,"0"0"293,0 0 1,-7 1 0,-3-1-1,-2 2 11,-5 6 1,5-3 0,-3 10 0,-4 2 6,-8 2 1,3 3-1,-5 0 1,5 0-203,2 0 0,8 10 0,1 5 0,4 4-211,4 3 0,3 7 0,2 0 0,2 0-151,5 2 0,5-4 1,10 7-1,0 0 221,0 0 0,-1-8 0,1 3 0,0-5 321,0-2 0,0 2 0,-3 3 458,-5 2 1,-4 0-1,-10-7-364,0 0 0,-17-10 0,-5-5 1,-4-2-550,-6 2 0,6-4 0,-11 4 1,-1-5-459,-3-2 1,7-7-1,5-3 1,4 1-689,4-1 0,1-7 0,6 2 1312,7-4 0,4-3 0,3 1 0</inkml:trace>
  <inkml:trace contextRef="#ctx0" brushRef="#br0" timeOffset="42411">15938 11651 8077,'8'-14'148,"1"-1"1191,3-1-957,-7 6 1,5 3 0,-10 14-1,-3 5-94,-4 0 0,5 7 0,-5-4 0,4 4-346,3 3 1,7 0 0,3-3 0,2-2-444,5-2 1,5-11 0,4 4 0,3-6-42,-2-2 0,5 0 1,-3 0-1,0 0 168,2 0 1,-7-7 0,5-3-1,-7-2 374,-7-5 0,4-2 0,-7-3 50,0 0 0,-2 8 1032,-10-1 0,-3 10 1,-1 1-65,-4 8 1,-6 11 0,7 12-1,2 4-715,2 3 0,3-8 1,0 6-1,0-3-650,0 0 1,10 2-1,4-6 1,6-1-1662,2-5 1,-1-4 2007,1-1 0,0 6 0,0-8 0</inkml:trace>
  <inkml:trace contextRef="#ctx0" brushRef="#br0" timeOffset="42524">16526 11891 7885,'-14'0'555,"-1"0"0,10-2 308,-2-6 1,5 4 0,2-11-745,0-2 0,0-2 1,0-3-1,2 0-1561,5 0 1,-2-7 1441,10 0 0,-1-19 0,8 2 0</inkml:trace>
  <inkml:trace contextRef="#ctx0" brushRef="#br0" timeOffset="42640">16657 11826 8077,'22'19'-57,"-1"-4"175,1-8 0,-7-5 1,-1-2-1,3 0 157,3 0 1,1-9-1,1-6 1,2-4-59,5-3 0,-4 0 1,1 0-1,-6 1-117,-6-1 0,-2-2 0,3-3 1,-6-2-80,1 2 1,-8 3-1,6 2 1,-8 1-57,-8-1 0,-4 0 0,-9 3 1,-1 4 243,0 8 0,0 4 1,0 6-1,-2 4 28,-5 8 1,12 11 0,-4 6 0,4-1-267,4 1 1,4 6 0,9-4 0,0 3-76,0-1 1,2-2 0,8 2 0,12-5-499,12 1 1,7-15-1,5 2 1,2-7 11,3-7 0,9-2 1,-4-6-1,2-4 300,0-8 0,-9-4 0,-1-3 1,-7 0 229,-5 1 0,-9-1 0,0 0 0,-10 0 176,-10 1 1,-5-1-1,-4 2 1,-5 4 356,-8 1 0,-4 8 0,-6-5 1,-1 2 269,-3 5 0,0 3 0,7 2 1,0 0-202,0 0 1,8 9 0,2 6 0,0 4-386,0 3 1,7 7 0,-2 0-1,4 0-83,3 3 1,7-8-1,5 5 1,5-5-275,8-2 0,4-3 0,0-4 1,5-8-242,-1-5 0,6-4 0,-7-5 1,-1-8 23,0-4 1,-4-13-1,-12-4 1,-6-5 21,1-3 0,-8-2 1,6-2-1,-6-5-19,-2-3 0,-10 5 0,-4-9 0,-5-8 414,-3-9 0,-10-8 0,-2-2 0</inkml:trace>
  <inkml:trace contextRef="#ctx0" brushRef="#br0" timeOffset="42782">17397 10955 8076,'0'31'12,"0"5"0,0 6 0,0 1 0,0 3 293,0 5 1,0 0 0,0 9 0,3 3-889,4-2 583,-5-1 0,18 5 0,-8 1 0</inkml:trace>
  <inkml:trace contextRef="#ctx0" brushRef="#br0" timeOffset="44886">18225 10976 8226,'0'-9'741,"0"9"1,0 12 0,2 17 0,3 7-593,2 5 1,8 3 0,-5-1 0,-1 1-108,1 0 1,4 1-1,-6 4 1,-3 2-60,-3-3 1,-2-4 0,0-6 0,0-1-282,0 1 1,-7-6 0,-3-6 0,0-6-671,1-6 0,1-11 840,8-3 0,3-8 0,4-8 0,8 1 402,4-2 0,3 5 0,-1 0 0,1 2 19,0 5 0,0 3 0,2 2 0,3 0 349,2 0 0,0 10 0,-8 4-129,1 5 0,-10 3 0,-4 0-468,-6 0 1,-4-8 0,-6 1-1,-9 2-527,-9 2 0,2-4 0,-8-3 0,3 0-944,0 0 0,-7 0 1426,7 3 0,0 4 0,7-7 0</inkml:trace>
  <inkml:trace contextRef="#ctx0" brushRef="#br0" timeOffset="45156">18551 11586 7589,'13'-14'-1,"-4"2"29,1 2 1,-8 0-189,6 3 1,-4 4-358,4-4 0,-3-2 517,9 1 0,-9 1 0,7 7 0,-5 0 0,-4 0-135,6 0 1,-6 0 1039,4 0 1186,-5 0-737,8 0-873,-10 0 0,3 0-339,4 0 1,-2 0 0,9 2-208,3 6 1,-5-6-1,3 8 1,2-3-105,2 0 1,3 1 0,0-6 0,-1 3-111,1 2 1,0 0 0,0-9 55,-1-5 0,-1 2 0,-3-7 0,-3 0 129,3 0 0,-7-3 1,0-7-1,-3 0 77,0 1 0,3 1 240,-3 6 1,-5 7-1,6 14 122,-6 7 0,-2 15 1,0 10-1,0 7-87,0 5 1,7 12 0,3 0 0,0 7-72,-1 0 0,-1 5 1,-8 0-1,0 2-49,0 6 1,-12-1-1,-10 0 1,-12-4 46,-7-3 1,-10-5 0,-2-12 0,0-7-216,-1-5 0,6-22 0,9-10 0,5-11-25,3-10 1,9-10-1,10-17 1,2-12-178,5-7 1,3-13 0,4-6 0,6 2-127,6 2 0,15-5 1,8 1-1,4 4-10,2 7 0,3 11 0,3 13 1,4 8-526,2 5 0,-4 5 893,7 4 0,0 5 0,8 10 0</inkml:trace>
  <inkml:trace contextRef="#ctx0" brushRef="#br0" timeOffset="45157">20250 11151 8543,'0'21'858,"0"11"1,0 7 0,0 11-418,0 16 0,0 16 0,0 12 0,0 1-278,0 1 1,0-6 0,2 4 0,3-4-742,3-3 0,8-10 0,-3-4 0,1-8 578,1-7 0,-11-4 0,6-11 0</inkml:trace>
  <inkml:trace contextRef="#ctx0" brushRef="#br0" timeOffset="45158">19858 11760 7964,'0'-14'226,"2"2"71,6 2 0,-3 0 0,9 6 0,3-4-132,2 3 1,6 3 0,6 0 0,10-3-380,8-2 0,11-1 1,-4 8-1,2 0-1898,0 0 2112,-10 0 0,5-9 0,-9-4 0</inkml:trace>
  <inkml:trace contextRef="#ctx0" brushRef="#br0" timeOffset="45159">20555 11521 7964,'12'-10'898,"-2"8"0,-10 2 1,0 14-1,0 8-669,0 7 1,2-2 0,5 7 0,5-1-376,1 1 0,6-7 0,-5 2 0,6-5-115,2-2 1,-1-3-1,1-4 1,-3-6 23,-4 1 0,4-7 0,-7 1 0,3-8-3,-1-11 0,-6-4 0,4-3 0,-2 0 462,-6 0 1,6 1-1,-3-1 1,1 2 1681,1 6-1118,-6 4 1,14 13-1,-8 4-411,3 7 0,-4 6 0,4 2 0,0-3-257,0-5 0,2 6 0,8-8 179,0 0 0,0-2 0,-3-13-386,-4-4 0,2-5 0,-10-10 0,-2 0-120,-3 1 0,5-8 0,1 0 1,-4-1-653,-1-1 1,-3 7-1,0-5 1,-3 5-161,-4 2 0,2 0 0,-7 0 1021,3 0 0,-8 10 0,5 3 0</inkml:trace>
  <inkml:trace contextRef="#ctx0" brushRef="#br0" timeOffset="46402">20773 10998 7964,'-32'0'206,"6"0"0,-11 3 1,1 1 261,2 4 0,0 9 0,8 0 0,-3 9 166,2 10 1,3 6-1,2 4 1,3 2-143,4 3 1,5 9-1,10-2 1,0 5-396,0 3 0,3-1 1,4-2-1,8-3-370,4-2 0,3-2 0,0 2 1,2-9-663,5-11 1,-3 1 0,8-10 0,0-5-1923,0-7 2857,-7-7 0,14-20 0,-7-2 0</inkml:trace>
  <inkml:trace contextRef="#ctx0" brushRef="#br0" timeOffset="47193">21295 11085 7964,'12'22'64,"5"2"0,-7 3 0,2 4 369,5 3 0,2 5 0,1 12 1,-3 4 15,-3 1 1,-2 5 0,5-8-1,-5 0-178,-2 0 1,-3 5 0,-7-7 0,0-3-587,0-2 1,-12-9 0,-7-1 0,-8 0 314,1-2 0,-8-2 0,0-11 0</inkml:trace>
  <inkml:trace contextRef="#ctx0" brushRef="#br0" timeOffset="47194">21970 11717 7948,'10'22'-29,"-8"-1"1,8 1-1,-3 2 309,1 5 0,-1 5 1,-7 10-1,-2-1 23,-6 1 0,-4-3 0,-12 0 0,-3-2-353,-2 0 1,-9 7-1,4-13 50,0 1 0,-17 7 0,5-7 0</inkml:trace>
  <inkml:trace contextRef="#ctx0" brushRef="#br0" timeOffset="47195">22929 10737 8230,'-13'10'-73,"6"4"0,-3-2 0,3 3 0,0 4 185,-3 8 1,8 7 0,-5 9 0,4 1 266,3-1 1,0 8 0,0 2 0,3 3-381,4 4 0,-5 6 0,6 1 1,-6 1-525,-2-5 1,0-2 524,0 4 0,10 0 0,2 1 0</inkml:trace>
  <inkml:trace contextRef="#ctx0" brushRef="#br0" timeOffset="47301">22580 11260 8230,'-12'0'724,"5"0"1,14 0-426,8 0 1,11 0 0,6 0 0,1 0-223,6 0 0,2 0 0,0 0 1,-2 0-181,-3 0 1,-7-8-1,8 1 1,-1 2-113,-2 3 0,0 2 0,-8 2 199,3 5 0,1 8 0,-9 12 0,-1 4 137,-6 3 1,-2 2 0,-7 8-1,2 2-20,-2 4 0,-2-1 1,-3 7-1,-3-3-56,-4-5 1,5-2-1,-8-2-149,0-1 232,8-9 0,-8-15 0,10-21-162,0-17 0,0-5 0,2-13 0,6-2-34,6-2 1,-2 5 0,3 0-1,2-1-66,2 4 0,3-6 0,0 12 1,0 5-128,-1 6 0,1 3 0,0-1 81,0 7 1,-1 14-1,1 7 1,0 8 71,0 7 1,-8-5 0,1 8-1,-1-3-12,-2 0 1,8 0 0,-6-7-1,6-3 105,1-4 1,-6-6-1,-1-9 1,3 0 234,3 0 1,1-2 0,1-5 0,0-8-22,0-4 1,0-5 0,-3-3-1,-2-4-110,-3-3 1,-9 7-1,2-2 1,-4 2-58,-3-2 0,-10 5 0,-4-5 0,-6 7 29,-1 8 0,-8-3 0,-3 10 0,1 2 284,-1 2 1,3 6-1,7 4 1,1 8 225,-1 4 0,2 10 0,6 0 1,7 0-235,4 2 0,6-4 0,6 7 0,13-3-419,12-4 0,10-3 1,6-2-1,11-3-2657,9-4 2739,7-5 0,20-1 0,2 3 0</inkml:trace>
  <inkml:trace contextRef="#ctx0" brushRef="#br0" timeOffset="47407">24671 10802 8116,'-8'29'247,"1"3"1,2 2 192,3 4 0,2 6 1,0 7-1,0 7-128,0 5 1,0 2 0,0 3 0,2 4-198,6 8 0,-6-5 0,5-2 1,-4-6-706,-3-1 1,2-3-1,3-5 1,5-12 589,2-15 0,2-2 0,8-17 0</inkml:trace>
  <inkml:trace contextRef="#ctx0" brushRef="#br0" timeOffset="47582">24976 11434 8127,'-15'-3'-635,"0"-2"382,-1-2 1,3 0 0,1 9 0,0 6 556,0 6 1,7 8-1,-4 5 1,1 4 193,1 3 1,0 5 0,7 9 0,0 3-86,0-3 0,10-9 0,4-5 0,5-3 68,3-4 0,7-5 0,3-8 0,-1-9-65,1-10 1,6-7 0,-4-12 0,0-5-189,-5-8 0,-7-4 0,-8-2 0,-4-1-309,0 1 1,-10 6 0,0 4 0,-12-1-170,-8 0 0,-4 7 1,-3-2-1,-2 5-333,3 2 0,-6 10 1,3 5-1,3 4-633,2 3 1,9 0 0,3 3 1215,2 4 0,3 5 0,7 10 0</inkml:trace>
  <inkml:trace contextRef="#ctx0" brushRef="#br0" timeOffset="47882">25476 11434 8263,'15'-32'0,"-3"-2"270,-2 1 0,-3 1 1,-7 10-1,-2 1 512,-6-1 0,-4 2 0,-10 6-580,1 7 1,-8 7-1,0 7 1,-1 7-42,-1 6 0,7 9 1,-5 2-1,7 3-225,8 5 1,4 2 0,10 0 0,0-2-72,0-3 0,0-2 0,0 5 0,2-5 234,6-3 1,1-2-1,8-7 1,-5 0 237,-2-1 0,0 1 0,-6 0-11,4 0 1,-11-1-1,-11-1-381,-6-6 0,-1-2 1,-1-7-1,0 3-1929,0-4 0,1-1 1984,-1-3 0,0-10 0,0-2 0</inkml:trace>
  <inkml:trace contextRef="#ctx0" brushRef="#br0" timeOffset="48165">25672 11521 8127,'22'-29'-104,"0"0"0,-3 0 116,-4-3 1,4 1-1,-7-8 1,0 5 189,-4 3 1,-6 2 0,-2 7-1,0 0 51,0 0 1,-10 10 0,-4 5 0,-6 7-142,-1 7 1,-1 8 0,0 11 0,0 6-86,1 2 0,1 2 0,3 8 0,5-1 55,3 1 0,1-1 0,8 1 0,3-1 118,4 1 1,-2-8 0,9-2 0,3 0 38,3 0 0,-1-8 1,-2 1-1,-5-5 132,-2 0 0,-3-13 0,-10 11-497,-4-8 0,-5-5 1,-10-7-1,-2 0-823,-5 0 1,5 0 948,-5 0 0,5-10 0,2-2 0</inkml:trace>
  <inkml:trace contextRef="#ctx0" brushRef="#br0" timeOffset="48568">26565 11042 8487,'-12'-10'426,"2"10"1,10 0 0,0 12 25,0 8 1,0 18 0,0 11-1,3 9 158,4 9 0,-2 16 0,9 1 0,3 11-458,-7-46 0,0 1 0,1 1 1,0 0-1,0 2 0,-1 0 0,0-2 1,0 0-475,4 43 0,-2-4 1,-7-3-1,2-3-1382,-2-4 0,-5-7 1704,-7-15 0,-5-5 0,-10-9 0</inkml:trace>
  <inkml:trace contextRef="#ctx0" brushRef="#br0" timeOffset="49105">26130 11739 8213,'21'-15'55,"1"1"0,0-1 219,0 3 0,7 2 0,5 8 0,4-3-225,8-2 0,10-1 0,-3 6 0,3-3-242,4-2 1,-6 0 0,-1 7-1,-5-3-111,-4-4 0,-5 5 0,-18-6 0,-1 4-420,-6-4 0,3 3 724,-10-9 0,3-1-68,-3-6 0,-4-1 0,4 0 431,-5 0 1,-2 8 95,0-1 0,0 13-232,0 2 0,-2 9 0,-3 13 0,-2 0-207,2 0 1,3 7 0,2 0 0,2-2-236,5-3 1,-2-3 0,10 1 0,-1 0-14,-2 0 0,8-3 0,-6-4 0,5-8 156,3-5 1,0-2 0,0 0 0,0-2 174,-1-5 0,-6-5 0,-3-13 0,0-1 282,0-3 1,-7-8-1,5 6 1,-3 0 205,0-1 1,0-4 0,-7 7 0,0 2 625,0 3 0,-2 5-930,-5 4 1,4 10-1,-4 17-125,5 10 0,2 7 0,0 0 1,2 5-510,5 0 1,5 5 0,10-8-1,0 1-736,0-1 1,0-2 0,-1-7 1082,1 0 0,0-1 0,0 1 0</inkml:trace>
  <inkml:trace contextRef="#ctx0" brushRef="#br0" timeOffset="49298">27393 11717 8185,'0'-22'230,"0"8"1,0-1 552,0-2 1,0-2-489,0-3 1,0 0-1,2 0-155,5 1 0,-2 6 0,10 3 1,2 2-312,2 5 0,-4-4 0,-1 2 0,3 2-310,2 2 1,3 11-1,-3 1 1,-2 3-257,-2 5 1,-8 3 0,5 1 736,-2 1 0,7 0 0,-5 0 0</inkml:trace>
  <inkml:trace contextRef="#ctx0" brushRef="#br0" timeOffset="49556">27959 11521 8185,'0'-22'0,"0"0"359,0 0 0,0 1 0,-3 1 0,-1 3 110,-4 3 1,-9 2-1,3-3 127,-5 8 0,4 5 0,1 2 0,-3 2-154,-3 5 0,1 13 1,2 11-1,2 3-471,-2 5 0,5 2 0,0 2 0,3 1-244,4-1 0,2-1 0,6-4 0,4-4-403,8-2 1,4-11 0,3-8-1,2-4 676,5-4 0,5-12 0,9-5 0</inkml:trace>
  <inkml:trace contextRef="#ctx0" brushRef="#br0" timeOffset="49732">28220 10563 8185,'10'-12'380,"-5"-5"21,9 9 1,-9 11 0,5 14 0,-3 12 26,0 14 1,1 3 0,-6 15 0,3 4 20,2 5 0,10 10 0,-5-5 0,5 0-351,5 0 0,-8 5 0,11-5 0,-11-2-950,-4-6 0,4 1 1,-7-17-1,-2-5 852,-2-7 0,-13 2 0,-2-7 0</inkml:trace>
  <inkml:trace contextRef="#ctx0" brushRef="#br0" timeOffset="50016">27850 11172 8185,'-22'0'887,"-7"-7"-1053,0 0 1,12 0 0,17 7 247,12 0 1,10 0 0,7 0 0,5 0-272,0 0 1,14 0 0,-7 0 0,1 0-23,-4 0 1,-1 7-1,9 0 1,-1 0 500,-1 3 0,4 2 1,-14 10-1,0 0 375,-5 0 0,3 2 0,-6 5 0,-4 5 46,-5-1 1,-10 9-1,5-6 1,-2 5-685,-5 3 1,5-11 0,-3-3-1,-2-6-1129,-3-3 0,-2 1-229,0 0 1,2-10 1330,6-5 0,4-14 0,10-5 0</inkml:trace>
  <inkml:trace contextRef="#ctx0" brushRef="#br0" timeOffset="50149">28634 11303 8095,'0'-36'-3,"0"-1"1,0 11 0,0-3 0,0 5 182,0 2 1,0 7-1943,0 1 1762,0 9 0,10-5 0,2 10 0</inkml:trace>
  <inkml:trace contextRef="#ctx0" brushRef="#br0" timeOffset="50348">29004 11216 8360,'-14'-7'-345,"2"-3"626,2-2 0,-7 7-789,2-2 1,3 4 507,-2 3 0,9 10 0,-5 2 0</inkml:trace>
  <inkml:trace contextRef="#ctx0" brushRef="#br0" timeOffset="50817">28917 11238 9857,'-10'12'1117,"1"7"1,-8-4 0,2 4-455,-2 3 0,-2 9 0,-3 6 0,0 4-366,1 2 1,6-6 0,3-1 0,2 0-502,5-2 1,5 2 0,8-14-236,6-10 0,8-7 0,5-7 0,4-6-191,3-6 1,-7-8 0,2-5-1,-5-4 317,-2-3 0,4 5 0,-2-5 0,-4 3 420,-1 4 0,-2 10 1,0 3 334,-2-3 1,-1 9 0,5 8-48,-4 13 1,-3 8-1,-7 8 1,2 5-156,-2 0 1,-3 7 0,-2-4 0,0 1 35,0-1 1,0 1 0,0-9-63,0-2 0,-2-5 0,-3-5 1,-5-5-1,-2-3 1,5-1 0,-5-11-1,2-4-226,5-8 1,3-6-1,2-6 1,0-4-336,0-3 1,10 0 0,4-5-1,6 5 108,1 3 0,1 2 0,0 7 1,0 3 302,-1 4 1,1 5-1,2 13 1,3 7 450,2 11 1,0 6-1,-7 14 1,0 5-684,-1 0 0,-6 2 0,-3-2 0,-2 0-1730,-5-4 1,-1-13 1897,4 0 0,-6-5 0,8-2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48.361"/>
    </inkml:context>
    <inkml:brush xml:id="br0">
      <inkml:brushProperty name="width" value="0.08571" units="cm"/>
      <inkml:brushProperty name="height" value="0.08571" units="cm"/>
    </inkml:brush>
  </inkml:definitions>
  <inkml:trace contextRef="#ctx0" brushRef="#br0">44 1176 8172,'-2'-14'2090,"-6"-1"-1966,6 10 1,-8 8 0,10 16-1,0 8-14,0-1 1,0 8 0,0 0 0,0 2 28,0 1 1,0-1-1,0 10 1,0 2-188,0 3 1,0 7 0,-2-4-1,-3 1-100,-2 6 0,-1-8 1,8-2-1,0-8 243,0-6 0,3-8 0,4-15 0,8-7 155,4-4 0,3-3 0,0 0 0,-1 0-352,1 0 0,0-3 0,2-1-2014,5-4 2116,5-9 0,10 15 0,-1-8 0</inkml:trace>
  <inkml:trace contextRef="#ctx0" brushRef="#br0" timeOffset="351">501 1764 7593,'0'-22'17,"3"1"707,4-1 1,5 3-1,10 4-327,0 8 0,-1-3 0,4 3 0,1 2-151,3 3 1,3 2-1,-6 2 1,3 3-189,-2 2 1,-3 10-1,-4-2 1,-6 4-131,-7 3 1,-4-1-1,-3 1 1,0 2-251,0 5 1,-10-2 0,-4 7 0,-8 0 21,-7 0 1,5 0 0,-6 2 0,6-7 97,2-5 0,3-9 1,2-1 933,3 3-546,9-7 1,5-1 0,14-9 0,6 0-131,1 0 1,4-7 0,4 0 0,5 2-347,-1 3 0,9-6 0,-6 1 0,3 2 290,-3 3 0,5-8 0,-7-2 0</inkml:trace>
  <inkml:trace contextRef="#ctx0" brushRef="#br0" timeOffset="568">1416 1982 9700,'2'-12'394,"6"5"1,9 4-679,9 3 1,1-2 0,9-3 0,5-2-838,8 2 1121,-3-7 0,16 0 0,-6-10 0</inkml:trace>
  <inkml:trace contextRef="#ctx0" brushRef="#br0" timeOffset="685">1960 1742 7925,'-43'0'0,"-1"-2"0,3-3 609,5-2 1,-10 0 0,5 7-1,-3 0-184,-4 0 0,-1 0 0,6 0 0,2 0-1014,4 0 1,6 0 588,9 0 0,0-10 0,1-2 0</inkml:trace>
  <inkml:trace contextRef="#ctx0" brushRef="#br0" timeOffset="1500">2570 806 7742,'0'-34'-88,"0"-4"0,0 8 0,0 4 1538,0 2-1164,0 2 0,2 12 1,6 10-1,4 15 132,0 11 1,7 8 0,-2 12-1,7 5-148,5 7 0,3-2 0,-5 4 0,2 6-117,-3 4 1,6 5-1,-3-5 1,-3 5-391,-2 2 0,-2-7 0,0 1 1,-3-13-321,-4-15 1,2-9 730,-10-12 0,8-27 1,-8-12-1,-2-14-142,-3-15 0,-2-8 1,0-11-1,0 0 2,0-1 0,0 1 1,0-3-1,0-2-93,0-2 0,-7-3 0,0 2 0,2-7-449,2-4 0,3-1 1,0 5-1,0 7 226,0 6 1,10 13-1,7 13 1,7 17 527,5 14 0,3 10 0,-3 8 0,9 6-59,11 6 0,9-1 0,14-2 0,11-5-78,9-2 0,-42-7 1,1-2-1,9-3 0,1-3 1,5-1-1,1-2 7,4-1 1,1-2-1,5-3 1,1-1 0,-5 1-1,-1-1 1,2 2 0,0 0-92,-2 0 1,1 1 0,0 1 0,-1 1 0,-5-1 0,-1 0 0,-3 0 0,0 0 18,-2 1 1,-1-2 0,2-2 0,-1-1-1,-1 1 1,-1-1 0,-1 2 0,0 0-142,-2 0 1,-1 1 0,-3 1 0,-2 1 0,30-10 0,-10 3-610,-10 3 706,-6 9 0,-8-5 0,-10 10 0,-9 0 0</inkml:trace>
  <inkml:trace contextRef="#ctx0" brushRef="#br0" timeOffset="2108">3768 1024 8164,'0'-15'-2,"0"1"192,0-3 0,0 5 1259,0-3-1011,0 10 1,0 8 0,0 16-101,0 8 1,7 12-1,0-3 1,-2 5-261,-2 3 0,-3-1 0,0 1 1,2 2-376,5 4 1,-4-1-1,4 6 1,-5-1-235,-2-6 0,0 0 0,0-2 531,0-2 0,-9 4 0,-3-14 0</inkml:trace>
  <inkml:trace contextRef="#ctx0" brushRef="#br0" timeOffset="2400">4007 828 8155,'3'-24'123,"4"-5"0,-2 4 1,7-4-1,0 8 263,0 6 1,3-4 0,6 7 0,1 0-122,0 4 1,0 6-1,-1 2 1,1 0-12,0 0 0,-7 0 0,-3 2 0,0 6-191,0 6 0,-7 1 0,2 4 0,-5 5-141,-2 0 0,-9 8 1,-6-1-1,-4 3-27,-3 5 0,0 0 0,0-1 1,1-1 74,-1 1 1,0 1 0,0-3 0,3-4-45,5-1 1,-3-14-1,9 5 5,3-3 1,5-9-1,8-3 1,6-7-247,6-7 1,9 2 0,2-7 314,3 2 0,2-7 0,8 5 0</inkml:trace>
  <inkml:trace contextRef="#ctx0" brushRef="#br0" timeOffset="2585">4595 1329 8071,'15'2'-231,"-1"3"1,3 2 243,3-2 1,-6-3 0,1-2-1,4 0-39,8 0 1,-3 0 0,5 0 25,-5 0 0,-2-9 0,0-3 0</inkml:trace>
  <inkml:trace contextRef="#ctx0" brushRef="#br0" timeOffset="2768">4769 959 8071,'-7'14'41,"0"1"1,-3-8 0,5 10 0,-2 5 313,2 4 0,0 13 0,1-3 1,-4 5 31,4 3 0,1 7 0,3 2 0,0 3-438,0 4 1,0-4 0,0-1-1,0-4-720,0-10 771,0 3 0,0-20 0,0 7 0</inkml:trace>
  <inkml:trace contextRef="#ctx0" brushRef="#br0" timeOffset="3851">5379 1242 8096,'0'-25'0,"0"-1"240,0-3 0,-2 0 0,-5 9 0,-6 3 122,1 3 1,-7 9-1,4-2 1,-4 4-5,-3 3 0,-7 10 0,0 5 0,3 6-140,1 8 0,6 5 1,2 12-1,3 5-73,-3 7 0,7-2 0,3 2 1,4 0-194,3-2 0,10-3 1,5-10-1,6-4 28,8-10 1,-2-2 0,9-20-1,3-5 184,2-6 0,-7-11 0,-5-14 0,-5-5-207,-2 0 1,-8-4-1,-1 6 1,-4 1-395,-4-1 0,-5-7 0,-5 6 0,-2-4-346,2 1 0,-7 7 1,0-5-1,0 0 783,5 0 0,-5-2 0,-1-7 0</inkml:trace>
  <inkml:trace contextRef="#ctx0" brushRef="#br0" timeOffset="4136">5379 828 8096,'0'-34'-144,"0"5"0,0 5 375,0 2 1,7-7-1,3 0 1,0 2 179,-1 3 0,8 10 1,-2-1-1,4 1 17,3 1 1,0-3-1,0 8 1,-1 3-55,1 3 0,0 2 0,0 0 0,2 0-271,5 0 1,-12 10 0,5 4 0,-5 6-141,-5 1 0,5 4 0,-10 1 0,-2 6-43,-3 1 0,-4-4 0,-6 8 0,-6-1-27,-5-2 1,4 7 0,1-5 0,-3 6-230,-3 1 1,1-9 0,2-5 0,5-5-933,2-2 1128,3 0 1,9-10-1,6-5-84,6-4 0,6-3 0,1 0 0,3 0-611,6 0 835,-6 0 0,17-10 0,-7-2 0</inkml:trace>
  <inkml:trace contextRef="#ctx0" brushRef="#br0" timeOffset="4416">6120 1634 8597,'21'0'323,"1"0"0,0 0 0,2 0-378,5 0 1,-2 0 0,9 0 0,3 0 54,2 0 0,12-10 0,3-2 0</inkml:trace>
  <inkml:trace contextRef="#ctx0" brushRef="#br0" timeOffset="4583">6664 1394 8104,'-44'0'447,"1"0"0,-3 0 0,-2 0 176,-3 0 1,-3 0 0,6 0-1,-3 0-416,3 0 1,2 2-1,5 3 1,5 3-2116,6-4 1908,6-1 0,12 7 0,2 2 0</inkml:trace>
  <inkml:trace contextRef="#ctx0" brushRef="#br0" timeOffset="4816">7274 959 8239,'0'21'368,"0"11"0,0 4 0,0 8 207,0 6 1,0-1 0,0 9 0,0 2-501,0 3 1,0-7 0,0-3 0,0-2-76,0 0 0,9-10 0,4-10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22:03:24.78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448 305 13033,'-49'24'-492,"6"5"0,4 8 28,-4 13 1,-1-4 725,0 5-107,11-5-167,1-22 1,39-16 0,15-30 0,14-12-16,8-7 1,2-3 0,5-2 0,4-2 10,1-3 1,7-9 0,-5 4 0,3 0 121,-3 5 1,-3 5 49,-4 3 0,-24 21 21,-20 29 1,-22 13 0,-40 45 0,-1-2-108,0 0 1,-4 9 0,26-35 0,-2-1 0,-1 0 0,1 1-11,1 0 0,0 1 0,-33 29 0,5 6 0,5-8-27,8-7 0,6 5 0,8-2-330,7 9 23,14-12 0,20-5 232,24-38 1,-2-13 0,16-38 0,-2-3 22,0-2 1,5-12 0,3-3 0,4-2 46,3 0 0,2 0 0,7-7 0,0 2-19,1 5 0,-1-5 0,0 7-29,1 0 35,-1 3 0,-26 41 1,-25 19-1,-33 25 188,-25 16 1,-6 15 0,-13 10-1,-5-1-86,34-34 0,0-1 0,-34 33 0,5 8 0,1-1-41,28-38 1,2 0-1,-19 31 1,-4 3-1,14-6 22,12-1 0,7-8-368,7 0 0,20-29 125,24-7 0,17-37 1,22-19 132,-3-12 1,5-7 0,-12 2-1,5-7 42,3-5 0,-1-5 0,0-2 0,3-2 0,-31 36 1,-1 1-1,24-32 1,3 4-1,-7 5 149,-8 7-55,-12 24 0,-16 18 0,-32 33 68,-32 19 0,-19 28 0,-4-4 0,31-30 0,-1 1-119,-3 3 0,0 1 1,-2 0-1,-1 0 0,1 2 1,0-1-1,1 0 0,2-1-31,2-2 1,1 0-1,-29 35 1,7-10 6,7 1-292,15-1 0,43-24 0,29-19 107,20-25 1,2-23-1,3-11 1,6-6 105,11-8 0,-36 24 1,0-2-1,3-3 0,0-1 1,1 0-1,0-2 21,1-1 1,0 0-1,5-2 1,0-2-1,-2-2 1,-1 0-1,1 1 1,0 2 12,-3 2 0,0 1 1,-5 3-1,-2 1 1,0 1-1,0 1 25,2 0 1,-2 2 8,16-1 0,-27 27 1,-43 38-1,-23 10 89,-18 7 0,-6 5 0,22-22 0,-2 1 0,0 2 0,0-1-72,-1 1 0,-1 0 0,1 2 0,0 0 0,0-4 0,1-1 0,3-1 0,1 0 46,-30 33 0,-1-10 0,17-3-187,3-1 1,31-16-209,31-16 1,18-22 0,45-22 219,8-12 1,-40 11-1,-1-2 1,0 0-1,-1-1 1,1 1-1,0-1 47,-1 0 0,1-1 1,0 0-1,1-1 1,1-5-1,0 0 1,3 0-1,1-1 23,4-3 0,-1 1 1,-6 2-1,0 0 1,4-2-1,0 0 0,-5 2 1,0 0 29,-3 1 0,1 1 1,-2 3-1,1 2 58,36-24 1,-18 24 138,-39 27 1,-47 32 0,-14 4-1,-9 3-130,4 0 1,-1-1-1,-1-1 1,0-1-1,0 2 1,0 1-1,-1 0 1,0 0-47,0 0 0,2-1 1,1-3-1,1 0 1,2 1-1,2-1 1,-34 27 124,5-3-419,13-11 0,40 0 0,39-21 1,34-20 0,20-24 0,-6-19 0,8-5 118,5-3 1,-42 19-1,1-1 1,1 0-1,0-1 1,1 0-1,0-1 80,1-2 1,0-1 0,5-4-1,0-3 1,-1 0 0,0-1 0,1-1-1,0 0 61,-1 0 0,-1 0 0,-1 5 0,-1 0 0,-5 0 1,-1 0-1,-2 4 0,0 2 209,32-22 105,-23 14 1,-23 23 0,-43 28-132,-34 28 1,-21 11-1,-3 10 1,32-28 0,-1 0-75,-6 2 1,1 1 0,0 0 0,1 1 0,0 2 0,1 1 0,2-3 0,1-1-100,0 0 0,1-1 0,2 0 0,2-1 0,-36 29-727,7 0 376,17 1 0,63-18 0,34-19 134,25-27 0,13-28 0,-6-15 1,-35 16-1,1-1 128,0-2 1,1 0-1,1 3 1,0-1-1,0-3 1,0-2-1,3-1 1,1-1 49,4-2 0,-1-1 0,-5-3 0,1-1 0,4 3 0,0 1 0,-3 1 0,-1 0 74,-2 1 1,-2 0 0,-1 2 0,-1 1 0,37-27 87,-7 7 1,-39 29 180,-27 22 1,-51 30 0,-35 28-231,36-28 1,-2 3 0,-4 3 0,-1 3 0,1-1 0,-1 1 0,0 0 0,1-1-62,1-1 0,1-1 0,2 1 0,1 1 1,0-2-1,1 1 0,-1-1 0,1 0-97,-1 2 0,1-1 1,-32 21-1,12 3-211,17-6 0,29-26 1,31-4 74,27-18 0,30-14 1,16-25-1,-38 12 0,1-3 74,3-4 0,0-2 0,5-2 0,1-1 0,0 0 0,0-1 0,2-1 0,1 0 87,5-2 1,0-1 0,-1-2 0,1-1 0,4-6 0,0 0 0,-1-1 0,-2 2 90,-3 2 0,-1 1 1,-4 2-1,-2 3 0,-7 4 1,-3 3-1,-2 0 0,-2 2 562,38-23-290,-31 14 1,-22 20 0,-53 27-165,-37 24 1,-4 17 0,17-19 0,-3 1 0,2 1 0,1 0-42,0 2 1,-1 1 0,0 1 0,-1 1 0,-1 3 0,0 1 0,4-3 0,0-1-65,2-2 1,0-1-1,5-1 1,1 0 0,1 1-1,3 1-250,3 3 0,4 0 0,-4 18 1,47-12-55,26-17 0,26-15 0,13-21 0,7-10 105,8-10 1,-46 11-1,1-1 1,5-6-1,1 0 1,1-1-1,0-1 29,1 0 0,0-1 0,4-3 0,0-2 0,-5 2 0,-1 0 0,-1-1 0,-1-1 187,-1 3 1,-2-2 0,-4-1 0,-2-1 0,2 3 0,-2 0 415,-2-3 1,-4 1-165,17-5 1,-49 5 0,-41 38-83,-24 17 1,-12 20 0,2 9 0,-2 3 81,-2 4 1,-1 3 0,8 2-164,-1 1 0,35-26 1,2 4-411,0 3 0,7 1 0,17 39 0,46-17 0,32-31 0,17-25 0,-1-24 0,3-11 149,-45 5 1,0-2-1,4-2 1,0-1-1,-2-2 1,-1 0 0,0-2-1,1-1 237,-1-3 0,0 0 1,0-1-1,-1-1 1,-4 2-1,-2 0 1,37-22 350,-13 5 1,-9 10 491,-13 0-1166,-18 19 0,-16 36-145,-23 39 0,4 17 0,8 3 82,14-13 0,22 20 0,21-5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40"/>
    </inkml:context>
    <inkml:brush xml:id="br0">
      <inkml:brushProperty name="width" value="0.08571" units="cm"/>
      <inkml:brushProperty name="height" value="0.08571" units="cm"/>
    </inkml:brush>
  </inkml:definitions>
  <inkml:trace contextRef="#ctx0" brushRef="#br0">1 937 8131,'0'-21'2112,"0"6"-1844,0 1 0,10 9 0,4-3 0,8 6-69,7 2 0,7 2 0,15 3 0,7 3-5,5-4 0,19-1 0,5-3 0,5 0-326,5 0 0,-7-3 1,4-1-1,-7-6-879,-7-2 0,-17 7 0,-20-2 1011,-11 4 0,-8 3 0,-2 0 0</inkml:trace>
  <inkml:trace contextRef="#ctx0" brushRef="#br0" timeOffset="1">284 153 8166,'-10'-12'778,"10"5"0,-2 14 0,9 8-494,5 4 0,3 5 0,7 3 0,-1 2-119,1-2 1,-7-3-1,-1-2 1,1-1-205,-3 1 0,5 0 1,-10 0-1,-2 0-324,-3-1 0,5-6 205,1-1 0,-3-11 0,-10-3 1,-5-12 96,-2-8 0,5-11 1,-5-5-1,2-6-58,5-1 0,3-3 0,2-3 0,0 1-21,0 7 0,9 0 1,6 12-1,4 5 509,3 7 0,0 7 1,2 12-1,3 8 23,2 12 1,2 9-1,-4 13 1,2 2-419,-3 5 0,-2 2 1,-2 7-1,0-2-191,0 3 0,-10-8 0,-5-2 217,-4-5 0,6-3 0,3 1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42"/>
    </inkml:context>
    <inkml:brush xml:id="br0">
      <inkml:brushProperty name="width" value="0.08571" units="cm"/>
      <inkml:brushProperty name="height" value="0.08571" units="cm"/>
    </inkml:brush>
  </inkml:definitions>
  <inkml:trace contextRef="#ctx0" brushRef="#br0">196 22 8241,'-41'0'0,"5"0"318,7 0-399,14 0 0,15 0 1,17 0-1,7 0 198,5 0 0,8-7 0,-6-1 1,3 4 219,5 1 0,2 3 1,0 0-1,-2 0 3,-3 0 0,-7 0 1,5 0-1,-3 3-210,-4 4 1,-3 5 0,-4 12 0,-6 5-94,-7 8 0,-9 6 0,-10 8 0,-15 9-67,-12 11 0,-2-1 0,-17 10 0,0-1-49,3-1 1,-6-6 0,10-13 0,5-11 257,8-9 1,6-8 97,10-9 1,13-20 0,11-9 0,17-10-19,15-5 0,10-7 1,7-2-1,9-1 95,10 1 1,5-5 0,8 4 0,-4 1-422,4-1 0,1 10 0,3 10 0,-4 3-968,-11 4 1,-4 2 1034,-24 3 0,-6 20 0,-16 4 0</inkml:trace>
  <inkml:trace contextRef="#ctx0" brushRef="#br0" timeOffset="1">131 1721 8053,'12'0'2331,"7"0"0,-7 2-2591,10 5 1,0-2 0,0 7-1,0-2-2261,-1-5 2521,1 7 0,0-10 0,0 8 0</inkml:trace>
  <inkml:trace contextRef="#ctx0" brushRef="#br0" timeOffset="2">66 1394 8062,'-22'-22'725,"2"0"-571,6 1 0,4 6-540,10 1 1,3 9 0,4-3 385,7 6 0,6 2 0,2 0 0</inkml:trace>
  <inkml:trace contextRef="#ctx0" brushRef="#br0" timeOffset="3">566 1764 11648,'22'0'-1204,"0"0"1,2 0 19,5 0 1,3 0 1183,4 0 0,15 0 0,-5 0 0</inkml:trace>
  <inkml:trace contextRef="#ctx0" brushRef="#br0" timeOffset="4">871 1546 8012,'-53'-21'0,"7"6"0,-5 3 0,5 2 803,3 5 0,2 3 0,2 2 1,3 0-446,-3 0 1,7-2 0,3-3-1946,5-2 1587,12-1 0,2 8 0,10 0 0</inkml:trace>
  <inkml:trace contextRef="#ctx0" brushRef="#br0" timeOffset="5">1241 1154 8480,'8'22'300,"-1"0"0,-2 0-114,-3-1 1,-2 11-1,0 4 1,0 8-608,0 7 1,3-3-1,2 8 421,2-3 0,0 7 0,-7-4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48"/>
    </inkml:context>
    <inkml:brush xml:id="br0">
      <inkml:brushProperty name="width" value="0.08571" units="cm"/>
      <inkml:brushProperty name="height" value="0.08571" units="cm"/>
    </inkml:brush>
  </inkml:definitions>
  <inkml:trace contextRef="#ctx0" brushRef="#br0">66 666 8254,'-15'-14'-76,"3"-3"113,2 0 0,1 0 0,4-5 0,-2 0 335,2 1 1,2-1 0,3 0 254,0 0 1,0 1-146,0-1 1,0 12 0,0 10-159,0 12 1,3 17 0,2 8 0,4 4-180,3 2 1,3 1 0,7 2 0,-1 2-248,1 3 1,0 0-1,0-8 1,0 3-301,-1 5 1,1-15 0,0 1-1,0-11 100,-1-4 1,-6-10 0,-1-9 281,3-15 0,-7-13 1,-3-18-1,-4-3-8,-3-5 1,0-2-1,0-8 1,0 6 47,0 1 1,0 11 0,0 9 0,0 3-146,0 4 155,0 3 0,2 21 0,5 11 0,8 8 218,4 6 1,3 2 0,0 3-1,0 0-10,-1-8 0,1 0 1,0-11-1,2-4 216,5-1 1,-5-13 0,5-7 0,-4-9-158,-4-11 0,1-13 0,-3-9 0,-4-3-141,-8-4 1,-4 3-1,-3 3 1,0 4-595,0 3 0,-3 5 0,-4 11 0,-8 11-955,-4 9 1,5 0-1,2 12 1393,2 7 0,3 8 0,7 12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49"/>
    </inkml:context>
    <inkml:brush xml:id="br0">
      <inkml:brushProperty name="width" value="0.08571" units="cm"/>
      <inkml:brushProperty name="height" value="0.08571" units="cm"/>
    </inkml:brush>
  </inkml:definitions>
  <inkml:trace contextRef="#ctx0" brushRef="#br0">0 0 8207,'13'3'60,"-6"4"1,-5 7 594,-2 6 0,3 4 0,1 5 0,4 10-396,-3 9 1,-1 1 0,1 6 0,3 1-832,-4-1 0,6-4 0,0 5 0,-1-5 572,1-10 0,7 2 0,-5-9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50"/>
    </inkml:context>
    <inkml:brush xml:id="br0">
      <inkml:brushProperty name="width" value="0.08571" units="cm"/>
      <inkml:brushProperty name="height" value="0.08571" units="cm"/>
    </inkml:brush>
  </inkml:definitions>
  <inkml:trace contextRef="#ctx0" brushRef="#br0">109 32 8069,'0'-22'-371,"0"12"738,0 10 1,0 10 0,-2 12-1,-3 2-204,-2 5 0,-1 5 0,6 9 0,-3 3-359,-2 5 1,0-2 0,4 9 0,-2 2-179,-2 3 0,-8-7 0,8-6 374,2-4 0,-7-2 0,0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51"/>
    </inkml:context>
    <inkml:brush xml:id="br0">
      <inkml:brushProperty name="width" value="0.08571" units="cm"/>
      <inkml:brushProperty name="height" value="0.08571" units="cm"/>
    </inkml:brush>
  </inkml:definitions>
  <inkml:trace contextRef="#ctx0" brushRef="#br0">0 1 9035,'12'10'402,"8"4"1,-6 13 0,6 4 19,1 3 0,3 2 0,3 8 0,5-1-209,1 1 0,4 7 1,4 0-1,-2-3-589,-3-2 0,-10-10 0,6 1 0,-3-1-1083,0-2 1,-7-10 1458,-8-10 0,1 1 0,7 7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52"/>
    </inkml:context>
    <inkml:brush xml:id="br0">
      <inkml:brushProperty name="width" value="0.08571" units="cm"/>
      <inkml:brushProperty name="height" value="0.08571" units="cm"/>
    </inkml:brush>
  </inkml:definitions>
  <inkml:trace contextRef="#ctx0" brushRef="#br0">22 1 8651,'-12'2'1106,"5"5"1,4 6-1,3 8-1114,0 1 1,8-7 0,1-3-1,3 0-1379,5 0 1,3-5 1386,1 8 0,11-10 0,2 4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53"/>
    </inkml:context>
    <inkml:brush xml:id="br0">
      <inkml:brushProperty name="width" value="0.08571" units="cm"/>
      <inkml:brushProperty name="height" value="0.08571" units="cm"/>
    </inkml:brush>
  </inkml:definitions>
  <inkml:trace contextRef="#ctx0" brushRef="#br0">88 110 8152,'-10'-22'94,"-2"3"1,-10 2 668,0 2-838,10 1 75,2 1 0,10 4 0,0 9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54"/>
    </inkml:context>
    <inkml:brush xml:id="br0">
      <inkml:brushProperty name="width" value="0.08571" units="cm"/>
      <inkml:brushProperty name="height" value="0.08571" units="cm"/>
    </inkml:brush>
  </inkml:definitions>
  <inkml:trace contextRef="#ctx0" brushRef="#br0">66 1 9891,'0'21'266,"0"1"1,-2 7 0,-3 3 0,-3-1-436,4 1 1,1 4 0,1-5-1,-3 1-746,-2-1 0,-1-2 915,8-7 0,-9 0 0,-3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47.546"/>
    </inkml:context>
    <inkml:brush xml:id="br0">
      <inkml:brushProperty name="width" value="0.08571" units="cm"/>
      <inkml:brushProperty name="height" value="0.08571" units="cm"/>
    </inkml:brush>
  </inkml:definitions>
  <inkml:trace contextRef="#ctx0" brushRef="#br0">1 64 8061,'10'-22'-90,"-8"7"557,5 1-143,-4 9 1,-3-2 0,0 16 0,0 11-51,0 6 1,0 13 0,0-3 0,0 8-136,0 7 1,0-5 0,0 7 0,0-2-184,0 0 0,0 7 1,0-8-1,0-1-391,0-3 0,0-3 0,0 1 1,0-3-695,0-5 0,0-4 1129,0-10 0,0-10 0,0-3 0</inkml:trace>
  <inkml:trace contextRef="#ctx0" brushRef="#br0" timeOffset="217">654 499 8281,'15'-7'0,"-3"-3"932,-2-2 1,-1 7 414,-1-2-1366,-6 5 1,8 4-1824,-10 5 1842,0 5 0,0 10 0,0 0 0</inkml:trace>
  <inkml:trace contextRef="#ctx0" brushRef="#br0" timeOffset="348">698 1022 8251,'-44'22'0,"3"2"386,5 5 0,-5-3 0,7 8 0,0-2-417,5-6 1,-3-4-1,3-5 31,3-2 0,2-11 0,2 6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55"/>
    </inkml:context>
    <inkml:brush xml:id="br0">
      <inkml:brushProperty name="width" value="0.08571" units="cm"/>
      <inkml:brushProperty name="height" value="0.08571" units="cm"/>
    </inkml:brush>
  </inkml:definitions>
  <inkml:trace contextRef="#ctx0" brushRef="#br0">0 1 9130,'0'22'179,"0"-1"1,2 11 0,3 4 0,3 5-38,-4 3 1,-1 2-1,-1 2 1,3 6-404,2 1 1,8 1 260,-8 2 0,10 5 0,-5-8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56"/>
    </inkml:context>
    <inkml:brush xml:id="br0">
      <inkml:brushProperty name="width" value="0.08571" units="cm"/>
      <inkml:brushProperty name="height" value="0.08571" units="cm"/>
    </inkml:brush>
  </inkml:definitions>
  <inkml:trace contextRef="#ctx0" brushRef="#br0">1 1 6852,'0'14'1536,"2"-2"-573,5-2 0,-2-3 0,10-7-976,1 0 1,4 0 0,2 0 0,-1 0-695,1 0 1,2-2 0,3-3 706,2-2 0,0-10 0,-7 5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57"/>
    </inkml:context>
    <inkml:brush xml:id="br0">
      <inkml:brushProperty name="width" value="0.08571" units="cm"/>
      <inkml:brushProperty name="height" value="0.08571" units="cm"/>
    </inkml:brush>
  </inkml:definitions>
  <inkml:trace contextRef="#ctx0" brushRef="#br0">1 1 8070,'0'14'815,"0"1"-607,0 2 0,0 9 1,0 6-1,0 2-18,0 4 0,2 6 1,3 4-1,5 3-396,2-3 0,-5 1 0,5-1 0,-2 3 206,-5-3 0,7 8 0,0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58"/>
    </inkml:context>
    <inkml:brush xml:id="br0">
      <inkml:brushProperty name="width" value="0.08571" units="cm"/>
      <inkml:brushProperty name="height" value="0.08571" units="cm"/>
    </inkml:brush>
  </inkml:definitions>
  <inkml:trace contextRef="#ctx0" brushRef="#br0">22 261 8080,'-3'-19'0,"-1"2"403,-4 3 1,1-1 677,7-7-677,0 10 1,0 5-1,0 14-213,0 8 0,0 11 0,0 3 0,3 0-4,4 3 0,-2-5 0,7 9 0,0 3-599,0 2 0,-5-7 0,5-3 1,0-2-2,0 0 1,-4 0-1,6-7 116,3 0 0,-5-10 1,3-5 193,2-5 0,-8-4 1,1-5 206,0-8 0,-8-4 0,5-3-46,-4 0 1,-1 3-1,3 2 1,2 3 208,-2-3 0,0 5 90,2-3 0,-4 8 38,4-8 0,3 1 1,-3-8-63,-2 0 1,0 0 0,-1 1 0,4-1-482,-3 0 1,-3-7-1,0-2 1,3-1-309,3 1 0,1-6 0,-4 8 0,2 0 456,-2-2 0,7 7 0,0-8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59"/>
    </inkml:context>
    <inkml:brush xml:id="br0">
      <inkml:brushProperty name="width" value="0.08571" units="cm"/>
      <inkml:brushProperty name="height" value="0.08571" units="cm"/>
    </inkml:brush>
  </inkml:definitions>
  <inkml:trace contextRef="#ctx0" brushRef="#br0">0 453 7969,'0'-12'1446,"0"-8"-1224,0 18 1,0 2-1,3 14 1,2 6-60,2 2 0,7-1 0,-4 1 0,2 0-34,5 0 0,-5 2 1,3 3-44,2 2 0,-5-3 0,0-9 1,0-5 130,0-2 1,-5-3 0,5-9 0,1-6-74,-1-6 0,-5-13 0,5-4 0,0-5 81,0-10 1,-7 2 0,5-9 0,-3 0-175,0-5 1,1 4 0,-8 3 0,2 5-444,5 3 1,-4 2 0,4 5 0,-5 6-831,-2 6 0,3 12 0,2 7 1222,2 10 0,0 7 0,-7 10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60"/>
    </inkml:context>
    <inkml:brush xml:id="br0">
      <inkml:brushProperty name="width" value="0.08571" units="cm"/>
      <inkml:brushProperty name="height" value="0.08571" units="cm"/>
    </inkml:brush>
  </inkml:definitions>
  <inkml:trace contextRef="#ctx0" brushRef="#br0">0 153 8621,'3'-22'687,"4"3"-418,7 5 0,-2-3 0,3 7 1,4-2-112,8-5 1,0 7-1,6 1 1,1 1-150,0 1 1,-7 0 0,2 7 0,-5 0-15,-2 0 1,-3 9 0,-4 6-1,-8 4 158,-5 3 0,-2 2 0,-2 3 1,-3 4 142,-2 3 1,-10-7 0,5 4 0,-3-2-190,1 0 1,7 0-1,-6-7-165,4 0 0,2 0-195,7 0 1,2-10 0,8-5-289,11-5 1,1-2 0,7-2 0,-2-3-1172,2-2 1712,-5-10 0,17 5 0,-7-10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61"/>
    </inkml:context>
    <inkml:brush xml:id="br0">
      <inkml:brushProperty name="width" value="0.08571" units="cm"/>
      <inkml:brushProperty name="height" value="0.08571" units="cm"/>
    </inkml:brush>
  </inkml:definitions>
  <inkml:trace contextRef="#ctx0" brushRef="#br0">349 283 7995,'0'-31'171,"0"7"0,0-5 438,0 5 0,7 9 153,1 1 1,-1 11-1,-7 3-417,0 12 1,0 10 0,0 7-1,0 7-384,0 5 0,-10 13 0,-4 4 0,-3 2-421,2-2 0,-4 3 0,7-10 0,-3-3-286,1-2 0,2-2 0,-5-3-569,2-5 1,8-7 1314,-8-14 0,1-6 0,-8-9 0</inkml:trace>
  <inkml:trace contextRef="#ctx0" brushRef="#br0" timeOffset="1">1 0 8371,'2'25'1653,"3"1"-1272,2 3 0,13 10 0,-1 0 0,10 9 68,5 10 0,2-2 1,8 2-1,-1 2-347,1 3 1,-1-5 0,1-2 0,-1-5-557,1-10 0,-8-7 0,-2-12 0,-2-3-1691,-6-5 2145,-2 6 0,-2-18 0,0 8 0</inkml:trace>
  <inkml:trace contextRef="#ctx0" brushRef="#br0" timeOffset="2">676 654 11972,'9'21'136,"4"-1"0,8-3 0,1-5-798,0-2 0,0-3 0,-1-5 662,1 5 0,0-4 0,0 7 0</inkml:trace>
  <inkml:trace contextRef="#ctx0" brushRef="#br0" timeOffset="3">741 327 8011,'-22'-10'1357,"1"-4"-2094,8 4 737,4 0 0,18 10 0,4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65"/>
    </inkml:context>
    <inkml:brush xml:id="br0">
      <inkml:brushProperty name="width" value="0.08571" units="cm"/>
      <inkml:brushProperty name="height" value="0.08571" units="cm"/>
    </inkml:brush>
  </inkml:definitions>
  <inkml:trace contextRef="#ctx0" brushRef="#br0">0 218 8261,'0'-22'1603,"0"0"-839,0 1 1,0-1 0,0 0-548,0 0 0,10 8 0,4 2 0,6 0-151,2 0 0,-1 7 0,1-5 1,2 3 10,5 0 1,-4-1-1,4 8 1,-5 0-188,-2 0 1,-10 10-1,-5 7 1,-5 7-61,-2 5 1,0 10 0,-2-3 0,-5 5-11,-8 3 0,-4-8 0,-3-2 1,0-3 464,1-4 0,6-10 673,0-3-744,1 1 0,12-10 1,9-8-227,10-6 1,5 4 0,-1-2 0,1 4-663,0 3 1,0 0 0,-1 0 673,1 0 0,10-9 0,1-4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66"/>
    </inkml:context>
    <inkml:brush xml:id="br0">
      <inkml:brushProperty name="width" value="0.08571" units="cm"/>
      <inkml:brushProperty name="height" value="0.08571" units="cm"/>
    </inkml:brush>
  </inkml:definitions>
  <inkml:trace contextRef="#ctx0" brushRef="#br0">88 0 8075,'0'22'-829,"0"0"0,0 0 1653,0 0 1,0-8 0,0 1-611,0 2 0,-2 2 1,-3 3-1,-5-1-234,-2 1 1,5 0 19,-8 0 0,1 0 0,-8-1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67"/>
    </inkml:context>
    <inkml:brush xml:id="br0">
      <inkml:brushProperty name="width" value="0.08571" units="cm"/>
      <inkml:brushProperty name="height" value="0.08571" units="cm"/>
    </inkml:brush>
  </inkml:definitions>
  <inkml:trace contextRef="#ctx0" brushRef="#br0">192 0 8275,'-29'44'0,"-2"2"-23,-3 5 1,7 14 0,0 17 0,8 13 414,11-42 0,2 2 0,3 6 0,1 2 1,-1 3-1,1 1 0,3-2 0,3 1-248,2 1 0,2 1 1,6-3-1,1 1 0,3 4 1,1 0-1,1-2 0,1 0-173,0-2 1,1-2 0,0-4 0,2-4 0,1-9 0,1-4 0,32 32 28,5-17 0,12-10 0,3-4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54.230"/>
    </inkml:context>
    <inkml:brush xml:id="br0">
      <inkml:brushProperty name="width" value="0.08571" units="cm"/>
      <inkml:brushProperty name="height" value="0.08571" units="cm"/>
    </inkml:brush>
  </inkml:definitions>
  <inkml:trace contextRef="#ctx0" brushRef="#br0">22 88 8437,'0'-22'1275,"-7"0"871,0 0-3923,0 10 1777,7 3 0,9 28 0,3 5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68"/>
    </inkml:context>
    <inkml:brush xml:id="br0">
      <inkml:brushProperty name="width" value="0.08571" units="cm"/>
      <inkml:brushProperty name="height" value="0.08571" units="cm"/>
    </inkml:brush>
  </inkml:definitions>
  <inkml:trace contextRef="#ctx0" brushRef="#br0">589 524 8061,'-12'21'-37,"-8"1"0,16 2 0,-11 5 216,-2 8 1,-2 6 0,-3 6 0,0 4-77,0 2 0,8-1 0,-1 6 0,-2 3-588,-2-2 1,5-11 0,1 1 484,4-5 0,-8-2 0,5-1 0</inkml:trace>
  <inkml:trace contextRef="#ctx0" brushRef="#br0" timeOffset="1">1 567 8061,'22'10'435,"-1"-1"1,1 8 0,0 0-53,0 8 1,7-1-1,2 12 1,1 3 40,-1 2 0,8 5 1,-3 2-1,5 5-22,3 3 0,-1-8 1,-1 3-1,-4-5-851,-1-2 0,-11-3 0,3-2 0,-5-5-1741,-2-3 2190,-10-2 0,8 2 0,-8 3 0</inkml:trace>
  <inkml:trace contextRef="#ctx0" brushRef="#br0" timeOffset="2">828 1199 8892,'12'9'780,"-4"6"0,1-3 1,-1 2-1,-4 3-244,-1 3 0,-1 1 0,3 1 1,2 0-584,-2 0 1,7 0 0,3-3-952,4-5 1,3 3 997,0-9 0,0-11 0,-1-9 0</inkml:trace>
  <inkml:trace contextRef="#ctx0" brushRef="#br0" timeOffset="3">828 850 8061,'-7'-14'1347,"0"-1"-1287,-10 10-60,14-4 0,3 18 0,13 3 0</inkml:trace>
  <inkml:trace contextRef="#ctx0" brushRef="#br0" timeOffset="4">1307 1351 8448,'-12'10'516,"3"-5"0,6 9-290,-4 3 1,5 2 0,-6 3 0,6 0-238,2 0 0,0 7 0,0 0 0,0-3 11,0-1 0,0 6 0,0 3 0</inkml:trace>
  <inkml:trace contextRef="#ctx0" brushRef="#br0" timeOffset="5">1525 981 8003,'20'-15'192,"-6"1"1,3-1 0,-7-4 0,2 2 630,5 2 1,-5 11 0,2-4-617,3 6 0,-5 4 1,0 6-1,-2 6-250,-5 6 0,-3 4 0,-2 2 1,-2 3-244,-5-2 0,2 4 0,-10 1 1,-2-1-89,-2 1 0,-3-3 0,3-7 0,2-1-749,3 1 899,-1 0 0,5-10 256,10-5 0,10-7 0,12-5 0,0-4 403,-1-3 0,8 7 0,0-2 0,-2 4 310,-3 3 0,-2 3 1,0 1-1,0 6-106,-1 2 0,-9-5 0,-4 8 0,-6 2-274,-2 2 0,-10 3 1,-4 0-1,-5 0-429,-3-1 0,-7 1 0,-3-3 0,-2-2-402,-4-2 1,6-8-1,1 5 466,-1-2 0,8-12 0,-7-11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74"/>
    </inkml:context>
    <inkml:brush xml:id="br0">
      <inkml:brushProperty name="width" value="0.08571" units="cm"/>
      <inkml:brushProperty name="height" value="0.08571" units="cm"/>
    </inkml:brush>
  </inkml:definitions>
  <inkml:trace contextRef="#ctx0" brushRef="#br0">44 240 7051,'-14'19'555,"-1"-4"0,10 4 1,-2-2-1,5 7-29,2 5 0,0 10 0,0-3 1,2 8-269,5 7 1,6-5 0,8 7 0,1-2-179,0 0 0,0-10 0,-1-12 0,1-7 153,0-8 0,0 3 0,0-12 1,-3-8 193,-5-9 1,3-9-1,-7-11 1,0-9-49,-1-7 1,6-10 0,-5 4 0,-1 1-173,1 0 0,7-5 1,-5 7-1,2 3-896,1 2 1,-8 2 0,5 1 0,0-1-1958,1 0 0,-9 11 2646,4 4 0,-6 4 0,-2 4 0</inkml:trace>
  <inkml:trace contextRef="#ctx0" brushRef="#br0" timeOffset="1">219 284 8003,'0'21'136,"0"1"0,0 0 0,2 0 0,3 0 322,2-1 1,10 11 0,-5 2 0,3 2 118,-1 0 0,3 0 1,10 8-1,2 0-65,-3-1 0,6-2 0,-3-2 0,-3-3-287,-1 3 0,-4-8 1,1-4-1,0-10 135,0-10 1,-8-4-1,-2-6 1,-2-4 14,-5-8 0,0-14 1,0-9-1,2-8-226,-2-5 1,-3-17-1,-2 3 1,0-3-502,0 0 0,0 3 1,0 0-1,0 2-1125,0 5 1,0 5 0,0 9-1082,0 0 0,2 13 2558,6 9 0,4 20 0,10 14 0</inkml:trace>
  <inkml:trace contextRef="#ctx0" brushRef="#br0" timeOffset="2">828 806 8003,'-14'-7'13,"-1"0"1,10-10 0,-2 2 515,5-4 0,2 4 0,0 1 0,2-3-93,5-2 1,5-6 0,10-1 0,0-3-186,0 2 1,2 3 0,3 5 0,2 2-2,-3 2 0,-2 10 0,-2-2-171,0 5 1,-3 11 0,-4 8-1,-8 10-129,-4 9 1,-3 5 0,0 0 0,-3-2-130,-4-3 0,-3-2 1,-7 5-1,3-5-76,-3-3 0,5-2 0,0-7-1558,2 0 1578,3 0 0,7-8 0,2-2 338,5-2 0,-2-3 1,10-4 614,2 4 0,0 5 0,-3 10-158,-7 0 0,-4-8 1,-3 1-1,-3-1-98,-4-2 1,-7 5 0,-13-7 0,-4 0-733,-3-1 0,0 6 0,-5-8 1,3-2-1824,-3-3 2093,8-2 0,-1 0 0,10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77"/>
    </inkml:context>
    <inkml:brush xml:id="br0">
      <inkml:brushProperty name="width" value="0.08571" units="cm"/>
      <inkml:brushProperty name="height" value="0.08571" units="cm"/>
    </inkml:brush>
  </inkml:definitions>
  <inkml:trace contextRef="#ctx0" brushRef="#br0">1 327 8385,'14'0'3050,"1"0"-2752,2 0 1,-5 0 0,2 0-1,6 0-397,6 0 0,-2 0 0,5 0 0,-2 0 99,2 0 0,-5-10 0,8-2 0</inkml:trace>
  <inkml:trace contextRef="#ctx0" brushRef="#br0" timeOffset="1">131 0 8104,'-12'10'667,"0"-5"0,7 9-376,-2 3 0,0 5 1,7 7-1,2 7-11,5 5 0,-2 5 0,10 5 0,-1 5-434,-2-1 0,8 8 154,-6-5 0,6 15 0,1 4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79"/>
    </inkml:context>
    <inkml:brush xml:id="br0">
      <inkml:brushProperty name="width" value="0.08571" units="cm"/>
      <inkml:brushProperty name="height" value="0.08571" units="cm"/>
    </inkml:brush>
  </inkml:definitions>
  <inkml:trace contextRef="#ctx0" brushRef="#br0">1 632 8228,'22'0'518,"2"0"0,2 0 0,4 0-884,-4 0 0,8 0 0,0 0 0,2 0 366,0 0 0,-9-10 0,5-2 0</inkml:trace>
  <inkml:trace contextRef="#ctx0" brushRef="#br0" timeOffset="1">371 218 8190,'22'0'823,"0"0"1,-1 0-319,1 0 1,0 2-1,2 3 1,3 5 112,2 2 1,10 0 0,-6 5 0,4-2-308,-1 1 0,0 1 1,8 0-1,-1-5-865,1-2 0,-8 5 0,1-6 0,-1 1-794,-2 0 1,-10-1 1347,-10-1 0,1-6 0,7 8 0</inkml:trace>
  <inkml:trace contextRef="#ctx0" brushRef="#br0" timeOffset="2">959 0 8190,'0'15'-93,"0"-1"430,0 3 1,0 12 0,0 7-1,0 6 371,0 1 0,0 13 0,0 7 0,0 9-430,0 6 0,-7 11 1,-3 10-1,-2 1-595,-5-6 1,5-4-1,0-6 1,0-6-629,0-13 1,7-12 0,-2-16 944,4-8 0,3-15 0,0-4 0</inkml:trace>
  <inkml:trace contextRef="#ctx0" brushRef="#br0" timeOffset="3">1329 610 8692,'-9'-12'1354,"6"2"1,-7 13-1,10 4-985,0 7 1,8 6 0,1 1 0,4-1-598,3-6 1,4 6-1,2-8 1,-1 2-1407,1 1 1,0-8 1633,0 8 0,-1-11 0,1 6 0</inkml:trace>
  <inkml:trace contextRef="#ctx0" brushRef="#br0" timeOffset="4">1373 327 8059,'-22'-12'-540,"0"-8"540,10 18 0,2-17 0,10 7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84"/>
    </inkml:context>
    <inkml:brush xml:id="br0">
      <inkml:brushProperty name="width" value="0.08571" units="cm"/>
      <inkml:brushProperty name="height" value="0.08571" units="cm"/>
    </inkml:brush>
  </inkml:definitions>
  <inkml:trace contextRef="#ctx0" brushRef="#br0">1 0 8294,'22'22'-79,"2"2"279,5 5 1,-3 17 0,11 19 0,-1 13 291,-2 6 0,-14-35 0,-1 2 0,-4 1 0,-1 2 0,-1 6 1,0 1-228,0 6 0,-2 2 1,-3-4-1,-3 3 1,-1 9-1,-1 3 1,-3-1-1,-3-1-318,-3 0 0,-2-1 1,1-4-1,-3-1 1,-6-3-1,-2-2 1,1-6-1,0-1 21,0-9 1,0-1 0,-9 42 0,-1-24 0,8-7-2150,4-6 2181,10-14 0,-4-4 0,9-16 0,0-4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00.985"/>
    </inkml:context>
    <inkml:brush xml:id="br0">
      <inkml:brushProperty name="width" value="0.08571" units="cm"/>
      <inkml:brushProperty name="height" value="0.08571" units="cm"/>
      <inkml:brushProperty name="color" value="#E71224"/>
    </inkml:brush>
  </inkml:definitions>
  <inkml:trace contextRef="#ctx0" brushRef="#br0">403 1459 8083,'-8'-2'1170,"16"-5"0,6-6 1,22-11-1,6-5-748,6-7 1,5-12 0,8-6-1,-3-4-303,2-9 0,-7-1 1,1-10-1,-6 3-380,-4 5 1,-8 2 0,-22 3-1,-6 2-79,-6 5 0,-4-2 0,-6 11 0,-8 6-34,-11 4 1,-7 12 0,-10-2 0,1 5 203,-1 2 1,8 10 0,0 7 0,-1 10 558,4 10 0,-6 23 0,10 16 1,0 16 124,-3 17 0,20-35 1,0 2-1,-3 8 1,1 2-1,1 3 0,2 2-220,0 3 0,0 1 0,1 4 0,1 1 0,1 3 0,1 2 0,3 4 0,1 1-430,1 0 0,2 0 0,0-1 0,2-2 0,2-6 0,2-3 0,2-10 0,3-4-367,1-10 1,3-5 0,21 21 0,-5-24 0,1-13-489,-1-7 0,-2-12 0,-9-7 0,-3-10-528,-3-9 0,-9-8 1519,2-7 0,5 14 0,0-4 0</inkml:trace>
  <inkml:trace contextRef="#ctx0" brushRef="#br0" timeOffset="1">120 1960 7990,'-30'0'0,"1"0"0,3 0 488,2 0 1,14 0 0,12 0 275,18 0 0,14 0 0,16 0 1,11-2-625,9-6 1,10-4-1,12-12 1,-44 11 0,1 0-385,0-1 0,1-1 0,1-5 0,2 1 0,3 1 0,2 2-117,0-1 1,0 0-1,-4 1 1,-2 1 0,45-7-1</inkml:trace>
  <inkml:trace contextRef="#ctx0" brushRef="#br0" timeOffset="2">1775 1046 8065,'0'21'192,"-8"-6"1,1-1-1,2 6 321,3 6 1,2 1 0,2 9 0,3 3 0,2 2 1,13 3 0,-1-1 0,10 1-172,5-1 0,-8-9 0,6-7 0,-3-8-109,0-4 0,0-11 0,-7 1 0,-3-10-25,-4-9 0,2-8 0,-8-7 0,1-7-109,0-5 1,-3-3 0,-5-2-1,3-2-62,2-3 1,1-7 0,-8 5 0,2-1-468,5 1 0,-4 0 0,4 5 0,-5-1-443,-2 8 1,3 0 0,2 12 0,2 2-550,-2 3 0,-3 14 1027,-2 10 0,0 10 1,0 12-1,0 2 244,0 5 1,-2 3 0,-3 6 0,-2-4 149,2-2 0,-5 4 0,3-5 0,2 1 9,3-1 1,2 1 0,0-6-1,0 3 335,0-2 1,0-3-1,0 0 1,0 3 346,0 2 1,2 7 0,5-4 0,8-1-198,4 1 1,-2 6-1,3-4 1,4 0-211,0-5 0,0-12 0,-2-5 0,0-2 210,-1-5 1,1-5-1,0-10 1,0-12 8,0-12 1,-1-16 0,-1-8 0,-3-5-114,-3-3 1,-2-6-1,5-1 1,-5 1-349,-2-3 1,-3 0 0,-4-3 0,2 10-1034,2 8 1,0 11 0,-7 1-1528,0 9 1,-2 20 2517,-6 19 0,-4 19 0,-10 15 0</inkml:trace>
  <inkml:trace contextRef="#ctx0" brushRef="#br0" timeOffset="3">1796 349 7977,'-43'14'86,"-1"1"1,3-8-1,5 10 1,7 7 258,5 10 0,-6 12 0,-1 10 0,0 11-87,-1 8 1,3 15 0,17-40-1,2 1 1,0 3 0,1 1-116,1 3 1,1 1-1,2-4 1,1 1-1,4 3 1,2 0 0,1 0-1,1-1-76,2 0 1,3 0-1,4-3 1,3-1-1,1-6 1,2-2 0,25 36-85,7-19 1,4-17 0,13-14 0,5-13-714,6-7 0,-1-7 0,-1-12 1,1-10 729,-1-10 0,3-17 0,-36 17 0,-1-1 0</inkml:trace>
  <inkml:trace contextRef="#ctx0" brushRef="#br0" timeOffset="4">2950 0 7977,'22'0'146,"2"3"149,5 4 1,-4 7 0,6 18 0,-2 14 232,0 17 0,3 14 1,-6 18-1,-12-44 1,-1 2-247,-3 3 1,-1 1 0,2 3-1,-2 1 1,-5 4 0,-1 1 0,-1 0-1,-2 1-216,-1 2 1,-3 0 0,-1-6 0,-4 0 0,-4 2-1,-3 0 1,-1-1 0,-2-2-311,-2-1 1,0-1 0,3 0 0,0-1-1,1-6 1,0-2 0,-14 41 243,4-20 0,3-14 0,2-14 0</inkml:trace>
  <inkml:trace contextRef="#ctx0" brushRef="#br0" timeOffset="5">3996 1633 7914,'-22'0'1829,"0"0"0,12 0-1061,10 0 1,13 0 0,16 0 0,9-2-482,11-5 0,-1 4 0,10-4 0,3 5-323,2 2 0,-5-8 1,-3 1-1,1 0-751,0-3 0,-15 8 0,0-8-2351,-7 0 3138,-15-2 0,0-9 0,-6-1 0</inkml:trace>
  <inkml:trace contextRef="#ctx0" brushRef="#br0" timeOffset="6">4562 1198 7937,'22'0'7,"-1"0"0,-6-2 0,-1-3 1,3-3 531,3 4 0,2 1 0,-1 3 2253,1 0-2233,-10 0 1,-12 0 0,-17 0-1,-12 3-172,-14 4 1,-11 5 0,-11 7-1,-3-2-335,-4-2 0,4-3 0,-5 5 1,3-5-437,-2-2 0,14-3 1,2-7 383,15 0 0,0-10 0,7-2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11.295"/>
    </inkml:context>
    <inkml:brush xml:id="br0">
      <inkml:brushProperty name="width" value="0.08571" units="cm"/>
      <inkml:brushProperty name="height" value="0.08571" units="cm"/>
      <inkml:brushProperty name="color" value="#E71224"/>
    </inkml:brush>
  </inkml:definitions>
  <inkml:trace contextRef="#ctx0" brushRef="#br0">152 605 8172,'-31'10'-20,"7"-6"0,-3 11 0,8-1 158,5-2 1,6 7 0,-4-4 456,3 4 1,2-5-423,7 1 1,9-10 0,6 2-1,4-5 27,2-2 1,3-2 0,3-5 0,2-8-134,-3-4 0,5-3 1,-2 1-1,-3-1-90,-2 1 1,0-1 0,3 0 0,-1 1 49,-7-1 1,3 1 0,-8-1 6,5 1 1,3 1 50,0 6 1,-8 4 0,-2 13 40,-2 4 1,-1-2-1,-4 9 1,5 3-144,2 2 1,0-4 0,4-3 0,-1-1-2,2 1 1,4-7 0,5 2-1,3-4-19,-2-3 1,-3-3-1,-3-4 1,1-7-33,-1-5 0,1-3 1,0-2-1,-1-2 72,1-3 0,-8 0 1,-2 8-1,0-1 177,0 0 1,-7 1 0,4 2-61,1 4 1,-5-2-46,9 10 1,-7 7 0,5 10 0,0 2-43,0 5 1,3-1 0,6 1 0,1-2-131,0 1 0,-1 4 0,1-1 1,-1-2-38,1-3 1,7-2 0,0 2 0,-3-6 28,-2-6 1,5-2-1,-1 0 1,-1 0 42,-3 0 0,-3 0 0,1-2 123,0-6 0,-8 4 0,-2-11 176,-2-2 1,4-2-273,-7-2 1,10 9 46,-3 4 0,-2 8 0,3 8-16,1 6 1,4 3-1,1 0 1,1-3-112,-1 3 1,3 2 0,3 0 0,4-4-30,3-8 1,2-2 0,7-1-1,-3 4-43,-4-4 1,5-8-1,-5-6 1,5-2 30,2-5 1,-7-2 0,-2-3 0,-3 1 125,-5-1 1,-2 1 0,-2-1-1,-3 0 218,-5 1 0,3 6 89,-10 1 0,10 9-233,-2-2 1,-3 7 0,0 7 0,0 8-42,0 4 1,2-5 0,8 1-1,2 1-106,4 4 0,-1 1 1,6-2-1,1-2-46,-1-2 1,3-11-1,8 4 1,-4-6 101,-4-2 0,5 0 0,-7-2 0,2-3-10,0-2 0,-3-10 0,3 5 0,-7-3 61,-5 1 1,-5 0 0,-2-6-1,-5 4 167,-2 1 0,-1 3 0,-4-5 212,2 3 0,10 9-318,-3-2 0,-2 5 0,0 4 1,0 3-24,0 2 1,3 10 0,6 0 0,1 7-85,-1 4 1,11 1 0,1-7 0,3-1-94,0 1 0,0-3 0,10-2 0,2-5 31,2-2 0,3-3 0,-5-7 0,2 0 17,-2 0 0,-2-10 1,-6-2-1,-1-2 115,-3-1 1,-10 8 0,3-7 0,-5-3 113,-2-2 0,-3 4 0,-2 1 0,-3-3 33,3-2 1,-8 5 0,1 2-1,-1 2-66,6 5 1,-3-4-1,2 1 1,3 4-89,2 1 0,3 3 0,-1 3 0,3 4 7,5 7 1,-2 5 0,9 3 0,2 0-33,3-1 1,2 1 0,2-1-1,3 1-65,3 0 0,2-10 0,-5-5 1,4-5 50,3-2 0,-7 0 0,3 0 1,-6 0 53,-1 0 1,-1-7 0,-3-3 0,-4 1 35,-7-1 0,2-4 0,-2 4 0,-2-2 131,-3-5 0,-10 5 1,-2-2-1,0 0-91,0 2 1,2-5 0,6 7 0,-4 1-117,-1-1 1,-1 3-1,8 7 1,-1 0-83,1 0 0,2 0 1,2 2-1,5 5 33,3 8 1,2 4 0,7 0-1,0-2 21,0-3 1,1 1 0,-1 4-1,0-5-28,0-6 1,0 1 0,1-2-1,-1-2 118,0-2 1,-7-3 0,-3 0 0,-1-3 36,-6-4 1,-2 5-1,-5-8 1,-2 3-9,-3 0 1,-2-10-1,5 5 1,-5-3 68,-2 1 1,-3 0 0,-5-6 0,3 4-159,2 1 1,3 1-1,-3-5 1,5 2-182,0 2 0,7 3 0,-4-2 0,4 7-12,2 4 0,3 3 0,3 0 1,4 0 193,3 0 0,-6 8 0,8 1 1,3 3 23,1 5 1,4 2 0,-1 0 0,0-2-121,0-2 1,0-11 0,0 6 0,-2-3 68,-5 0 0,3 1 0,-8-11 0,0-2 56,0-2 0,-2-7 0,-10 4 0,-2-2 26,-3-5 0,-7-2 1,5-2-1,-2-1 105,-5 0 1,-3 1 0,1-1 0,1 1-55,4-1 0,-1 8 0,-5 2-70,5 2 1,5 3 0,12 7-33,5 0 1,-5 2 0,7 6 0,1 4-59,4 0 0,-3 7 0,3-5 0,2 3-41,3-3 1,2 5-1,-2-7 1,-2 0 85,-3-4 0,-8 1 0,6-2 0,-3-2 158,-5-2 0,-2-3 1,-2 0-37,0 0 1,-8 0 0,0 0-81,3 0 1,-5-3 0,3-4-126,1-7 1,1-6-1,0-1 1,-3-1 27,3 1 0,2-1 0,3 1 0,0 1-40,-1 6 0,1-5 1,-1 7 88,1 0 1,-1 2-1,1 10 64,0 0 1,-1 3-1,1 1 1,-3 6-28,-5 2 1,6 0 0,-6 5 0,5-5-14,3-3 0,-1 6 0,1-8-21,-1-2 1,1-3-1,0 1 1,-1 1-73,1 4 1,-8-1 0,1-7 139,1 0 0,-4 0 0,0-3-18,-2-4 0,7 5 0,-3-5-40,5 4 1,-4 3 0,-1 0 0,3 0 14,2 0 0,3 0 1,-1 0-1,1 0 96,-1 0 0,3 0 0,3 0 1,2 0 40,-3 0 1,5 0 0,0 0 0,3 0-144,4 0 0,-4 0 0,-1 0 0,1 0-35,0 0 1,-6 0 0,8 0 0,0 0-34,-2 0 0,4 0 0,-9 0 0,0 0-110,2 0 0,-7 0 0,5 0 0,-5 0 250,-3 0 0,1 0 0,0 0 0,-1 0 165,1 0 0,-1 0 0,1 0-146,-1 0 0,1-2 1,0-5-182,-1-8 1,1 6-1,-1-1 1,1 3-1,0 0 0,-1-8 0,1 6 0,2-1 18,5 0 0,-5 3 0,7 5 0,-3-3 6,1-2 1,2 0 0,-4 7-1,2 0 55,-3 0 0,5 0 1,-2 0-1,0 0 128,2 0 1,-7 0-1,5 0 1,-3 0 51,3 0 0,-3 0 0,10 0 0,3 0 90,1 0 1,1 7-1,-2 0 1,-4-2-152,4-3 0,-6-2 0,1 0 1,-3 0-630,-4 0 0,-3 7 0,-3 3-117,1 2 0,-3-5 0,-2 5 632,-3-2 0,1 16 0,6-2 0</inkml:trace>
  <inkml:trace contextRef="#ctx0" brushRef="#br0" timeOffset="597">4404 1361 8739,'0'21'0,"0"1"388,0-1 1,0 11-1,0 6 1,0 10 170,0 9 1,8 8 0,1 5 0,3 4-356,5 3 1,2 2 0,0 7 0,-2 1-234,-3-1 1,-6 0 0,4-2 0,0-5-1079,0-7 1,-8-24 1106,4-12 0,4-9 0,0-6 0</inkml:trace>
  <inkml:trace contextRef="#ctx0" brushRef="#br0" timeOffset="830">4167 1231 8110,'0'-36'253,"2"3"432,5 1 0,8 6 1,11 12-306,3 6 0,0 6 1,-5 4-1,2 6 70,3 6 1,7 5-1,-7 3 1,-3 2-168,-2 4 1,-10-4 0,-2 8 0,-2-1-359,-5 5 0,-3-3 0,-2 1 1,-2 0-560,-5-1 0,-5 1 1,-10 2-1,3-8-2427,5-4 3061,-6-2 0,-1 0 0,-13-1 0</inkml:trace>
  <inkml:trace contextRef="#ctx0" brushRef="#br0" timeOffset="1047">4620 1555 8110,'15'21'-171,"-3"1"0,-3 0 133,-4-1 0,5 1 0,-1-3 2314,3-5-1648,-7 6 1,7-20-1,-7-3-471,2-16 1,0-5 0,-7-12 0,3-2-418,4-3 1,-2-2 0,7 0-1,0-1-449,0 1 0,-1-7 1,6-1-1,-2 3 709,1 3 0,13 2 0,5 0 0</inkml:trace>
  <inkml:trace contextRef="#ctx0" brushRef="#br0" timeOffset="1349">4966 1382 8110,'0'22'-112,"0"-1"0,0 1 0,0 0 98,0-1 0,0 1 1,2-1 88,5 1 1,5-10-1,10-5 1,2-5 47,5-2 0,-3-2 0,10-5 0,0-10-99,-3-9 1,1-1-1,-8-9 1,3 0 24,-2 3 1,-11-6 0,-4 8-1,-2 0 11,-5 0 0,-3 2 0,-2 7 0,-2 3 60,-5 5 0,-5-3 1,-10 10-1,0 2 169,1 3 0,-3 2 0,-3 2 0,-1 5 157,1 8 0,3 6 0,3 6 0,-1 4-273,1 2 0,9 3 0,2 8 1,3-1-388,0 0 0,2 0 1,10 0-1,7-2-475,7-5 1,0-5 0,17-7-1,5 0-287,7-2 1,0-5 975,9-17 0,1 0 0,6 0 0</inkml:trace>
  <inkml:trace contextRef="#ctx0" brushRef="#br0" timeOffset="1901">5872 1382 8110,'-21'-33'-66,"-1"1"0,0 8 0,1-2 660,-1-3 1,1 3 0,-1 9-1,1 5 34,-1 2 1,0 3 0,1 7-420,-1 0 0,1 12 1,1 7-1,4 10-121,1 5 1,10 2 0,-2 7 0,5 3-68,2 4 0,0-7 1,0 3-1,0-10-367,0-5 0,9-2 1,6-8-1,4-2-100,3-4 1,2-6 0,2-13-1,5-8 68,3-10 1,-5-7 0,4 0 0,-2-7 300,-4-4 0,-3-11 1,-5-1-1,-2-1 136,-3 0 0,-7-7 0,5 2 1,-2-6 42,-5-8 0,-3 5 0,-4-3 0,-3 8 146,-2 4 0,-10 13 0,2 1 0,-4 13 54,-2 7 0,6 12 1,1 7-240,-3 10 0,7 7 0,3 12 1,5 5-68,2 7 1,0 5 0,0 4 0,0 3-299,0 3 0,7 6 0,3-6 0,2-3-250,4-3 1,4 3 0,1-2 0,1-8 67,-1-4 1,1-1 0,0-6 483,-1-1 0,1-16 0,-3 6 0,-5-4 0,3-12 0,-10 0 0,-2-12 0,-2 0 0,-3-2 0,0-3-25,0-2 1,0-3-1,0 1 607,0-1-1,0 10 0,2 5 0,3 14-126,2 8 0,7 6 1,-7 6-1,1 4-225,1 2 0,-4 3 0,9 8 0,1-1-390,-3 0 160,7-10 0,-7 8 0,10-7 0</inkml:trace>
  <inkml:trace contextRef="#ctx0" brushRef="#br0" timeOffset="2013">6239 1209 8110,'-9'-33'-234,"4"-1"1,-7 8-674,2-3 560,3 10 347,7 9 0,10 10 0,2 0 0</inkml:trace>
  <inkml:trace contextRef="#ctx0" brushRef="#br0" timeOffset="2247">6541 1317 7874,'0'-21'12,"0"-1"1,0 8 0,0-1 0,0-1 1181,0-4 0,0 6-616,0 0 0,-9 9 1,-6-2-1,-4 4-178,-2 3 0,-1 12 1,-2 7-1,-2 10-212,-3 5 1,0 4-1,10 10 1,2 3-515,3-3 0,9-5 0,-2-5 1,4-4-660,3-3 0,12-5 0,8-11 1,8-8 984,6-5 0,2-2 0,7 0 0</inkml:trace>
  <inkml:trace contextRef="#ctx0" brushRef="#br0" timeOffset="2413">6844 670 8110,'-8'-22'0,"-1"3"-167,-3 5 0,7 6 644,-2 16 0,4 6 0,3 15 0,0 7-88,0 5 0,0 11 0,3 6 0,2 4-603,2 3 1,10 9 0,-3 6-1,3 3 214,-3 4 0,0-35 0,1 1 0,-3 3 0,0-1 0</inkml:trace>
  <inkml:trace contextRef="#ctx0" brushRef="#br0" timeOffset="2630">6563 1209 8110,'-22'-21'-146,"3"-1"1,7 3 36,12 5 0,3 4 1,13 10-1,6 0 267,4 0 1,6 0 0,-4 0 0,8 0-145,5 0 0,2 0 0,3 0 0,2 0-58,2 0 0,3 0 1,-5 3-1,2 1-93,-2 4 0,-2 8 137,-3-1 0,0 4 0,0 2 0</inkml:trace>
  <inkml:trace contextRef="#ctx0" brushRef="#br0" timeOffset="2934">7297 1080 8110,'0'14'380,"0"1"0,0-1 0,0 8 1,0-1-160,0 1 0,2 7 0,3 2 0,5 2-220,2 6 1,-5 2 0,5 2 0,0-2-539,0-5 1,-7 2 536,2-9 0,5-1 0,0-6 0</inkml:trace>
  <inkml:trace contextRef="#ctx0" brushRef="#br0" timeOffset="3082">7232 843 7457,'-9'-22'0,"-3"0"0</inkml:trace>
  <inkml:trace contextRef="#ctx0" brushRef="#br0" timeOffset="3316">7513 1058 8118,'-10'12'50,"5"5"1,-7-7 0,0 2 155,0 5 1,5 2-1,-5 2-717,3 1 511,1-1 0,8 1 0,0 0 0</inkml:trace>
  <inkml:trace contextRef="#ctx0" brushRef="#br0" timeOffset="3867">7685 1123 8165,'-21'0'204,"-1"0"1,1 0 745,-1 0 0,1 3 0,1 4-673,6 7 1,-3-2 0,10 2-1,0 6-139,-3 6 0,8-2 0,-5 7 1,4-2-338,3 0 0,3 7 1,4-7-1,7-3-53,5-2 1,3-2-1,0-3 1,-1-5-11,1-7 1,-1 3-1,1-5 407,-1-8 1,-1-6 0,-4-13-1,-4-2-38,-2-5 1,0 3 0,-6-10 0,4 0-55,-4 2 0,6-6 0,-3 6 1,-2-2-104,-3 0 1,1 10 0,2-3 0,2 5-241,-2 2 287,-3 10 1,5 5 0,0 14 72,-2 8 0,5 11 0,-3 3 0,0 0-24,3 2 0,-8-7 0,5 5 0,-4-5 12,-3-3 0,7 1 1,0-1 330,-2 1-64,-3-10 0,-2-5-460,0-14 0,0-5 0,0-12 1,0-2-249,0-3 0,0-2 0,3 4 331,4-2 0,3 1 0,6 9 62,-1 4 0,-8 6 0,7 11-6,3 5 0,0 12 0,0 13 1,-5 1-191,-3 5 0,6 3 1,-6 2-1,1-2-504,-1-5 1,1 3-1,-5-8 690,2 2 0,10-6 0,-5 4 0</inkml:trace>
  <inkml:trace contextRef="#ctx0" brushRef="#br0" timeOffset="4097">8484 1102 8100,'-21'-15'507,"-1"3"0,3 0 540,4 0 1,-11 7-1,4-2-395,-2 5 0,1 4 1,3 5-469,6 8 1,-3 11-1,10 3 1,2 0-323,3 2 0,9-5 0,3 10 0,-1 0-120,1-2 1,7 4-1,-5-9 1,2-3 93,0-2 0,-2-2 1,3 0-1,-8-1 244,-5 1 1,-2-8-1,-2-2 1,-3 0-339,-2 0 1,-12-7 0,-1 2 0,-6-2 257,0 2 0,2-5 0,2 8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16.342"/>
    </inkml:context>
    <inkml:brush xml:id="br0">
      <inkml:brushProperty name="width" value="0.08571" units="cm"/>
      <inkml:brushProperty name="height" value="0.08571" units="cm"/>
      <inkml:brushProperty name="color" value="#E71224"/>
    </inkml:brush>
  </inkml:definitions>
  <inkml:trace contextRef="#ctx0" brushRef="#br0">1 1036 9793,'21'0'298,"1"0"0,2 0 0,5 0-202,6 0 0,6 0 0,2-2 0,1-3-151,-1-2 0,0 0 1,-2 7-1,-3 0-372,-2 0 0,-10 0-2028,3 0 2455,-14 0 0,-6-10 0,-9-2 0</inkml:trace>
  <inkml:trace contextRef="#ctx0" brushRef="#br0" timeOffset="183">1 777 11078,'21'0'0,"3"0"118,5 0 1,5 7 0,9 1 0,2-1-210,6 2 1,-3-6 90,9 4 0,1-5 0,6-2 0</inkml:trace>
  <inkml:trace contextRef="#ctx0" brushRef="#br0" timeOffset="636">972 540 9915,'0'21'901,"0"1"0,2 0-689,6-1 0,4 3 0,12 2 0,2 3-445,3-2 1,9-3 0,-2 0 0,5 0-609,2-3 0,-2 3 0,-3-17 841,-2-2 0,0 7 0,7 0 0</inkml:trace>
  <inkml:trace contextRef="#ctx0" brushRef="#br0" timeOffset="819">1382 497 8091,'-12'-10'-128,"3"5"191,9-9 1,-8 11 219,1 3 0,-2 12 1,4 17-1,-2 7 157,2 5 0,2 12 0,3 4 0,-2 6-170,-5 1 0,4 8 1,-4 3-1,5 1-328,2 6 0,-3 0 0,-1-3 0,-4-7-828,4-5 1,-1-5 885,-2-4 0,4-5 0,-6-10 0</inkml:trace>
  <inkml:trace contextRef="#ctx0" brushRef="#br0" timeOffset="1252">1533 1360 8220,'-9'22'2227,"6"-1"0,-6 1-2174,9-1 0,2-6 1,5-3-416,8-3 1,4-1 0,2-6-1,1 3 362,0 2 0,-1 0 0,1-7 0</inkml:trace>
  <inkml:trace contextRef="#ctx0" brushRef="#br0" timeOffset="1368">1641 1252 7937,'-21'0'-68,"-1"-7"363,0 0 1,3-3-482,5 3 186,4 5 0,20-18 0,2 8 0</inkml:trace>
  <inkml:trace contextRef="#ctx0" brushRef="#br0" timeOffset="2099">735 216 8073,'-12'14'83,"4"1"147,6-10 0,4 11-121,6-8 0,4-1 1,9-7-1,1-3 8,-1-4 0,1 2 0,-1-7-102,1 3 1,0-6-1,-1 6 1,1-3-25,-1-5 0,1 0 0,0 0 0,-1 3-82,1-3 0,-1-2 0,1-3 1,-1 3 203,1 5 1,0-5 0,-1 7 529,1 0 1,-1 2-242,1 10 0,0 0 0,-1 3 0,1 4 67,-1 7 1,1 5 0,0 3 0,-1-1-176,1 1 0,6 0 0,1-1 0,-2-2-291,-3-4 0,4 4 0,1-5-667,-2 6 0,-3-1 0,-5-2 664,-5-3 0,5-9 0,-7 4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25.827"/>
    </inkml:context>
    <inkml:brush xml:id="br0">
      <inkml:brushProperty name="width" value="0.08" units="cm"/>
      <inkml:brushProperty name="height" value="0.08" units="cm"/>
      <inkml:brushProperty name="color" value="#004F8B"/>
    </inkml:brush>
    <inkml:brush xml:id="br1">
      <inkml:brushProperty name="width" value="0.06" units="cm"/>
      <inkml:brushProperty name="height" value="0.06" units="cm"/>
      <inkml:brushProperty name="color" value="#004F8B"/>
    </inkml:brush>
  </inkml:definitions>
  <inkml:trace contextRef="#ctx0" brushRef="#br0">130 389 11080,'-22'0'139,"0"0"0,8 7 0,0 0 450,-3-2 0,5-3 615,-3-2-939,11 10 1,-6-5-1,12 7 1,6-3-30,6-4 1,8-3 0,6-2 0,11-2-102,9-5 0,14-5 0,13-10 0,4 1 27,9-1 1,8-2-1,-42 10 1,0-1 0,0-1-1,0-1-5,0 0 1,0 0 0,-1-2 0,0 0 0,-3 4 0,0 1 0,-1 0 0,-2-1 220,2-1 1,-2 1-1,25-9 1,-2-2 0,-15 6 291,-14 6 0,0 7-959,-13-8-1943,-9 11-2797,-9-6 4965,-10 10 1,-10 10 0,-2 2 0</inkml:trace>
  <inkml:trace contextRef="#ctx0" brushRef="#br1" timeOffset="597">820 1252 8507,'0'-21'-533,"3"9"0,4 7 905,7 10 1,6 7 0,1 9 0,1 3 324,-1 5 0,1 2 1,2 7-1,2-2-320,3 3 0,0 2 0,-10 4 0,-2 3-276,-3 2 0,-7 1 1,5-10-1,-2-5 397,-5-8 0,-3-4-96,-2-2 0,-7-22 1,0-12-1,2-14-231,3-8 1,-6-9-1,1-10 1,2 0-531,3 0 0,2-6 1,2 3-1,3 1-205,2 5 0,8 4 0,-6 3 0,3 0-1047,5 0 1,2 16 0,3 8 1610,0 7 0,9 5 0,2 7 0</inkml:trace>
  <inkml:trace contextRef="#ctx0" brushRef="#br1" timeOffset="949">1295 1576 8402,'15'0'112,"-1"0"0,-7 0 0,8 0 95,1 0 1,-4 0 0,3-3 0,-1-4-62,-2-7 1,7-5-1,-4-3 1,4 1-127,3-1 1,-8 0-1,-2 1 1,-2-3 81,-6-5 0,-1 5 0,-3-5-82,0 5 0,0 10 1,-3 2-1,-4 2 146,-7 5 0,2 3 0,-3 2 1,-1 0 150,-4 0 1,-1 10 0,-1 6 0,1 8-205,-1 5 1,0 10 0,3-3-1,5 4-129,7 4 1,-3-1 0,3 0 0,2 2-472,3 6 0,2-3 1,0 7-1,2-2-666,5-5 0,12-10 1153,10-2 0,10 0 0,-6 7 0</inkml:trace>
  <inkml:trace contextRef="#ctx0" brushRef="#br1" timeOffset="1248">1900 1727 8345,'0'-34'311,"0"6"0,-3 4 0,-1 0 0,-6 0 382,-2 2 0,-2-4 1,-8 11-1,0-1 252,1 1 1,-3-2-1,-3 10 1,-4 2-438,-2 3 1,6 4 0,-2 6 0,5 6-575,3 5 1,7 5-1,2 2 1,2 6-341,5 1 1,3-4 0,2 5 0,0-3-604,0-5 1,9-2 0,6-2 0,4-3 298,2-5 1,1-4 0,0-8-1,-1 3 500,1 2 1,-1-2-1,1-10 442,0-2 0,-3-2 0,-2 4 1,-5-5 599,-3-2 1,8 5-625,-3-7 0,6 9 0,1-2-690,1 4 0,-8 3 0,0 0-398,3 0 0,-5 10 880,3 4 0,-11 15 0,6 5 0</inkml:trace>
  <inkml:trace contextRef="#ctx0" brushRef="#br1" timeOffset="2081">2008 1770 8190,'12'0'920,"7"-9"1,-5-6-713,5-4 1,3-10 0,0-2 0,2-3-163,4-4 1,-4-3 0,5-4 0,-5-3-109,-2-3 1,-1-6-1,-2 6 1,-2 3-12,-2 3 0,-11 2 0,4 0 0,-6-1-104,-2 1 1,0 7 0,0 3 0,0 1-394,0 6 1,-7-5 0,0 2 270,2 3 0,-7 14 358,-3 12 0,3 12 1,-2 19-1,-3 12 456,-2 12 0,-2 8 1,-1 1-1,0 4-94,1 4 0,2-3 1,4 8-1,8-3-301,5-4 0,2-3 0,2-5 0,8-4-780,11-8 0,10 1 0,15-6 660,4-4 0,-4-12 0,7 2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28.674"/>
    </inkml:context>
    <inkml:brush xml:id="br0">
      <inkml:brushProperty name="width" value="0.06" units="cm"/>
      <inkml:brushProperty name="height" value="0.06" units="cm"/>
      <inkml:brushProperty name="color" value="#004F8B"/>
    </inkml:brush>
  </inkml:definitions>
  <inkml:trace contextRef="#ctx0" brushRef="#br0">22 903 8400,'-7'36'-125,"0"2"1,2 0-145,3 3 1,2-7 0,0-1 0,0-2 1722,0-4-929,0-13 0,0-9 0,2-17 0,3-12 0,2-7 0,8-5 0,-6-7 1,3-3-399,5-4 0,-5 4 0,2-4 0,3 4-542,2 3 0,0-7 0,-2 2 1,-2 5-197,1 4 0,1 13 1,0-3 610,-3 5 0,1-7 0,6-3 0</inkml:trace>
  <inkml:trace contextRef="#ctx0" brushRef="#br0" timeOffset="400">454 493 10269,'-22'19'625,"1"9"1,-1 11 0,1 4-1,-1 3-216,1 4 1,1-2-1,4 9 1,4 1-527,2-3 0,3-4 0,7-13-424,0-2 0,9-12 0,6-2 0,6-13 34,8-6 1,-5-13 0,7-4-1,-2-6-9,0-1 1,0-8 0,-8-2 0,1 0 362,-1-1 1,1-6-1,-3 4 1,-2 1 446,-3 4 0,-9 5 0,5 3 0,-3-1 1047,0 0-950,0 10 0,-7 5 0,0 14 1,0 10-71,0 10 1,0-3 0,0 7-1,0-3-259,0 1 1,0 2 0,0-4-1,0 2-792,0-3 0,0-2 1,0-2-1,3-3 730,4-5 0,-5 15 0,8-5 0</inkml:trace>
  <inkml:trace contextRef="#ctx0" brushRef="#br0" timeOffset="668">44 536 8348,'-12'2'716,"5"5"-217,4 8 0,6 11 1,2 3-1,2 0-535,-3 2 1,8 2 0,0 11 0,3-1-542,-1 0 1,-2 0 576,3 0 0,4 0 0,-7 1 0</inkml:trace>
  <inkml:trace contextRef="#ctx0" brushRef="#br0" timeOffset="1433">951 104 8162,'0'-22'-454,"0"1"1,0-1 1493,0 1-372,0 9 1,0 7 0,0 17-143,0 9 0,0 23 0,0 1 0,0 8-75,0 7 1,0 2-1,0 3 1,0 2-368,0 5 0,0-5 1,0 5-1,0-5-540,0-2 1,0-3 0,0-4 0,2-8-1229,5-4 1,-2-10 1683,9 0 0,1-10 0,6 6 0</inkml:trace>
  <inkml:trace contextRef="#ctx0" brushRef="#br0" timeOffset="1800">1145 471 7848,'0'14'465,"0"1"0,0-6 0,0 10 0,0 5-214,0 0 1,7 10-1,3 2 1,2 5-153,4 2 0,4 0 0,1-2 0,1-5-236,-1-7 0,3-8 0,0-4 0,0-5 59,-5-2 1,-2-6-1,5-11 1,-3-10 76,-5-9 0,-2 0 0,-7-8 0,2 1 173,-2-1 0,-2 5 0,-3-4 0,0 1-46,0 6 1,0-5-1,0 2 1,0 3 17,0 2 1,-8 9-54,1 1 0,0 11 1,7 3 62,0 12 0,0 10 0,0 4 0,0 6-10,0 1 0,0 1 0,2 4 0,3-2-300,2 3 0,10-1 0,-5 0 0,3-4-2023,-1-3 2179,0-2 0,8 2 0,0 3 0</inkml:trace>
  <inkml:trace contextRef="#ctx0" brushRef="#br0" timeOffset="2136">1641 795 8162,'22'0'0,"-1"0"-45,1 0 1,-8 0 0,1-3 233,2-4 0,2-2 0,2-8 0,-1 2-1,-6-1 0,5-4 0,-4-4 0,1-2 4,-1-3 1,-3 0-1,-7 8 1,2-1 162,-2 1 0,-3-1 1,-2 1 124,0-1 1,-2 8 0,-6 2-35,-6 2 1,-5 3-1,0 9 1,2 3-95,2 2 1,1 10-1,-5-3 1,2 6-315,3 1 1,6 8 0,-4 2-1,3 0-499,4 0 0,3 5 1,4-4-1,5 1-227,8 6 0,4-8 0,5-3 0,7-4-1428,12-2 1,5-10 2115,17-5 0,-5-4 0,14-3 0</inkml:trace>
  <inkml:trace contextRef="#ctx0" brushRef="#br0" timeOffset="2353">2462 579 8162,'0'-34'187,"0"-7"1,0 8 0,-3-1 424,-4 6 1,2 4 0,-9 2 0,-3 0 590,-2 1 1,-3 9 0,1 5-973,-1 4 0,3 6 1,4 4-1,8 7-306,5 5 1,2 5 0,2 3 0,5 4-38,8 3 0,4 2 0,0 7 0,-2 0 132,-3 0 1,1 3 0,6 2 0,-1 2 591,-6-2 1,-2-10 0,-7-2 0,2 0 276,-2-2 0,-8-1 0,-9-9 0,-12 0-839,-7-4 0,2-11 0,-7 3 1,-2-2-829,-3-5 1,-2-3-1,2-4 778,5-6 0,5-13 0,10-13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54.363"/>
    </inkml:context>
    <inkml:brush xml:id="br0">
      <inkml:brushProperty name="width" value="0.08571" units="cm"/>
      <inkml:brushProperty name="height" value="0.08571" units="cm"/>
    </inkml:brush>
  </inkml:definitions>
  <inkml:trace contextRef="#ctx0" brushRef="#br0">523 0 8300,'-54'12'260,"6"8"0,-8-6 1,1 8 257,-1 7 0,8-5 1,-1 5-1,11-4-132,9-4-386,4 1 0,-6-10 0,-3-2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34.143"/>
    </inkml:context>
    <inkml:brush xml:id="br0">
      <inkml:brushProperty name="width" value="0.06" units="cm"/>
      <inkml:brushProperty name="height" value="0.06" units="cm"/>
      <inkml:brushProperty name="color" value="#004F8B"/>
    </inkml:brush>
  </inkml:definitions>
  <inkml:trace contextRef="#ctx0" brushRef="#br0">94 711 8191,'-31'0'0,"7"0"892,-5 0 1,20 0 0,16 2-1,19 3-519,13 2 0,13 1 0,8-8 0,10 0-567,9 0 1,5-10 0,5-2 0,2-2-374,2-1 0,1 3 0,-8-5 0,-2 3-1628,-5-3 1950,-14 8 1,-12-11 0,-10 8-1</inkml:trace>
  <inkml:trace contextRef="#ctx0" brushRef="#br0" timeOffset="367">483 840 8170,'-67'34'0,"-3"-3"67,-2 0 0,0 3 0,10 7 1,7-8 330,11-11 0,16 0-87,20-8 1,11-5 0,21-4 0,5-7-282,7-5 0,4-10 1,4 5-1,1 0-57,5 5 1,-4-3-1,7 3 1,-5 2 104,-5 3 1,3 2-1,-15 0 1,0 0-31,0 0 0,-2 2 1,-10 5-1,-5 8 138,-6 4 0,-8 5 1,-10 5-1,-12 7-10,-11 4 1,-15 4 0,-5 1-1,-2 3-52,-5 3 1,-2 13 0,-1-6-1,6-5 107,6-5 0,15-5 0,8-2 0,6-5 29,8-8 0,6-13 0,16-8 0,8-5-87,11-2 1,14-2-1,11-3 1,3-5-55,5-2 0,0 0 0,0-2 1,-2 5-32,2-1 1,2 8-1,1-6 1,-3 6-463,-3 2 0,-2 0 0,3 0 1,-10 0-982,-10 0 0,-7 0 0,-9 2 1355,0 6 0,-10 4 0,-3 9 0</inkml:trace>
  <inkml:trace contextRef="#ctx0" brushRef="#br0" timeOffset="583">181 2438 8072,'-12'9'448,"2"3"126,0 0 1,8 8 0,-5-6 0,7 5-81,7 3 1,-2-1-1,9 1 1,3 2-873,2 5 1,5-5 0,2 5 0,3-6-2142,-2-1 2519,-3 0 0,7-1 0,2 1 0</inkml:trace>
  <inkml:trace contextRef="#ctx0" brushRef="#br0" timeOffset="716">288 2157 8404,'-28'-9'1178,"-1"-6"0,3 3-1767,11-2 0,8 9 589,14-2 0,5 4 0,10 3 0</inkml:trace>
  <inkml:trace contextRef="#ctx0" brushRef="#br0" timeOffset="915">591 2503 7681,'14'7'-137,"0"0"1,1 0 0,6-7 0,3 0 306,5 0 1,-2 7-1,9 1 1,2-4-646,3-1 1,9-6 0,0-1 474,-2-4 0,-2-8 0,-3 4 0</inkml:trace>
  <inkml:trace contextRef="#ctx0" brushRef="#br0" timeOffset="1015">1109 2416 8048,'-15'0'0,"1"0"0,-5 0 21,-8 0 0,3 0 1,-7 0-1,0 0 195,-5 0 0,-5 0 0,1 0 0,1 0-165,3 0 1,10 0-1,-3 0-51,5 0 0,-7 0 0,-3 0 0</inkml:trace>
  <inkml:trace contextRef="#ctx0" brushRef="#br0" timeOffset="1233">1325 2071 8251,'0'14'1420,"0"1"-1206,0 1 1,0 4-1,2-1 1,3 0 204,2 3 0,0-6 0,-7 13 1,3-2-305,4 1 0,-5-4 0,5 5 0,-2-2-702,2 1 0,-4-4 0,4 5 587,-5-5 0,-2-2 0,0-1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32.307"/>
    </inkml:context>
    <inkml:brush xml:id="br0">
      <inkml:brushProperty name="width" value="0.06" units="cm"/>
      <inkml:brushProperty name="height" value="0.06" units="cm"/>
      <inkml:brushProperty name="color" value="#004F8B"/>
    </inkml:brush>
  </inkml:definitions>
  <inkml:trace contextRef="#ctx0" brushRef="#br0">201 1466 8248,'-21'0'2107,"-1"0"-2137,1 0 1,9-3 0,7-4 339,10-7 1,16-8 0,15-7 0,7-7 288,8-4 0,4-13 0,12-7 0,3-7-596,-35 31 1,2 0 0,3-5 0,1 0 0,-1 1 0,-1-1 0,2-4 0,0-2-78,-1-3 0,-1 0 0,-1 2 1,-2 0-1,-4 1 0,-1 0 1,-3 4-1,-1 0-90,16-36 1,-19 9 0,-19 20 0,-10 14-136,-9 9 1,-15 6-1,-7-3 1,-5-2-10,-2-3 0,0 2 0,0 11 0,-1 4 244,1 2 0,10 5 0,4 12 0,5 10 209,2 10 1,1 16 0,2 17 0,2 12-38,2 14 1,11 10-1,0-42 1,0 2-1,3 1 1,0 1-93,1 3 1,0 1 0,0 4-1,0 2 1,0 1 0,0 1 0,1 0-1,0-1-365,2 1 0,2-1 0,0 3 1,2 0-1,3-2 0,1-1 349,0 2 0,0 0 0,0-4 0,2 0 0,0 2 0,3-1 0,1-2 0,2 0 0,1-1 0</inkml:trace>
  <inkml:trace contextRef="#ctx0" brushRef="#br0" timeOffset="217">50 1617 8974,'-21'-19'1568,"-1"4"0,15-2-1585,14 10 0,24 0 0,27 5 0,4-3 184,3-2 0,9-10 0,6 2 0,6-4-493,7-2 0,-1-8 0,-43 14 0,0 1 1,47-12-885,-5 2 1,-14 2 902,-12 1 1,-1-1-1,-9 0 1</inkml:trace>
  <inkml:trace contextRef="#ctx0" brushRef="#br0" timeOffset="650">1583 840 8157,'0'-15'501,"0"1"753,0-3 0,-10 8-551,-4 1 0,4 18 0,3 9 0,2 10-258,-2 4 1,5 3 0,-5 8 0,4-1-304,3 0 0,3-2 0,1-3 1,6-2-253,2 2 0,2-4 0,6 0 0,-4-6-255,-1-8 0,-1-1 0,8-12 0,-1-2 66,1-3 1,-8-4-1,1-5 1,2-10 77,2-10 0,0-4 0,-2-7 0,-5 2 168,-3-3 1,1 1 0,-5 2 0,2 7 200,-2 5 1,-3 10 40,-2 0 1,2 9-1,3 0 1,2 10 91,-2 9 0,-2 5 1,-3 3-1,2 0-129,5-1 1,-2 1-1,9-3 1,3-2 74,2-3 0,3-9 0,0 2 0,2-7-25,4-7 0,-1-5 0,6-10 0,1-2-59,-1-4 0,-6-6 0,2-9 0,-5 0-185,-3-1 0,-2 1 1,-2 0-1,-5 0-591,-2 0 0,-3 0 0,-7 2 0,0 5-1536,0 7 1,-10 5 2168,-4 2 0,-15 1 0,-4-1 0</inkml:trace>
  <inkml:trace contextRef="#ctx0" brushRef="#br0" timeOffset="936">1864 343 8157,'-44'0'297,"1"0"1,3 0-70,4 0 0,-5 0 0,5 3 0,-5 4 11,-2 7 1,0 5 0,2 5-1,3 3 210,2 2 0,9 11 0,-4 3 0,2 13-61,0 6 1,3 3-1,9 2 1,5 2-146,3 3 0,1 10 0,8-5 0,3 2-379,4 0 1,15-7-1,14 7 1,4-2-428,4-8 1,1-6 0,6-22-1,4-8-2577,0-11 3140,7-10 0,-7-12 0,10 0 0</inkml:trace>
  <inkml:trace contextRef="#ctx0" brushRef="#br0" timeOffset="1152">2468 300 8157,'12'34'0,"-5"-3"209,-4 0 1,4 3 0,0 11-1,0 3 437,3 2 1,-8 10-1,5-2 1,-4 4-256,-3 3 0,0 0 0,0-3 0,0-2-662,0-2 0,0 4 1,-3 5-1,-1-4 271,-4-1 0,-8 0 0,4 3 0</inkml:trace>
  <inkml:trace contextRef="#ctx0" brushRef="#br0" timeOffset="1369">2943 1250 10650,'22'0'-67,"-1"0"0,1 0 0,2 0 67,5 0 0,14-10 0,12-2 0</inkml:trace>
  <inkml:trace contextRef="#ctx0" brushRef="#br0" timeOffset="1485">3375 991 8171,'-53'7'0,"-2"3"268,0 2 0,-5-8 0,12 6 0,7-3-1326,10 0 1058,-3 1 0,10-8 0,-7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39.826"/>
    </inkml:context>
    <inkml:brush xml:id="br0">
      <inkml:brushProperty name="width" value="0.06" units="cm"/>
      <inkml:brushProperty name="height" value="0.06" units="cm"/>
      <inkml:brushProperty name="color" value="#004F8B"/>
    </inkml:brush>
  </inkml:definitions>
  <inkml:trace contextRef="#ctx0" brushRef="#br0">43 235 7987,'0'-21'0,"0"-1"138,-9 0 0,4 1 388,-9-1 1,9 1 884,-2-1-1096,4 0 0,3 13 1,0 9-1,0 12 42,0 7 0,8 10 0,1 2 1,1 3-167,-1 4 1,6 3 0,-6 2 0,1 0-54,-1 0 0,1 0 0,-5 1 0,2-4-159,-2-4 1,-3 3-1,-2-11 1,0-1-353,0-3 166,0-12 1,0-7 0,0-20 0,0-14-298,0-9 0,0-7 0,0-3 0,0-5 148,0-2 1,0-1-1,3-3 1,4 3 275,7 4 1,5 1 0,3 10-1,0 5 150,-1 8 1,1 13-1,-1 8 1,1 7 268,0 7 1,-1 12 0,-2 15 0,-2 4-390,-3 8 1,-2 2 0,5-5 0,-5 0-607,-2 0 0,-1-7 656,-1 0 0,-6 0 0,8 8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40.790"/>
    </inkml:context>
    <inkml:brush xml:id="br0">
      <inkml:brushProperty name="width" value="0.06" units="cm"/>
      <inkml:brushProperty name="height" value="0.06" units="cm"/>
      <inkml:brushProperty name="color" value="#004F8B"/>
    </inkml:brush>
  </inkml:definitions>
  <inkml:trace contextRef="#ctx0" brushRef="#br0">0 195 8126,'0'-22'-219,"0"1"0,0-8 977,0 0 0,0 0 949,0 8-1275,0 9 1,2 4 0,3 16-1,5 6-49,2 5 1,2 5 0,8 3 0,-1 4-379,1 2 0,2 1 0,2 2 0,3-5-210,-2 0 1,-1-4-1,0 6 1,3-2-1020,-3-4 0,-2-6 0,-2-4 1224,0-2 0,9-1 0,2 8 0</inkml:trace>
  <inkml:trace contextRef="#ctx0" brushRef="#br0" timeOffset="200">497 0 8126,'-15'12'91,"3"-2"1,0-3 201,0 0 0,7 13 0,-4 1 0,2 15 251,-1 12 1,-1 10 0,4 14 0,-5 7-78,-2 5 0,5 9 1,-5 1-1,3-1-350,4 3 1,2-9-1,3 1 1,0-8-631,0-6 0,0-4 0,0-13-1094,0-7 0,3-16 1607,4-12 0,5-30 0,10-16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42.309"/>
    </inkml:context>
    <inkml:brush xml:id="br0">
      <inkml:brushProperty name="width" value="0.06" units="cm"/>
      <inkml:brushProperty name="height" value="0.06" units="cm"/>
      <inkml:brushProperty name="color" value="#004F8B"/>
    </inkml:brush>
  </inkml:definitions>
  <inkml:trace contextRef="#ctx0" brushRef="#br0">1276 166 8141,'-8'-22'-536,"1"1"0,-2 1 1360,1 6 1,-4 7-348,-9 14 1,6 7-1,1 13 1,-3 4-278,-2 3 1,0 2-1,2 7 1,3 0-197,-3 0 0,-2 0 1,-3-2-1,1-3-80,-1-2 1,8-9 0,2 2-1,2-5-846,5-3 579,-7-9 1,12-5 195,0-14 1,0-5 0,10-9-1,-3-3 74,0-5 0,8 2 0,-6-6 1,3-1 67,5 1 0,-5 4 1,2-7-1,3-2 22,2-3 0,3 5 0,0 0 0,-1 0 33,1 2 0,-1 1 0,1 9 0,-1 0 352,1 5 0,-3 9 0,-2-2-34,-3 2 1,-2 13 0,5 11 0,-5 8-29,-2 6 0,-1-1 0,-4 6 1,5 1-310,2 0 0,-7-6 1,4 6-1,-2-3-329,1-4 1,6 4 0,-4-3 0,2 1-1135,4 2 0,-4-4 1432,3 9 0,-1-10 0,8 5 0</inkml:trace>
  <inkml:trace contextRef="#ctx0" brushRef="#br0" timeOffset="317">1643 1288 8370,'-15'0'1387,"3"3"-768,3 4 0,1 5 0,8 10-290,0-1 0,0 1 0,3-1 0,4 1-467,7-1 1,13-1 0,2-4 0,-1-4-423,4-2 1,-6-3-1,7-7 1,-1 0-423,-6 0 0,-2 0 982,-2 0 0,-1-9 0,1-3 0</inkml:trace>
  <inkml:trace contextRef="#ctx0" brushRef="#br0" timeOffset="433">1794 1159 7864,'-22'-22'0,"1"1"-150,-1-1 1,0 0-113,1 1-437,9 9 699,2 2 0,20 1 0,2-3 0</inkml:trace>
  <inkml:trace contextRef="#ctx0" brushRef="#br0" timeOffset="650">2139 1202 11342,'22'0'0,"-1"0"-216,1 0 1,7 0-1,2 0 1,2 0-2335,6 0 2550,-8 0 0,10-10 0,-8-2 0</inkml:trace>
  <inkml:trace contextRef="#ctx0" brushRef="#br0" timeOffset="867">2592 813 8073,'0'-14'2768,"0"0"-2097,0 9 1,0-2 0,3 14-417,4 7 0,3 5 1,6 3-1,-1 0-328,2-1 1,9 1 0,3-1 0,0 1-963,2 0 1,-7-8 0,7-2 1034,0-2 0,3 6 0,9-4 0</inkml:trace>
  <inkml:trace contextRef="#ctx0" brushRef="#br0" timeOffset="1066">3067 705 8073,'-12'10'40,"0"2"0,8 10 0,-4-1 234,4 1 0,-6 9 0,3 5 0,2 7 149,3 8 1,2-3 0,0 9 0,0 3-281,0 2 0,0 3 0,0 0 0,0 0-552,0-1 1,-3 6 0,-2-5 0,-2-10-807,2-7 1215,-7-5 0,0 0 0,-9 0 0</inkml:trace>
  <inkml:trace contextRef="#ctx0" brushRef="#br0" timeOffset="1300">3305 1224 8260,'-15'2'395,"1"5"1,9 5 0,-2 10 175,5-1 1,2 1 0,0 0 0,2-1-544,5 1 0,0-1 0,13 1 0,4-1-586,0 1 1,2-3 557,3-4 0,-5 4 0,7-7 0</inkml:trace>
  <inkml:trace contextRef="#ctx0" brushRef="#br0" timeOffset="1432">3542 1051 8001,'-9'-19'0,"-3"2"17,0 3 0,-5-1 0,7-4 0,1 2 434,-1 3 0,3 7-451,7-8 0,0 1 0,0-8 0</inkml:trace>
  <inkml:trace contextRef="#ctx0" brushRef="#br0" timeOffset="1817">261 339 8142,'-22'2'-19,"1"5"0,-1 8 153,1 4 0,-1 2 0,1 3 1,-1 5 314,0 7 0,3 14 0,2 10 0,3 12-110,-3 15 1,8 11 0,5-41 0,0 1 0,3 3 0,0 0-159,0 3 1,2 0 0,6-1 0,3 1-1,2-2 1,2 0 0,4-1 0,3-2-351,3 0 0,4 0 0,3 3 1,3-2-1,3-2 0,3-3 1,4-1-1,3-3-597,4-1 0,1-4 0,0-2 0,2-4 766,6-3 0,2-2 0,-1 5 0,0-3 0,3-7 0,2-2 0,-2-1 0,1-2 0</inkml:trace>
  <inkml:trace contextRef="#ctx0" brushRef="#br0" timeOffset="2166">3693 101 8049,'22'0'341,"-1"0"1,3 5-47,5 9 0,-2 20 0,9 26 0,2 9 17,3 11 1,-19-35 0,-1 3 0,0 2 0,-1 1-1,-1 1 1,0 1-49,0 1 1,-2 0 0,-4 0-1,-2 0 1,1 1 0,-2 1 0,-4 0-1,-3 0-253,0 2 1,-3-1-1,-5 1 1,-2 0-1,-4-5 1,-2-1 0,-6 0-1,-3-1-241,-5 0 1,-1-1 0,-3 3-1,-1 2 1,-1 2 0,-1 1-1,-1-1 1,-2-1 229,-2-1 0,-1 0 0,2 3 0,-1 2 0,0-1 0,-1-1 0,0-1 0,-1-1 0,-1-3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0:48.175"/>
    </inkml:context>
    <inkml:brush xml:id="br0">
      <inkml:brushProperty name="width" value="0.08571" units="cm"/>
      <inkml:brushProperty name="height" value="0.08571" units="cm"/>
      <inkml:brushProperty name="color" value="#E71224"/>
    </inkml:brush>
  </inkml:definitions>
  <inkml:trace contextRef="#ctx0" brushRef="#br0">2699 375 8184,'-29'-22'147,"-2"1"1,-3-1 440,-4 0 1,-3 10-1,-5 5 1,-2 5-349,-2 2 0,-10 9 0,0 6 0,-7 6-185,-5 8 1,2 5 0,11 9-1,3 0 138,4 0 1,4 3 0,12 2-1,9 2-216,10-2 0,8 0 0,14 0 0,9 2-191,15-2 0,9-2 0,8-3 0,4 0 118,8 1 0,4-8 1,0-3-1,-2-2 176,-2-4 0,-10-3 1,2-3-1,-7 1 51,-7-1 1,-7 1 0,-14 0 0,-8-1 268,-5 1 0,-14-1 0,-12 1 0,-17 0-83,-14-1 0,-7-9 1,-3-2-1,0-3-328,1 0 1,-1 0-1,3-7 1,2-2-466,2-5 1,12-3 0,1-7 0,11 3-745,10-3 1,8 5 1219,16-2 0,9-1 0,3-6 0</inkml:trace>
  <inkml:trace contextRef="#ctx0" brushRef="#br0" timeOffset="299">2807 1303 8108,'-32'-10'0,"8"8"0,-4-5 0,4 4 875,2 3 1,0 10 0,1 7 0,2 7-441,4 5 1,-1 7 0,8-5 0,4 0-364,1 0 0,15-2 0,7-8 0,10-1-186,5-6 1,2-4 0,7-10 0,-2 0 51,-5 0 1,2 0-1,-9-3 1,-3-4 108,-2-7 0,-12-6 0,-2-1 1,-3-3 71,0-5 1,-2 5 0,-12-5-1,-8 3-364,-4-3 0,-2 3 1,1-8-1,4 3-895,1 5 1,3-1-1,-2 1 1,7-3 1139,4 3 0,3 2 0,0 2 0</inkml:trace>
  <inkml:trace contextRef="#ctx0" brushRef="#br0" timeOffset="898">3044 1519 8108,'0'21'-83,"7"1"0,0 0 114,-2-1 1,-5-9 332,-7-5 0,2-4 0,-9-3-76,-3 0 0,5-7 1,0-3-1,0-2-95,0-5 1,7-4 0,-2-6-1,5-2-172,2 3 1,0-5 0,0 0 0,0 0-51,0-1 1,0 4 0,2 6-1,5 0-106,8 1 1,-3 2 0,2 4-1,3 8 57,2 5 1,3 2 0,-1 0-1,1 0 95,-1 0 0,1 9 1,0 6-1,-1 4 18,1 2 0,-3 1 1,-2 0-1,-5-1-17,-3 1 0,-1-1 0,-8 1-27,0 0 0,-3-1 147,-4 1 1,-5-13-153,-10-9 0,10-2 1,5-15-1,5-5-18,2-4 1,0-5-1,0 5 1,2-6-46,5-1 0,5 6 1,8-1-1,-4 6 100,-1 8 1,-1-3-1,8 10 1,-1 2 83,1 2 1,-1 6 0,1 4-1,0 7 116,-1 6 1,1 1-1,-3 1 1,-2-1 6,-3 1 1,-9 7-1,2 0 1,-4-3-75,-3-2 0,0-2 0,0-1 1,0 1-170,0-1 1,-8-6 0,-1-3-67,-3-3 1,7-4-1,-2-12-101,4-8 0,3-4 0,0-5 0,0-2-60,0-3 0,3-7 1,2 7-1,4 1 114,3-4 1,0 8-1,5-2 1,-3 7 73,3 4 1,-5 11-1,2-4 1,3 6 126,2 2 0,-4 2 0,-1 6 0,1 6-62,-3 5 0,7 5 0,-7 3 0,0 1-183,-5-1 1,3 4-1,-1-2 1,1-3-1217,-1-2 1386,-1-2 0,1 9 0,3 2 0</inkml:trace>
  <inkml:trace contextRef="#ctx0" brushRef="#br0" timeOffset="1265">3994 1454 8400,'14'-19'322,"1"0"1,4 0-259,7-5 1,1-5-1,6 0 1,1-7-106,-1-5 0,-4 0 1,5 3-1,-6 2-20,-8-2 0,-1 7 0,-12 2 0,-2 5 129,-3 2 1,-4 10 0,-8 5 0,-9 5 326,-7 2 0,-6 2 0,4 3 0,-6 7 293,1 7 0,-6 0 0,8 15 0,0-1-241,0 1 0,2 2 1,10 7-1,2 0-309,2 0 1,11-7 0,-4 0-1,8 0-414,8-2 1,13-3 0,18-9-1,9-3-835,9-5 0,6 3 1111,1-10 0,11 0 0,1-7 0</inkml:trace>
  <inkml:trace contextRef="#ctx0" brushRef="#br0" timeOffset="2064">5462 1087 8088,'-31'0'0,"7"0"0,-5 0 0,5 3 748,2 4 0,1 5 0,-1 12 0,3 2-354,4 3 0,-1 9 0,8-2 0,4 3-165,1-3 0,6-5 1,4-10-1,7-1-155,5-6 1,10 3 0,2-10 0,1-5-53,-1-7 1,0 1 0,-5-11 0,1-1-179,-8-4 1,3-1 0,-8-1-1,3-2-506,-3-5 0,-2 5 0,-7-4 0,2 4-377,-2 2 1,-3 0 0,-2 1 236,0-1 1,0 1 801,0-1 0,-9 10 0,-6 7 8,-4 10 1,5 7-1,2 12 1,0 2 118,0 3 1,7 0 0,-5-7 1483,1-1-1139,6 1 1,3-13-1,15-9-91,4-12 0,3-9 0,-1-8 1,1-5-196,-1 1 0,1-10 0,-1 2 0,1-7-122,0 0 1,-3-5 0,-2 3 0,-3-1-308,3-1 0,2 6 0,0-7 0,-2 3-52,-3 0 1,-9 6 0,2 11 0,-2 4 63,2 10 0,-4 9 1,4 18 158,-5 6 1,-2 22 0,-2 12 0,-3 9 427,-2 11 1,0 13 0,7 3-1,0 10-110,0 4 0,0-45 0,0 2 0,0 3 1,0 1-1,0 0 0,2 0-298,1 0 1,1-1 0,1 1 0,2 0-1,3-2 1,2-1 0,-1 0 0,2 0-214,0-2 0,3-2 0,17 32 0,8-26 0,-3-23 186,-2-15 0,-2-11 1,2-14-1,-10-7 419,-9-9 0,-7-13 1,-10 3-1,0-2-77,0-6 0,-12 6 0,-7-3 1,-10-3-547,-5-2 0,-9 5 1,-10 3-1,-4 2-242,-11 4 1,4 3 0,-11 3 0,3-1 495,0 1 1,3 1 0,11 6 0,10 7 725,10 4 0,14 3 0,14 3-337,8 4 0,16 3 0,22 4 0,8-4-214,6-1 0,3-6 0,9 4 0,0-5-416,6-2 0,4 0 1,-3 0 269,3 0 0,10-9 0,-6-3 0</inkml:trace>
  <inkml:trace contextRef="#ctx0" brushRef="#br0" timeOffset="2331">7038 245 8071,'-3'15'80,"-2"-1"1,-2 5 187,2 8 0,5 1 0,5 16 0,2 8-152,-2 8 1,5 5 0,-1 0-1,1 0-56,0-1 0,4 11 0,-7 1 1,-2 4-159,-3-1 1,-2-10 97,0 3 0,-9-5 0,-3-2 0</inkml:trace>
  <inkml:trace contextRef="#ctx0" brushRef="#br0" timeOffset="3447">6735 806 8071,'-21'0'587,"-1"0"0,13 0 1,9 0-1,12 0-469,7 0 0,12 3 0,5 2 0,5 2-175,2-2 1,0-3-1,0-2 1,3 0-428,4 0 1,-4-2 0,4-3 0,-4-5-57,-3-2 0,-2-2 1,-5-10-1,-5-2 370,0-3 1,-7-2 0,2 4 0,-6-2 953,-6 3 1,-7 2 23,7 2 0,-9 13-197,2 9 0,-4 17 1,-3 11-1,0 1-319,0 2 1,0 1 0,0 6 0,2-2-135,5 2 0,-4-4 1,4 2-1,-5 5-104,-2 7 1,0-3 0,0 6 0,0-6-224,0-2 0,-2 0 1,-3 1-1,-2-4-1663,2-4 1540,3-4 0,2-23 0,2-9 0,5-12 216,8-7 1,4-12 0,3-3 0,-1 1 151,1 4 0,-1-2 0,1 4 0,2 6 168,5 4 1,-12 5-1,4-2 1,-2 6 89,1 6 0,1 4 1,-2 6-1,-2 6-177,-3 5 1,-6 3 0,4-1-1,0 3-355,0 5 0,-5-5 0,5 5 0,0-5-31,0-3 0,-5-6 0,7-3 0,3-3 84,2-4 0,-4-2 0,-1-6 0,1-4 91,-3-7 1,7-6-1,-7-1 1,2-3 208,0-5 1,-6 3-1,6-8 1,0 1 142,-2-1 1,-2 8 0,-10-6 0,0 4 19,0-1 0,-2-2 0,-3 4 0,-5 1 145,-2 7 0,0-3 1,-5 10-1,3 0 41,-3 5 0,-2 4 0,0 6 0,2 4-373,3 7 0,2 13 0,-5 4 1,5 3-543,2 4 0,3 3 1,7 2-1,0 0-217,0 0 0,3 0 1,4-2-1,7-2-656,5-3 1,13-17 0,1 0-1,3-7 706,0-7 1,0-5 0,7-7 0,-2-10 577,-5-10 0,-5 1 0,-12-8 0,-2 1 117,-2-1 0,-11 5 1,4-4-1,-8 2 482,-8 4 1,4 3 0,-11 3 2701,-2-1-2711,-2 10 1,7 12 0,5 15 0,5 4-535,2 2 1,0 3-1,0 3 1,2 2-218,5-3 0,3-2 0,4-3 0,-4 3-53,-1 5 1,-6-5 0,4 5 0,-5-5-12,-2-2 1,0 6 0,-2 1 0,-5-2 330,-8-3 0,-4-3 0,-2-2 430,-1-4 1,0 1-74,1-8-427,9-1 1,5-7 0,16-3 0,10-1-233,8-4 0,9-8 1,-5 1-1,3-4-64,4-2 0,10-1 0,5 0 1,-1-2-120,1-4 1,-2 1 0,-6-6 0,3-1 87,2 0 0,1-2 0,-8-7 0,0 0 326,0 0 1,-7 0 0,-4 2 0,-9 5 41,-11 7 0,-9 5 1,-10 5-1,-8 5 658,-4 6 1,-12 6 0,-3 2 0,-2 2-22,0 6 0,0 6 0,-4 12 0,4 6-242,7 1 1,5-4 0,2 7 0,1 2-161,-1 3 0,10-5 0,5 0 0,5 0-297,2-2 0,12 4 0,9-9 1,13-3-957,6-2 0,20-5 0,8-4 0,6-8-3283,8-5 4224,1-2 0,13-9 0,3-3 0</inkml:trace>
  <inkml:trace contextRef="#ctx0" brushRef="#br0" timeOffset="4097">10535 612 8215,'-22'3'-39,"0"1"1,1 4 13,-1-4 1,1 6 0,-1 0 0,0 2 786,1 4 0,-3-1 0,-2 4 0,-1 5-232,8 0 1,0 7 0,9 0 0,1 0-324,-1 1 1,3-4 0,9-6-1,5 0-20,8-1 1,4-9 0,3-5-1,-1-4-437,1-3 0,6-3 0,1-4 1,0-10-143,2-9 1,-7 0 0,5-8 0,-7 0 32,-8 1 1,5-3-1,-7-7 1,3 0 39,-1-1 0,-9 4 1,4 1-1,-1 1 189,-1-8 1,0 3 0,-7-10 0,0 3 199,0 0 0,0-1 1,0 8-1,0 0 30,0 0 0,-2 9 0,-3 5 0,-2 5 37,2 3 1,-5 14 0,3 14 104,2 19 0,-4 15 0,-1 7 0,0 7 426,1 7 0,2-2 1,7 12-1,0-2-285,0 2 1,0-5 0,0 5 0,0-5-462,0-2 1,9-8 0,6-1 0,4-4-365,2-4 1,1-12 0,0-7 0,-1-5-2948,1-2 3389,-1-10 0,1-3 0,-1-9 0</inkml:trace>
  <inkml:trace contextRef="#ctx0" brushRef="#br0" timeOffset="4248">10902 677 8215,'14'0'-144,"-2"2"561,-2 6 1,4 4 0,-4 9-1,2 1-197,4-1 1,-4 8 0,3 0 0,1 0-341,4 2 1,-1-5 0,-2 8 119,-3-3 0,0 7 0,8-4 0</inkml:trace>
  <inkml:trace contextRef="#ctx0" brushRef="#br0" timeOffset="4347">11074 526 8215,'0'-31'0,"0"0"0,0-5 0,-9-5 0,-3 7 0</inkml:trace>
  <inkml:trace contextRef="#ctx0" brushRef="#br0" timeOffset="4766">11679 504 8155,'0'-69'-52,"0"6"0,0 8-4,0 7 0,7 12 420,0 7 0,7 17 0,-6 15 1,-1 16 61,2 15 0,-6 16 0,4 10 0,-2 10-47,2 9 1,-2 5-1,7 2 1,-3 0-384,-4 1 1,5 1 0,-1 4-1,1 3-486,0 4 0,-1-8 0,-4 3 0,2-6-430,-2-1 1,-3-8 676,-2 0 1,0-19 0,0 2 0</inkml:trace>
  <inkml:trace contextRef="#ctx0" brushRef="#br0" timeOffset="4966">11269 1066 8155,'0'-22'511,"0"0"1,2 3-1,8 5 45,11 7 0,10 4 1,12 3-1,3 3-452,4 4 1,-2 2 0,10 8-1,4-5-172,8-2 0,-3-3 1,7-7-1,-2 0-2068,0 0 2136,0 0 0,-7 0 0,0 0 0</inkml:trace>
  <inkml:trace contextRef="#ctx0" brushRef="#br0" timeOffset="5367">12326 504 8155,'0'-14'-866,"0"-1"1465,0 11 0,0-3-183,0 14 0,0 5 0,0 12 1,0 2-124,0 3 1,7 12 0,1-1 0,-4 11-160,-1 4 0,4 2 0,3 8 1,-1 0-157,1 0 0,-1 9 0,-4 3 0,2 0-753,-2-5 0,-2-5 0,-3-2 775,0-1 0,-10 1 0,-2 0 0</inkml:trace>
  <inkml:trace contextRef="#ctx0" brushRef="#br0" timeOffset="5566">12089 1109 8434,'0'-36'0,"0"2"154,0 3 0,9-3 0,6 10 0,6 5 112,8 0 0,-2 7 1,9-2-1,2-1 43,3 3 1,9-5 0,3 8-1,2-3-601,5-5 1,0 0 0,0 1 0,-7 4 291,-8 2 0,3-7 0,-14 5 0</inkml:trace>
  <inkml:trace contextRef="#ctx0" brushRef="#br0" timeOffset="6066">12715 806 8155,'-10'12'-480,"8"8"709,-8-8 0,13 0 1,1-8-1,6-8-120,2-11 0,2 3 0,8-5 1,0-4 26,-1-5 1,8-3 0,0 5-1,-3-3-114,-2-1 1,-2-4 0,-1 6 0,-2-3 24,-4 3 0,2-5 0,-10 2 1,-2 3 99,-3 2 0,-2 2 0,-2 0 314,-6 1 0,-4 6 0,-9 3-33,-1 3 1,1 2 0,-1 9 0,3 5-98,5 8 1,-3 11 0,7 5 0,1 3-18,-1 4 0,3 3 0,7 2 0,0-2-552,0-5 1,2 5 0,5-5 0,10 4-533,10 3 0,-3-9 0,7-3 0,-3-4-215,1-6 0,0 10 0,-5-16 0,2-6 351,3-4 1,-7-5-1,-8 0 634,3 0-115,2 0 283,-7 0 0,-2-2 0,-13-3 176,-4-2 1,5-3 0,-5 3-71,4-7 0,3 2 0,0-3 0,0-2 53,0-2 1,0 5 0,0-3-1,0-5 88,0-4 1,7-3 0,3 5-1,2-4-490,5-8 1,2-5 0,2-2 0,1-1-1174,0 1 0,6 3 1248,1 4 0,19-15 0,-2 6 0</inkml:trace>
  <inkml:trace contextRef="#ctx0" brushRef="#br0" timeOffset="6881">13492 763 8274,'14'0'525,"-2"-2"1,0-3-260,0-2 0,3-10 0,6 3 0,1-5-221,-1-3 1,1-2-1,0-2 1,2-3-112,4 2 1,-11-4-1,5 2 1,-5 3-74,-5 2 0,0-2 0,-8 2 0,4 5 249,-4-1 0,-13 11 0,-10 2 299,-8 4 1,-4 3 0,5 0 0,-3 3 367,2 4 0,-4 12 0,2 10 1,3 0-356,2 2 1,3 0 0,1 7 0,6-2-210,7 3 0,4-1 0,6 0 1,4-4-517,7-3 0,8 5 0,7-7 1,7-5-748,4-7 1,6-5 0,2-8 0,2 4 1049,-2-4 0,-2-11 0,-3-5 0</inkml:trace>
  <inkml:trace contextRef="#ctx0" brushRef="#br0" timeOffset="7164">13967 677 8068,'-15'12'-362,"3"-2"1131,3-1 0,-6-4-85,8 9 0,-7-6-249,7 6 0,-1-7 493,8 8-906,0-11 0,0 4 0,0-16-422,0-6 0,10-5 0,4-3 1,6 1-94,1-1 0,1-7 1,2 0-1,2 1 352,3-4 1,0 8 0,-8-4 0,1 6 687,0 8 0,-1 4-63,1 10 1,-8 12 0,-2 10-1,-2 11-264,-6 8 1,-1 2-1,-3 0 1,0 1-821,0-1 1,0-7 0,0 0 599,0 2 0,9-7 0,3 0 0</inkml:trace>
  <inkml:trace contextRef="#ctx0" brushRef="#br0" timeOffset="7383">14571 418 8193,'-21'-19'0,"-1"2"516,1 3 1,-1 9 0,0-2 235,1 4 0,-1 6 0,3 6 0,2 10-105,3 8 1,2 11 0,-5-2 0,5 5-300,2 2 0,3 0 1,7 0-1,0 1-671,0-1 1,12-7 0,7-3 0,10-2-3205,5-4 3527,11-3 0,11-3 0,8 1 0</inkml:trace>
  <inkml:trace contextRef="#ctx0" brushRef="#br0" timeOffset="7948">14679 591 8130,'-21'0'0,"-1"0"125,0 0 1,8 0 114,0 0 0,9 9 0,-2 6 94,4 4 0,6-5 1,4 1-1,7 1-367,5 4 1,3-6 0,0-2 0,-1 0-14,1 0 1,2-7 0,2 2 0,3-5 156,-3-2 0,-2 0 0,0 0 84,5 0 0,-5-7 1,5-2-1,-5-3 260,-3-5 1,-6-2-1,-3-3-151,-3 0 0,6 1 0,-8-1 1,-2 1-200,-3-1 1,-2 8 0,-2 2 0,-3 0-81,-2 0 1,-3 7 0,3-2-292,-7 4 1,2 13 0,0 4-686,2 5 0,3 3 0,7 0-858,0-1 0,2-2 1809,5-4 0,5-6 0,10-9-125,0 0 0,-1-9 0,1-6 1,-1-4-14,1-2 0,-3-1 1,-2 0-1,-3-2 216,3-4 1,-5 4 0,2-5-98,3 5 0,-5 5 1,0 2 18,-2 3 0,-3 11 0,-7 3 312,0 12 1,-2 7-1,-6 3 1,-4 0 104,0-1 0,-7 3 0,7 2 0,-2 3 178,-1-2 1,11 4-1,-6-2 1,3-1-65,0 4 0,0-6 0,7 8 0,0-1-53,0 1 0,0-8 0,0 3 0,0-5-108,0-3 0,0-6 0,0-1-208,0 3 1,-3-7-50,-4-3-113,5-5 0,-18-2 0,8 0 0</inkml:trace>
  <inkml:trace contextRef="#ctx0" brushRef="#br0" timeOffset="8847">-14817 3979 7986,'-21'-14'42,"-1"-1"0,3 8 1,2-5-1,3 3 438,-3 4 0,2 5 1,-4 7-1,-5 7-74,0 6 1,0 11 0,3 5 0,-1 7 69,1 7 0,-1-4 0,0 7 1,3-1-431,5 6 0,-3 4 0,10 1 1,2-6-550,3-6 1,11-6 0,6-4 0,6-3-551,8-2 0,5-19 1,11-3-1,3-9 1053,2-5 0,10-9 0,-4-3 0</inkml:trace>
  <inkml:trace contextRef="#ctx0" brushRef="#br0" timeOffset="9133">-14320 4217 8035,'0'-44'123,"0"8"0,-3 3 0,-1 2 236,-4 4 0,-8 6 0,1 6 1,-6 8 225,-8 5 0,2 4 0,-9 5 0,0 10 55,3 9 1,-6 1 0,8 9 0,0 2-669,0 3 0,5 0 1,9-3-1,5-4-387,2-3 0,3 5 0,7-7 0,2-5-152,6-8 0,4 4 0,9-8 0,1 2-315,-1 0 0,1-9 0,-1 2 0,1-4 661,0-3 0,-8 0 1,0-3-1,3-1 462,2-4 0,-4-1 0,-1 4 429,3-2 1,-5 0 0,0 9 55,-2 5 1,6-2 0,-4 9-810,0 3 1,8-5-1,-6 3 83,5 1 0,3-6 0,-1 0 0</inkml:trace>
  <inkml:trace contextRef="#ctx0" brushRef="#br0" timeOffset="9434">-14169 4432 8032,'0'22'-109,"0"0"1,0-1 377,0 1 1,0-1-1,0 1 236,0 0 1,0-8 0,0 0 335,0 3-690,0-7 0,0-3-111,0-14 1,2-5 0,3-12 0,5-3-364,2-1 0,-5-11 0,5 6 1,0-3 24,0 0 0,2 9 0,5-2 1,-2 5 353,-2 3 1,-1 9-51,8 5 0,-3 7 0,-3 9 0,-4 10-380,-2 8 0,4 11 374,-6-2 0,8 5 0,-4 2 0</inkml:trace>
  <inkml:trace contextRef="#ctx0" brushRef="#br0" timeOffset="10180">-12809 3461 8450,'-22'-12'784,"3"22"1,2 18 0,5 13-499,3 10 1,-6-3 0,6 9 0,-1 3 109,0 2 0,3 3 1,5 0-1,-3-3-415,-2-4 1,0-5-1,7-10 1,-3 0-825,-4 0 1,5-9 511,-6-6 0,8-13 1,8-8-1,6-5-57,5-2 1,3-7 0,-1-2 0,1-1 215,0 1 1,2 1 0,2 8 0,3 0 394,-3 0 0,-2 3 0,-5 4 0,-2 7 408,-3 5 0,-2-2 0,3 2 1,-8 5-80,-5 0 1,-2 0-1,-2 0 1,-8 3-328,-11 2 1,-1-1 0,-9-6 0,0 0-438,-5-1 1,-5 1 0,-2-3 0,2-5-155,5-7 1,-5-4 0,5-3 0,-2 0 80,2 0 1,-2-3 0,9-6 0,5-10-74,7-8 1,0-1 0,10 4 0,2-3-70,3-2 1,12 1 0,4 6 0,8 0 178,6 1 1,-1 9 0,6 5 0,1 4 238,0 3 1,1 0 0,9 0 0,-1 0 82,0 0 1,3 3 0,2 1-1,2 4 154,-2-4 0,0-1 1,0-3-1,2-3 36,-2-4 0,5-5 1,-3-9-1,-4-1-132,-8 0 1,-7 1-1,-9-3 1,0-2-121,-1-3 1,-9 0-1,-5 7 1,-4 1-11,-3-1 0,-10 10 1,-7 5-1,-7 5 296,-4 2 1,-8 0 0,4 2-1,1 5 265,0 8 1,-5 11 0,7 5 0,3 3 202,2 4 1,-2 3-1,2 2 1,7-2-434,5-5 1,5 5 0,9-5 0,8 2-382,11-2 0,13-7 0,19-13 0,9-4-3814,7-2 3862,13-3 0,4-7 0,13 0 0</inkml:trace>
  <inkml:trace contextRef="#ctx0" brushRef="#br0" timeOffset="10497">6325 1765 8008,'0'43'228,"0"0"0,0 1 274,0-1 0,9 7 0,6 5 0,4 3-152,2 2 0,1 7 1,0-9-1,-1 6-490,1 8 1,-8-5-1,-2 5 1,-2-2-1044,-5 2 0,-3-5 1183,-2 5 0,-10-5 0,-2-2 0</inkml:trace>
  <inkml:trace contextRef="#ctx0" brushRef="#br0" timeOffset="10731">-11104 4173 8008,'22'-9'226,"6"-1"0,1-4 0,0 7 233,2 4 1,0 3 0,8 3 0,-6 4-28,-1 7 1,-4 5 0,-9 3 0,-2 0-198,-2-1 0,-11 3 0,4 3 0,-6 1-169,-2-1 1,-10 4-1,-6-2 1,-8-3-514,-5-2 1,-9-2 0,4-1 0,-2 1-458,0-1 1,2-1 0,-2-4 903,8-1 0,4-1 0,2 8 0</inkml:trace>
  <inkml:trace contextRef="#ctx0" brushRef="#br0" timeOffset="10966">-10780 4432 8169,'0'22'167,"7"0"1,0-1 0,0 1-10,3-1 1,2 1-1,10-3 1,-1-4 166,1-8 1,2-5-1,2-4 1,5-8 98,3-11 1,-5-8 0,2-10 0,-5 3-403,-7-2 0,-4-3 1,-1-2-1,-7 2-371,-4 5 0,-3 5 0,-3 10 0,-4-1 12,-7 0 1,-8 8 0,-4 2 0,-5 2 135,-3 6 1,8 4 0,-5 4-1,2 6-397,0 2 0,7-5 598,8 8 0,0 9 0,-8 9 0</inkml:trace>
  <inkml:trace contextRef="#ctx0" brushRef="#br0" timeOffset="11282">-10133 4044 8074,'-19'-15'0,"3"3"552,1 3 0,1 2 0,-8 7 102,1 0 0,9 2 0,2 5 1,3 8-352,0 4 1,-1 2-1,8 1 1,0 2-214,0 5 1,8-3-1,1 8 1,3-1-20,5 1 0,-5-8 0,2 5 0,1-2-10,-3 0 0,5 0 1,-10-5-1,-2 2 69,-3 3 0,-2 0 1,0-8-1,-2 1-63,-6 0 1,-6-1 0,-12-2 0,-3-2-247,2-3 1,-4-9 0,2 2 0,3-4-968,2-3 1,2 0-1,3-3 157,5-4 0,4-12 1,13-10-1,4 1 989,7-4 0,5 1 0,3-5 0,9-5 0,3 8 0</inkml:trace>
  <inkml:trace contextRef="#ctx0" brushRef="#br0" timeOffset="11381">-10197 4324 7629,'29'-7'-52,"-1"0"0,1 0 1,-7 7 1019,-1 0 1,1 9-1,-1 6 1,1 6-404,0 8 0,-8-2 0,0 6 0,1 1-701,-3-1 1,5-6 0,-10 2-1,0-5-3088,3-3 3224,-8-9 0,8 7 0,-10-7 0</inkml:trace>
  <inkml:trace contextRef="#ctx0" brushRef="#br0" timeOffset="11497">-10046 4173 8008,'0'-21'-40,"0"-1"1,0 1 39,0-1 0,0 0 0,0 1 0</inkml:trace>
  <inkml:trace contextRef="#ctx0" brushRef="#br0" timeOffset="11817">-9658 3634 8954,'0'28'-4,"0"1"1,0 17 0,0-1 0,3 6 266,4 2 0,-2 9 0,9 0 1,1 8-984,-3-1 0,4-1 720,-8-4 0,8 1 0,-4 0 0</inkml:trace>
  <inkml:trace contextRef="#ctx0" brushRef="#br0" timeOffset="12066">-9873 4130 8049,'14'-7'0,"0"-3"191,3-2 0,9 8 0,6-4 1,1 6 226,6 2 1,1 0 0,4 2-1,-1 6-46,0 6 1,-7 5-1,-3 3 1,-1 2-135,-6 5 0,5 4 1,-2 8-1,-3-3-291,-2-2 1,-9 0 0,-1 7-1,1-2-797,-3-5 0,4 3 0,-8-11 850,-4-1 0,-1-3 0,-3-3 0</inkml:trace>
  <inkml:trace contextRef="#ctx0" brushRef="#br0" timeOffset="12232">-9291 4022 8049,'-7'-21'67,"-2"-1"0,-1 1 48,0-1 0,3 8-1488,7-1 1373,0 10 0,10-14 0,2 7 0</inkml:trace>
  <inkml:trace contextRef="#ctx0" brushRef="#br0" timeOffset="12784">-9096 4217 8049,'14'40'66,"-2"-4"0,0-5 261,0 1 0,2-8 0,8 4 0,0-4 231,-1-2 0,1-3 0,-1-4 577,1-8 0,0-7-553,-1-7 1,-9-5 0,-5-10 0,-4 0-337,-3 1 1,0-3 0,0-3 0,0-4-99,0-2 1,0 4 0,0-7-1,0-2-656,0-3 0,0 5 1,0 0-1,2-3-945,5-1 1,-2 4 0,7 2 0,0 3 353,0 5 1,-5 2 0,8 4 1098,1 6 0,1 7 0,0 14 0,-3 7 0,-9 8 0,2 7 0,-4 7 4,-3 5 1,0 4-1,0 3 1,0 2 227,0-2 0,0-4 0,0-6 1,2-4 62,5-3 1,-2-3-1,10-6 1,1-3-155,4-4 1,-4-6 0,4-9-1,4-2-85,-1-5 1,1-5 0,-2-10-1,-3 0 56,-4 1 0,4-3 0,-7-2 0,2-3 12,1 2 0,-11-4 1,6 2-1,-3 3-82,0 2 0,1 2 0,-11 1 0,-2-3 166,-2-5 0,-10 12 1,3-2-1,-5 7 335,-3 7 1,1 3 0,-1 2 0,0 2-28,1 6 0,-8 6 0,0 12 0,3 5-122,2 3 1,10 2-1,2 7 1,2 0-614,5 1 1,3 6 0,2 0-1,2-2-892,5-2 0,15-3 1,14-2-1,7-5 1111,7-7 0,6-5 0,8-3 0</inkml:trace>
  <inkml:trace contextRef="#ctx0" brushRef="#br0" timeOffset="12863">-7866 4476 10385,'-22'0'0</inkml:trace>
  <inkml:trace contextRef="#ctx0" brushRef="#br0" timeOffset="13630">-6441 3763 8267,'-24'-14'97,"-5"-1"0,3 11 1,-8-4-1,3 6 346,4 2 1,4 10 0,-1 6-1,-3 11 82,-2 9 0,1 14 0,6 8 0,3 4-303,4 3 1,6 0-1,11-1 1,8-1-149,11-6 0,11-4 0,8-12 0,-1-5 57,-3-7 1,0-15-1,4-7 1,-1-4 76,-3-3 0,-7-5 0,4-7 0,1-12-194,-1-7 1,-6 2 0,1-7-1,-6-3-379,-8-1 1,3-11 0,-10 1 0,-2 2-317,-2 2 1,-3 3 0,-3 0 0,-4 0 36,-7 0 0,-6 7 0,-1 2 0,-1 1-246,1-1 1,-8 3 889,0-12 0,-9 4 0,4-13 0</inkml:trace>
  <inkml:trace contextRef="#ctx0" brushRef="#br0" timeOffset="13797">-6312 3094 8267,'10'22'-64,"-5"-1"0,7 1 0,0 2 340,0 5 1,2 7-1,8 12 1,-1 4 261,1 3 0,-1 1 1,1 4-1,0-3-461,-1 3 0,1 2 0,-1 1 1,1-3-2309,0-3 2231,-10-9 0,-3 15 0,-9-8 0</inkml:trace>
  <inkml:trace contextRef="#ctx0" brushRef="#br0" timeOffset="14282">-6657 3591 8345,'22'0'766,"9"0"1,7 0 0,10 0-101,10 0 1,14 0-1,4 0 1,3 0-510,1 0 0,-11 0 0,3 0 0,-5-3-847,-2-4 1,-12-3 0,-10-4 0,-12 4-711,-7 1 0,-12 4-914,-5-9 2314,-4 9 0,-13-2 0,-2 14 0,0 7 0,3 5 0,6 3 0,-2 2 211,-2 5 1,0-3 0,7 10-1,0 2 150,0 3 1,0 2-1,0 1 1,0-1 85,0 0 0,7 0 0,0 0 0,-2-2-107,-2-5 0,-3 2 0,0-9 0,0 0-104,0 2 0,0-14 0,0 5-185,0-3-156,0-10 1,0-9 0,2-16 0,3-11 43,2-9 0,10-2 0,-3-1 0,8 3 156,6-2 0,-4 7 0,5 2 156,-5 5 0,-2 12 0,-1 7-376,1 10 1,-3 7 0,-4 12 0,-6 5-179,1 7 1,-8 7 0,5 5 302,-4 2 0,6 10 0,3-5 0</inkml:trace>
  <inkml:trace contextRef="#ctx0" brushRef="#br0" timeOffset="14766">-5297 4195 8093,'21'-10'7,"1"-2"1,0-2 99,-1 0 1,1-1-1,-1-6 1,1-1 70,0 0 0,2 1 1,0-1-1,0-2-67,-5-5 1,-3 6 0,4-6 0,-4 5-88,-1 2 1,-10 1 218,2-1 0,-7 3 1,-7 4-1,-8 8 171,-4 5 1,-2 2-1,-1 2 1,0 5 65,1 8 0,-1 4 0,3 3 0,2 2-153,3 4 0,2 4 0,-3 6 0,8-2-332,5 2 1,2 3-1,0 0 1,0-3-241,0-2 1,0-7 0,2 5 0,5-3-208,8-5 1,4 3 0,5-5 0,2-5-94,3 0 1,0-2 0,-10 0 0,-2-5-72,-3-3 0,1 6 963,6-8 1,-9-2 265,-5-12 1,-4-8 0,-3-11-100,0-3 0,0 0 1,0 5-1,0-5 93,0-7 1,0 3 0,0-1 0,2 1-761,5-1 1,5 5 0,10-4 0,0 2-907,-1 4 0,1 3 1,2 3-1,2 1-3046,3 6 4105,9-5 0,-14 7 0,7-10 0</inkml:trace>
  <inkml:trace contextRef="#ctx0" brushRef="#br0" timeOffset="14984">-4412 3806 8093,'-2'-21'222,"-6"-1"0,-6 1 510,-5-1 0,4 3 1,1 4-521,-3 8 0,-2 5 1,0 4-1,4 5-133,8 8 1,-2 6 0,1 6 0,4 4 51,1 3 0,3 9 0,3 10 0,4 2 95,7 5 1,5 0-1,1 0 1,-4-3 128,-1 3 0,-3 0 0,5-2 0,-5-8-52,-3-4 1,-4-6 0,-12-4-1,-10-7-189,-9-5 1,-8-5 0,-9-4 0,-3-8-848,-4-5 1,2-11 0,-5-6 732,8-4 0,-3-12 0,14-3 0</inkml:trace>
  <inkml:trace contextRef="#ctx0" brushRef="#br0" timeOffset="15947">-3290 3526 8291,'0'14'161,"0"1"407,0 1 1,0 4-1,0 4 1,0 2-134,0 3 1,0 9-1,3-4 1,2 2-239,2 0 0,0-3 0,-7 6 0,0-6-182,0-2 0,0-2 0,0-7 1,0-1-500,0 1 1,0-8 293,0 1 1,0-20 0,0-2 0,0-13 228,0-8 0,2-6 1,6-9-1,6 0-47,5 0 0,3-8 0,-1 1 0,1 2 5,0 2 0,-1 10 1,3 3-1,2 2 172,3 4 1,0 13 0,-10 11-60,-4 15 0,1 5 1,-8 22-1,-4 4-144,-1 5 0,-3 9 0,0-4 0,0 0-298,0 0 1,0-3-1,0-7 1,0 0-150,0 0 0,0-9 0,0-5 0,0-5-377,0-3 1,9-6 810,6-1 0,-3-9 0,0 0 0,0-10 324,0-9 1,0-6-1,5-1 1,-5-1 91,-3 1 1,6-3 0,-6-5 0,1-5 126,-1 1 1,6-6 0,-6 8 0,1-2-25,-1-6 1,6 1 0,-8-1 0,-2 3-241,-3-2 0,-2 7 0,0 0 0,0 2-108,0 0 0,0 8 1,-2 9-83,-5 2 0,-5 5 1,-8 12-111,6 8 0,-5 14 0,7 7 1,-2 4-198,-1 3 0,10 8 1,-4-1-1,2-2-376,-1-2 1,1 4-1,10-2 1,1-5-207,4-4 0,16-13 0,0 3 0,7-8-755,7-6 1602,12-6 0,-4-18 0,7-3 0</inkml:trace>
  <inkml:trace contextRef="#ctx0" brushRef="#br0" timeOffset="16214">-2232 3828 8291,'0'-22'210,"0"1"1,0-1 271,0 1 1,-7-1 0,-3 0 0,-2 1 109,-4-1 1,-4 8-1,-1 2 1,-1 2 226,1 6 0,-1 1 0,0 3-761,1 0 1,6 10 0,4 4 0,1 5-211,5 3 0,3 7 0,2 2 1,2 2-105,5 6 0,3 2 0,7 2 0,-3 2 149,3 6 0,-5-3 1,0 7-1,0 0 288,0 0 0,-7 3 0,2 9 1,-5 2 183,-2 3 1,-9 0 0,-6-7 0,-4-3-134,-3-4 0,-6 2 1,-1-12-1,3-10-517,2-14 1,2-12-1,3-16-460,4-11 1,8-9 0,14-21 0,8-6-735,4-6 0,10-3 0,0 0 1479,-3 2 0,7 1 0,1-8 0</inkml:trace>
  <inkml:trace contextRef="#ctx0" brushRef="#br0" timeOffset="16449">-1994 3785 8263,'0'-29'0,"0"-2"279,0-3 1,0 15 0,-3 0 481,-4 7 0,-5 5 1,-10 7-1,1 2-200,-1 5 1,1 8-1,-1 11 1,1 3-390,-1-3 1,10 5 0,5 1 0,4-1-172,3 0 1,0-2 0,0-8 0,0 1-490,0 0 1,8-1 0,1 1-1,3-3-250,5-5 0,2 3 0,3-7 85,-1 2 1,1-8-1,-1 4 155,1-6 0,0-2 0,-1 0 0,1 0-459,-1 0 957,1 0 0,0-10 0,-1-2 0</inkml:trace>
  <inkml:trace contextRef="#ctx0" brushRef="#br0" timeOffset="16633">-1757 3634 8252,'12'-51'0,"-2"-1"-435,-1-4 0,-4-1 1,9-8-1,3-2 381,2-5 1,5 5-1,3-8 1,2 6 32,-3 4 1,-2 15 184,-2 21 1,-3 27 0,-5 16 0,-7 20 273,-4 14 1,-11 7-1,-1 12 1,-3 2-145,-5 3 1,8 8 0,-1-9 0,3-1-201,0-3 0,-3 3 0,5-3 0,-2-5-27,2 1-67,3-1 0,2 3 0,0 0 0</inkml:trace>
  <inkml:trace contextRef="#ctx0" brushRef="#br0" timeOffset="16865">-1822 3698 8252,'-33'-33'-240,"4"-5"1,15 6 0,6 1 0,6 0 1,4 2 0,6 10 0,6 2 509,5 3 1,3 7 0,2-5 0,2 2 64,3 5 0,2 3 0,-5 2 0,3 2 180,-2 5 1,-1 5 0,0 12 0,3 3 54,-2 2 1,-3 9 0,-3-2-1,1 2-313,-1-2 0,8 5 0,2-5 1,0 2-791,1-2 0,-1-2 0,-5-8 0,3 3 532,-3-2 0,-2-3 0,-2-3 0</inkml:trace>
  <inkml:trace contextRef="#ctx0" brushRef="#br0" timeOffset="17014">-1304 3483 8269,'-7'-22'-297,"0"0"-1595,2 1 1892,3-1 0,2 10 0,9 3 0,3 9 0</inkml:trace>
  <inkml:trace contextRef="#ctx0" brushRef="#br0" timeOffset="17282">-1131 3569 8383,'2'31'231,"6"5"1,-4 5 0,8 2-1,0 0 401,0 0 0,3-9 0,9-3 0,2-2 132,3 0 1,0 0-1,-8-10-9,1-5 0,-8-4 0,-2-13 0,-2-4-352,-5-7 0,0-8 1,-1-4-1,4-5-716,-4-3 1,-1-2 0,-1-5-1,3 3-722,2 2 0,0 0 1,-7-7-1,0 2-826,0 5 1,7-5 1860,1 5 0,8-14 0,-4-5 0</inkml:trace>
  <inkml:trace contextRef="#ctx0" brushRef="#br0" timeOffset="21514">5116 3255 8101,'-34'-10'401,"-4"0"1,9-4-1,3 7-44,2 4 1,-5 6-1,0 4 1,3 7 1,2 6 0,2 11 1,1 5-1,1 5-181,6 2 1,-3-3-1,10-1 1,2-6-574,3-1 1,4-4 0,5-6-1,10-3-128,10-4 1,-3-6 0,4-9 0,-1 0 73,2 0 0,-5-9 1,4-6-1,-4-4 93,-2-3 0,-8 1 0,1-1 0,1 1 517,4-1 0,-6 8 1,-2-1-1,0 1 376,0 2 1,-5-5 0,8 10 611,1 2 0,-4 3-749,3 2 0,-3 2 1,2 5-1,-7 8-219,-4 4 1,-1 0 0,3-2 0,2-3-6,-2 3 1,-3-5 0,-2 2 159,0 3 1,0-5 67,0 3 0,0-13-331,0-2 1,0-10-1,0-11 1,0-1-153,0 1 0,0 6 0,3 3 0,2 0-386,2 0 0,10 7 0,-3-2 63,5 5 1,3 2 0,-1 0-1,3 0-331,5 0 0,-5 9 1,5 6-1,-3 4 162,3 3 0,-5-3 0,5-2 0,-5-3 571,-3 3 0,1-5 0,-1 0 0,1-3 0,-8-4-36,1-12 1,-10-5 0,2-10-1,-5 1 314,-2-1 0,-2 1 0,-3-1 0,-5 3 811,-2 4 1,5-1 0,-7 6 286,-3-2 0,-2 10-1202,-3 2 0,3 12 1,5 14-1,7 3-367,4-3 0,6-2 1,1-2-259,4-1 0,11-9 1,0-4-1,7-6-156,1-2 1,6-10-1,1-4 1,2-8-54,0-6 1,-7-6 0,2-9 0,-5-3 435,-7-4 1,-4-3 0,-1-4 0,-7 4 224,-4 0 0,-3 0 0,0-7 1,0 5 24,0 2 1,-10-7 0,-4 5 0,-5-2 127,-3-1 1,0 3-1,3 0 1,2 12 325,3 11 0,9 13-162,-2 12 1,5 26 0,2 29 0,0 10 93,0 9 0,0 12 1,0 0-1,0 8-295,0 6 0,9-2 1,-2-41-1,1 1-117,1 1 0,1-1 0,11 45 0,1 0 0</inkml:trace>
  <inkml:trace contextRef="#ctx0" brushRef="#br0" timeOffset="22066">6864 3427 8205,'0'22'-110,"3"2"1,2 2 157,2 3 1,2 9 0,-4-2-1,2 3 601,-2-3 0,5 2 0,-1-7 0,1 0-284,-1 1 1,-1-11 0,-6-9 181,5-2 0,-4-5-618,4-13 0,-5-6 0,-2-12 0,0-3-59,0 2 0,0-6 0,0-3 1,0-2 69,0 2 1,3-10 0,1 8 0,6-1-73,2-2 1,-5 8-1,5-1 1,0 3 84,0 5 0,-5 4 0,8 8 0,2 7 40,2 4 1,2 13 0,1 7-1,0 9-164,-1 10 1,-6 5 0,-4 4 0,1 3-181,0 3 0,-4-1 0,4-7 1,0-2 350,0-5 0,2 5 0,8-8 0</inkml:trace>
  <inkml:trace contextRef="#ctx0" brushRef="#br0" timeOffset="22346">7469 3665 8124,'0'-15'-384,"0"1"0,2 7 0,3-8 0,5-1 810,2-4 1,9-4 0,10-4 0,0-6-307,1 0 0,6-14 0,-4 5 0,-1-2-8,-4-1 0,-5 5 1,-5 5-1,-4 8 90,-8 4 1,-7 4 0,-10 6 78,-11 7 1,-1 4 0,-9 3-1,2 0 140,0 0 0,-7 10 0,7 4 0,3 6-11,2 1 0,2 1 0,1-1 0,2 3-159,4 5 1,-1-5-1,8 7 1,4-2-108,1 0 0,3 7 0,3-5 1,4 0-568,7 0 1,5-2 0,5-7 0,3-1-550,1 1 0,11 0 0,-3-3 0,5-5 972,2-7 0,10 5 0,2 0 0</inkml:trace>
  <inkml:trace contextRef="#ctx0" brushRef="#br0" timeOffset="22663">8289 3255 8109,'-2'-22'16,"-6"0"1,-6 3 269,-5 5 0,-10-3 1,0 7-1,3 1 614,2-1 1,-5 3-1,0 7 1,3 2-520,2 6 0,2-4 0,3 11 0,5 2-491,7 2 0,4 2 0,3 3 0,0 3-14,0 2 0,3 2 0,6-2 1,10 6 67,8 6 1,4-2 0,-5 1-1,6 6 313,1 0 0,1 9 0,2 2 0,-5 6 235,0 1 1,-14 8-1,4 3 1,-4-1-206,-5 0 1,-5 6 0,-14-11 0,-7-4-228,-5-5 0,-5-15 0,-3-4 0,-4-17-84,-3-14 0,1-10 1,-3-10-1,7-11-233,5-13 1,5-9 0,5-5-1,6-5-685,6-2 0,2-10 1,0-4-1,0 4-490,0 5 0,10 5 1,6-3 1431,11 8 0,6-5 0,11-1 0</inkml:trace>
  <inkml:trace contextRef="#ctx0" brushRef="#br0" timeOffset="22897">8699 3535 8091,'22'-36'148,"-1"0"1,-9 10-1,-2-5 1,-3 2 559,0 0 0,1 0 0,-11 8 0,-4 2-43,-7 4 1,-8 3-1,-4 7 1,-3-2 42,2 2 0,-4 10 0,2 5 0,3 2-589,2 5 1,5 4 0,2 6 0,5 1-394,2-1 0,3 4 0,7-2 1,0-1-594,0 4 0,12-8 1,7 4-1,10-4-30,5-2 0,-5-8 1,7-2-1,2-2 230,3-5 1,0-3 0,-3-2 0,-5 0 666,-1 0 0,6-19 0,-4-5 0</inkml:trace>
  <inkml:trace contextRef="#ctx0" brushRef="#br0" timeOffset="23098">9045 2974 8091,'-8'-58'0,"1"1"0,2-6-419,3-6 0,2 2 1,0-5-1,0 9 701,0 13 1,10 14 114,4 29 1,3 19 0,0 26 0,-5 10-215,-3 10 1,1 7-1,-5 4 1,2 3-28,-3-2 1,6-1-1,-3 1 1,0 2-258,3-3 0,-8-9 1,6-2-1,-4 2-479,4 2 0,-6-7 1,5-7-1,-4-9 580,-3-11 0,0-4 0,0-2 0</inkml:trace>
  <inkml:trace contextRef="#ctx0" brushRef="#br0" timeOffset="23298">8829 3039 8091,'-12'-10'15,"4"-4"1,6-5 0,4-1 0,6 6 216,6 7 1,12 4 0,6 3 0,1 0-27,6 0 0,-6 0 0,3 3 1,3 4-85,1 7 1,6 6-1,2 4 1,0 2-91,-7 3 1,2 9 0,-10-4 0,3 2-202,0 0 0,-9-8 1,1 6-1,-6 0-1710,-8-1 1879,-4-7 0,0 6 0,2-11 0</inkml:trace>
  <inkml:trace contextRef="#ctx0" brushRef="#br0" timeOffset="23430">9412 3039 8085,'-20'-22'0,"4"1"76,1-1 0,10 8-1131,-2-1 1055,5 10 0,11-14 0,3 7 0</inkml:trace>
  <inkml:trace contextRef="#ctx0" brushRef="#br0" timeOffset="23699">9692 2931 8034,'0'21'234,"0"1"0,3 2 0,1 5 0,6 7 428,2 4 0,0 4 0,5-1 0,-3 0-105,3 0 1,9 0 0,3 1 0,-3-4-128,-2-4 1,-2-12-1,0-12-57,-1-2 0,-2-5 0,-4-15-297,-8-12 1,-2-2-1,0-12 1,2-2-541,-2-3 1,-3 5-1,-2 0 1,0-2-408,0-3 0,0-2 0,0 2 1,-2 3-457,-6 2 0,6 0 0,-5-5 1327,4 5 0,3-5 0,0 8 0</inkml:trace>
  <inkml:trace contextRef="#ctx0" brushRef="#br0" timeOffset="23983">10059 2974 8034,'-12'34'-34,"3"-3"0,9-10 1,0 3 141,0 5 1,0-5 0,2 5 113,5-5 0,5-5 0,10-5 1,-3-4-112,-5 0 0,13-8 1,-6 5-1,3-7-104,0-7 0,5-5 0,0-7 0,-5 2-45,-7 3 0,2-1 0,-7-6 0,2-1 136,1 0 1,-11 1 0,4-1 0,-6 1 57,-2-1 0,0 1 0,-2-1 72,-6 0 1,4 1 0,-11-1 493,-2 1 0,5 9 1,-2 4-509,-3 6 0,0 12 1,1 4-1,4 8-195,2 6 0,3-1 0,7 9 1,0 2-672,0 3 1,2 0 0,5-3-1,10-4-722,10-3 1,6-2 1373,10-8 0,1-9 0,-1-2 0</inkml:trace>
  <inkml:trace contextRef="#ctx0" brushRef="#br0" timeOffset="24148">10879 2823 8034,'-2'-15'263,"-3"1"272,-2-3 1,-10 8-1,5 4 1,-2 10-103,-1 9 1,8 15 0,-5 7-1,3 5-18,4 2 0,2 7 1,3 1-1,0-4-224,0-1 0,0-5 1,0-5-1,0-5-383,0 0 0,3-9 0,2 2-3033,2-7 3225,0-13 0,-7 6 0,0-10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1:19.906"/>
    </inkml:context>
    <inkml:brush xml:id="br0">
      <inkml:brushProperty name="width" value="0.08571" units="cm"/>
      <inkml:brushProperty name="height" value="0.08571" units="cm"/>
      <inkml:brushProperty name="color" value="#E71224"/>
    </inkml:brush>
  </inkml:definitions>
  <inkml:trace contextRef="#ctx0" brushRef="#br0">389 883 8122,'-7'36'-58,"-1"2"1,4 5-126,1 5 1,3 10 0,0-5 0,0 2 698,0 5 0,7 2 1,3 1-1,2-4-738,5-1 0,0-10 1,-1 2 221,-1-4 0,-1-3 0,8 0 0</inkml:trace>
  <inkml:trace contextRef="#ctx0" brushRef="#br0" timeOffset="202">0 1315 8276,'10'-12'201,"-5"0"0,9 7 0,3-2-234,2 2 0,3 2 0,2 3 0,4 0-165,8 0 0,8 0 0,6-2 0,5-3-299,0-2 0,8-3 497,-6 3 0,6-5 0,1-9 0</inkml:trace>
  <inkml:trace contextRef="#ctx0" brushRef="#br0" timeOffset="567">777 1142 8000,'22'-22'242,"-3"1"1600,-4-1-1363,-6 10 1,-9 12-1,0 15 1,0 4 20,0 2 0,3 1 0,1 2 0,4 2-260,-4 3 0,6 2 0,-3-4 1,0 1-367,3-1 1,-5-6 0,9-6 0,0-6-28,-2 1 0,8-8 0,-6 6 1,3-8-498,-3-8 1,5 1-1,-4-12 1,2-5 209,-3 0 1,3-2 0,-10-1 0,0-2 560,3 3 1,-8 2 981,5 2 1,-4 13-542,-3 9 0,0 9 0,0 15 0,2 5-139,5 7 1,-2-2 0,7-1 0,0 1-139,0 0 0,3-15 0,6 2 0,1-4 28,-1-5 1,1-2 0,-1-10 0,1-3-168,0-4 1,-1-14 0,1-15 0,-1-5-97,1-2 1,-8-1 0,-2 1 0,-2 0-159,-5 0 0,4 0 0,-1 2 1,-4 3-1138,-1 2 1,-6 9 0,-1-2 0,-6 5-1222,-2 3 0,5 9 2466,-8 5 0,1 4 0,-8 3 0</inkml:trace>
  <inkml:trace contextRef="#ctx0" brushRef="#br0" timeOffset="849">1058 473 8000,'-24'0'237,"-2"0"0,-3 2 254,2 5 0,3-2 0,3 12 0,-3 7 166,-5 9 1,5 8 0,-5 5 0,5 4-192,3 8 1,2 4-1,4 3 1,8 0-197,5-1 0,2 1 0,0 2 1,2 3-392,5 2 0,8-3 0,13-9 0,8-5-738,5-2 1,2 5-1,0-10 1,3-7 858,4-10 0,-4-7 0,7-3 0</inkml:trace>
  <inkml:trace contextRef="#ctx0" brushRef="#br0" timeOffset="1049">1749 581 8000,'12'21'0,"-3"3"527,1 5 1,-8 7 0,8 14 0,-3 8-156,0 4 0,1 13 0,-8 4 0,0 2-389,0-2 0,0-4 0,0-10 0,0-3-124,0-4 0,0-1 1,0-14-1,0-9 141,0-8 0,0-4 0,0-1 0</inkml:trace>
  <inkml:trace contextRef="#ctx0" brushRef="#br0" timeOffset="1467">3066 732 7990,'-22'-29'0,"0"-2"170,1-3 1,-3 8 0,-5-1 0,-5 11 92,1 8 1,-15 6-1,2 4 1,-6 6-189,-8 6 0,0 15 0,2 7 1,8 2 135,4-2 1,5 12-1,8-5 1,11 3-101,13-1 1,6-1 0,3-1 0,3-2 92,4-5 0,12 2 1,12-9-1,0-3 226,1-2 1,3-2-1,-6-1 1,-2 1 118,-3-1 0,-5-6 0,-5-1-292,-7 3 1,-14 0 0,-10-3 0,-9-7-97,-10-4 1,-5-1 0,-2 3 0,0 2-988,0-2 1,9-3 0,3-2-2648,0 0 3473,16-9 0,-4 6 0,19-6 0</inkml:trace>
  <inkml:trace contextRef="#ctx0" brushRef="#br0" timeOffset="2131">2893 1358 8126,'2'-22'161,"5"1"0,-4-1 0,4 0 0,-2 3-72,2 5 1,-5-8 0,8 3-1,-3-7 8,0-1 0,8-4 0,-6 0 1,3-3-156,5-4 1,0-3 0,0 0-1,-3 5-5,3 8 0,-5 6 0,2 5 174,3 3 1,0 19 0,-3 4 0,-4 15 5,-1 12 0,-6 7 0,4 5 0,-5 5-75,-2 2 0,0-7 0,0 3 0,0-6-210,0-2 0,0-2 0,-2-2 0,-3-6-627,-2-2 0,0-2 534,7-7 1,0-13 0,0-9 0,0-14 357,0-12 1,2-8-1,3-9 1,2 0 120,-2-1 1,7-1-1,0-3 1,2-2 367,1 2 0,-1 2 1,5 5-1,-2 5-333,-2 7 1,-1 8-1,8 6 1,-1 8-101,1 5 0,-3 4 1,-2 8-1,-3 11-93,3 13 0,-5 7 0,2 2 0,1 0 3,-3 0 0,-3-7 0,-9 0 1,0 0 2,0-2 1,0-3 0,-2-9-1,-5-3-2,-8-5 0,3 3 1,-2-10-1,-3-2-32,-2-3 1,5-2-1,-1-2-28,-2-5 0,5-5 0,0-10 0,3-2-53,4-5 1,3 3-1,4-10 1,3 0-117,2 2 1,10-4 0,-3 9 0,5 1 234,3-4 1,0 16 0,-1-4-1,1 8-55,-1 8 1,1 1 0,-1 6 0,-1 4-202,-6 7 0,5 8 1,-4 7-1,1 4-242,-1 1 0,-3 6 0,-7-4 0,2 3-1800,-2-3 2228,-3-5 0,8 0 0,2 3 0</inkml:trace>
  <inkml:trace contextRef="#ctx0" brushRef="#br0" timeOffset="2348">3907 1099 7968,'12'-31'87,"-2"7"0,-10-5 1,0 5 532,0 2 0,-2 3 1,-6 5-1,-6 6 408,-5 6 0,-5 2 1,-3 5-1,-1 7-505,1 9 1,3 8-1,3-2 1,2 1-665,4-1 0,6 4 0,9-2 0,0-3-743,0-2 0,2-2 176,5-1 0,5-2 0,10-4 0,-1-8-282,1-5 0,-1-2 1,1 0 247,0 0 0,-1 0 742,1 0 0,-1 0 0,1 0 0</inkml:trace>
  <inkml:trace contextRef="#ctx0" brushRef="#br0" timeOffset="2698">4015 1271 7631,'10'12'585,"2"-2"0,7-12-372,-4-6 1,4-4-1,-5-9 1,5-3 44,3-5 0,-1 3 1,1-10-1,0-5 13,-1-7 0,1 0 1,-1-10-1,1-2-109,0-2 1,-3-3 0,-2-2-1,-5-2-206,-3-3 1,-2 0-1,-7 7 1,0 0-307,0 0 1,-9 10-1,-3 7 1,-3 10 225,1 9 0,7 15 0,-8 9 1,1 10 191,2 9 1,-7 15 0,7 9 0,-3 10 364,1 10 0,0 7 0,-6 4 1,4 6-3,1 1 0,3-4 0,-2 5 0,7 0-525,4-1 1,3 1-1,0 2 1,3-9-301,4-10 1,12-7 0,10-13 0,0-4-1071,2-7 0,-5-14 1464,10-8 0,-9-5 0,4-2 0</inkml:trace>
  <inkml:trace contextRef="#ctx0" brushRef="#br0" timeOffset="3033">4512 1077 7968,'0'15'-273,"0"-1"1,2-9 0,3 4 549,2 1 0,10-8 0,-3 3-159,6-10 1,4-7 0,2-9 0,5-3-68,3-5 1,-5-5-1,4-11 1,1-3 196,-1-3 1,1-8 0,2 1-1,-7-2-18,-5 2 1,-5-4-1,-2 4 1,-5-4-130,-3-3 0,-2 3 0,-9 2 1,-5 5-53,-8 2 0,-4 3 0,-2 9 1,-1 7 172,0 13 1,1 11 0,-1 20 0,1 11 42,-1 13 1,8 24 0,-1 11-1,-2 10-2,-2 10 1,8-38 0,1 1 0,0 1 0,1 0 0,1 3 0,1 0-277,3 1 1,1-1 0,1 1 0,2-1 0,-1-1 0,2 0 0,0 1 0,2-1-436,3-2 1,3-1 0,15 37 0,21-10 0,8-22 447,12-16 0,9-10 0,13-9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1:16.337"/>
    </inkml:context>
    <inkml:brush xml:id="br0">
      <inkml:brushProperty name="width" value="0.08571" units="cm"/>
      <inkml:brushProperty name="height" value="0.08571" units="cm"/>
      <inkml:brushProperty name="color" value="#E71224"/>
    </inkml:brush>
  </inkml:definitions>
  <inkml:trace contextRef="#ctx0" brushRef="#br0">195 842 7994,'0'-36'67,"0"3"0,0-1 742,0 0 0,-2 10-342,-5 3 1,-5 9 0,-10 17 0,0 9-146,1 15 0,-1 12 0,1 11 0,-1 11-43,0 6 0,11 10 0,3-4 0,6-3-139,2-5 1,0 0 0,5-19 0,7-5-82,9-4 1,15-23 0,0-1 0,5-13 84,2-9 1,-7-15 0,0-11-1,0-6-202,-2-4 0,-3 5 0,-10-15 1,-1 3-412,-6-1 0,-4 1 0,-10 7 0,0 0-368,0-1 0,0 4 0,0 1 0,-3 6-1505,-4 2 2342,5 2 0,-18-2 0,8-3 0</inkml:trace>
  <inkml:trace contextRef="#ctx0" brushRef="#br0" timeOffset="300">433 864 7994,'0'21'-64,"0"-6"0,0-1 0,0 3 310,0 2 0,0 10 0,0 0 0,0-1 9,0 4 0,9-8 1,6 4-1,4-4-146,2-2 0,1 0 0,2-1 0,2-2-188,3-4 0,2-6 0,-4-9 0,1 0-138,-1 0 0,-3-9 1,-3-6-1,1-4-72,0-2 0,-3-11 0,-2-1 0,-5-3 113,-3 0 0,1 2 0,-5-4 0,2 2 161,-2-3 1,-3 1-1,-2 0 1,0 4 304,0 3 1,0 2-1,0 8 395,0-1 0,-2 12 1,-3 10-136,-2 12 0,-1 17 1,6 7-1,-3 7-263,-2 8 0,0-3 0,7 7 1,0-2-430,0-5 0,9-3 1,6-2-1,4-2-1279,3-5 1421,-1-5 0,10-9 0,3-1 0</inkml:trace>
  <inkml:trace contextRef="#ctx0" brushRef="#br0" timeOffset="484">1296 0 8620,'0'24'121,"0"5"0,0 7 0,0 12 0,0 7 329,0 8 0,7-1 1,3 15-1,2-3-965,5-4 1,-5-1 0,2-2 514,3-2 0,-8 14 0,1-12 0</inkml:trace>
  <inkml:trace contextRef="#ctx0" brushRef="#br0" timeOffset="651">972 777 8018,'3'-21'815,"4"2"1,7 2-503,5 2 1,13 8 0,6-5 0,12 0-616,15 0 0,2 0 0,15-2 302,7 7 0,-3-15 0,10-2 0</inkml:trace>
  <inkml:trace contextRef="#ctx0" brushRef="#br0" timeOffset="919">2203 1188 8029,'7'21'219,"0"1"1,0 6-1,-9 4 1,-5 1 305,-8 6 0,-4 1 1,-5 4-1,-2 1-706,-3 5 0,-9-6 0,4 1 0,0-9 181,6-5 0,4 8 0,2-6 0</inkml:trace>
  <inkml:trace contextRef="#ctx0" brushRef="#br0" timeOffset="1639">2699 1360 8103,'-14'0'417,"2"-2"-86,2-5 1,3 2-1,7-10-138,0-1 0,0-4 0,0-1 0,0-1-117,0 1 0,2-10 1,3-5-1,5-5-107,2-2 1,0 7-1,5 0 1,-3 0-72,3 2 0,-5 3 0,2 12 0,1 2 191,-3 3 1,7 11-1,-7 6 44,0 16 0,0 5 1,-7 12-1,4 2 52,3 3 1,-7 2-1,2 0 1,-2-2-128,2-5 1,-5-5 0,6-9 0,-4-1-357,4 1 1,-6-1 188,5 1 1,-4-12 103,-3-10 1,0-12-1,0-15 1,0-4 51,0-3 0,2-1 0,3-9 0,2 1-31,-2 0 1,7 0-1,2 0 1,5 2-106,3 5 0,-8 5 0,1 12 0,2 4 379,2 8 1,-5 5 0,1 4-1,-1 8 20,-2 11 0,0 3 0,-7 12 0,4 2 41,3 3 0,-7-5 1,2-2-1,-4-3-169,-3-5 1,7-2 0,0-2-1,-2 0-320,-3-1 0,-2-7-181,0 1 1,-2-10 0,-5 2 120,-8-5 1,3-4 0,0-5 62,3-8 0,2-4 0,7-2 0,0-1-76,0 0 0,0-2 0,0-2 1,2 0 191,5 6 0,-4-1 0,6 9 0,1-3 79,4 1 1,-2 9 0,2-2 0,3 7-71,2 7 1,3 5 0,0 10-1,-1 2-522,1 5 0,-1-3 1,3 8 531,5-3 0,-5 7 0,7-4 0</inkml:trace>
  <inkml:trace contextRef="#ctx0" brushRef="#br0" timeOffset="1917">3843 928 8045,'-21'-21'398,"-1"-1"1,1 3 0,-1 2 0,-2 5 696,-5 3 0,5 4 1,-5 12-1,3 8 195,-3 4 0,5 10 1,-5 2-1,8 0-997,7 0 0,2 7 0,7-4 1,-2 0-644,2-6 1,5-4 0,5-2 0,4 0-386,3-1 1,3-9 0,6-2 0,1-3-51,-1 0 0,1 0 1,-1-7-1,1 0 413,0 0 0,-1 0 0,1-2 0,-1-5 294,1-8 0,0-1 1,-1-1 346,1 2 1,-1 3 0,1-2 0,-1 7 83,1 4 0,-8 3 1,1 0-911,2 0 0,-5 10 0,0 4 0,0 6 557,0 1 0,-8 1 0,6-1 0</inkml:trace>
  <inkml:trace contextRef="#ctx0" brushRef="#br0" timeOffset="2369">4167 583 7963,'0'-53'469,"-2"8"1,-3-3 2444,-2 9-2448,0 8 1,7 29-1,0 11 1,0 13-240,0 7 1,0 9-1,0 1 1,0 6-115,0 5 0,-8 1 1,1-8-1,2 0-113,3 0 0,2 1 0,0-1 0,0-3-459,0-4 0,0 3 1,0-10-1,2-3-109,6-2 1,-4-5 0,11-4 350,2-8 1,2-17 0,2-9-1,1-10 215,-1-4 0,3-3 0,3-8 0,2 1 114,-3 0 1,-9 0-1,-3 0 1,3 0 35,2-1 0,0 4 1,-2 4-1,-5 7 12,-2 5 1,-3 10 256,-7-1 1,0 20 0,0 5 0,-2 14 248,-6 11 0,-1 6 0,-8 2 1,5 1-446,2-1 1,-4 7 0,7 1 0,2-4-503,3-1 0,2-5 0,2-3 0,5-4-539,8-3 0,11-5 0,5-9 0,3-5 820,4-2 0,3-3 0,2-7 0</inkml:trace>
  <inkml:trace contextRef="#ctx0" brushRef="#br0" timeOffset="2501">4879 885 11243,'-21'10'973,"9"2"0,5 9 0,4 3-944,3 5 0,3-2 0,4 6 0,5 1-1096,0-1 1,7 1 0,-5 2 1066,6-7 0,1-5 0,1-3 0</inkml:trace>
  <inkml:trace contextRef="#ctx0" brushRef="#br0" timeOffset="2634">4858 432 7963,'-10'-22'-87,"5"1"0,-7-1-735,3 1 822,2-1 0,16 0 0,3 1 0</inkml:trace>
  <inkml:trace contextRef="#ctx0" brushRef="#br0" timeOffset="2936">5225 885 7974,'12'22'47,"-5"-1"302,-5 1 1,6-8 189,-1 1 1,-2-3-41,-13 2 0,4-4-313,-11-10 1,3-3 0,-2-4-93,7-7 0,4-8 0,3-4 0,0-3 10,0 3 1,0 9 0,0 3-1,3-1 254,4 3 1,5-5 0,9 10-217,1 2 0,0 10 1,-1 7-1,1 7-295,-1 13 1,1 6 0,0 5 0,-1 3-549,1 4 0,-3-4 701,-5 4 0,5-4 0,-7-3 0</inkml:trace>
  <inkml:trace contextRef="#ctx0" brushRef="#br0" timeOffset="3270">20004-1511 7974,'-31'-21'848,"7"-8"1,-5 2-1,6 8 193,1 10 1,8 6 0,2 6-764,2 4 0,3 5 0,7 12 1,0 5-119,0 7 1,2 12-1,5 4 1,5 4-31,0 4 1,15 2 0,-6 3 0,3-1-108,0 1 1,5 0 0,0 0 0,-5-1-29,-7 1 1,-1 5-1,-8-3 1,-6-7 27,-7-5 1,-9 3 0,-15-8 0,-9-4-237,-10-8 0,-7-7 1,-10-12-1,2-4-8,6-8 1,4-5 0,12-7 0,8-9-336,11-15 0,10-11 1,12-8-1,3-5-35,4-2 0,7-1 1,17-1-1,10 7 171,7 4 1,12-2 0,-2 2 0,4 8-669,3 4 1088,-1 6 0,20-4 0,5-1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1:14.223"/>
    </inkml:context>
    <inkml:brush xml:id="br0">
      <inkml:brushProperty name="width" value="0.08571" units="cm"/>
      <inkml:brushProperty name="height" value="0.08571" units="cm"/>
      <inkml:brushProperty name="color" value="#E71224"/>
    </inkml:brush>
  </inkml:definitions>
  <inkml:trace contextRef="#ctx0" brushRef="#br0">363 778 8141,'-22'-10'0,"1"-2"-457,-1 0 1,0-5 0,1 10 1129,-1 2 1,1 3 0,-1 4 0,1 8-26,-1 11 1,0 3 0,1 12 0,-1 3-443,1 1 1,1 4 0,6-1 0,4 2-198,1 6 0,6 1 0,-1 6 1,8-8-508,11-4 0,14-5 1,7-5 497,4-7 0,13-5 0,2-3 0</inkml:trace>
  <inkml:trace contextRef="#ctx0" brushRef="#br0" timeOffset="316">751 885 8141,'-21'-21'142,"-1"-1"0,1 1 0,-1 1 707,0 6 0,-6 5 1,-1 9-1,2 0-298,4 0 1,1 2 0,0 5 0,1 7-342,-1 6 1,8 8 0,2 4-1,0-1-385,0 0 1,7 5-1,-2-7 1,4-3-431,3-2 1,3-2 0,4-1-174,7 1 1,-2-10 0,0-3 729,-2 1 1,7-10 254,-3 0 1,3-2-1,0-10 406,-3 2 0,-7 3 0,8 7-266,1 0 0,4 0 0,-1 2 0,-2 5-459,-3 8 0,0 2 1,8-1-1,-3-1-557,-4 2 0,1 2 0,-6 2 0,2 1 669,5 0 0,2-1 0,3 1 0</inkml:trace>
  <inkml:trace contextRef="#ctx0" brushRef="#br0" timeOffset="651">816 842 8141,'0'22'116,"0"-8"1,0 1 0,0 1 240,0 4 1,0 1 0,0 1-1,0-1 188,0 1 1,3 7-1,1 0 100,4-3 0,-1-2 239,-7-3-591,0 1-477,0-10 1,0-12-1,2-14-19,5-6 0,-4-4 0,6-2 0,1-3-154,4 3 0,-2 2 0,3 2 0,-1 1-40,-2-1 1,7 3-1,-4 5 287,4 6 1,-5 6 0,1 4 0,1 6 0,-6 11 0,0 12 1,-3 3-201,0 4 0,3-4 0,-6 2 309,4 2 0,8 3 0,-4 2 0</inkml:trace>
  <inkml:trace contextRef="#ctx0" brushRef="#br0" timeOffset="883">1399 885 8141,'12'-21'-124,"-2"2"1,-3 2 526,0 2 0,0 8 0,-9-5 314,-5 3 0,-5 4 1,-10 15-163,0 11 1,1 1 0,-1 9 0,3-2-263,5-1 1,-3 8 0,10-4 0,2-1-572,2 0 0,6-2 0,4-5 0,10 0-559,9-3 0,8 6 1,9-15-1,3 0 837,4-5 0,5-5 0,10-2 0</inkml:trace>
  <inkml:trace contextRef="#ctx0" brushRef="#br0" timeOffset="1217">1701 1166 7043,'7'14'1026,"1"1"0,8-10-667,-1 2 1,4-5 0,3-4 0,-1-3-124,1-2 0,-1-12 0,3-1 0,3-8-195,1-6 0,4 5 0,-6-4 0,0-1-102,-6 1 0,1 6 0,-9-4 0,0 2-120,-5 0 1,-4 1 0,-3 6 0,-3 1 476,-4-1 1,-7 3 0,-13 2-1,-4 5 348,-2 2 0,-1 3 0,-4 7 0,4 3-41,3 4 0,2 5 0,8 9 0,1 3-602,6 5 1,4 2 0,10 8-1,0-3-70,0 2 0,3 8 1,4-1-1,10-4-544,9 0 0,8-3 0,11 0 0,3-6-1104,3-8 0,9-8 1717,-3-16 0,5 0 0,3 0 0</inkml:trace>
  <inkml:trace contextRef="#ctx0" brushRef="#br0" timeOffset="1399">2262 0 8141,'0'44'175,"0"8"1,0 11-1,0 11 367,0 12 0,0-36 0,0 1 0,0-1 0,0 1 0,0 2 0,0 2-139,0 2 1,0 1-1,4 0 1,0 1-1,-1 3 1,1-1-1,-2-3 1,1-1-1152,-2-2 0,0 0 0,2-1 1,1 0 747,0 0 0,-1 0 0,-3 4 0,-2 2 0,-4 0 0,0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1:13.271"/>
    </inkml:context>
    <inkml:brush xml:id="br0">
      <inkml:brushProperty name="width" value="0.08571" units="cm"/>
      <inkml:brushProperty name="height" value="0.08571" units="cm"/>
      <inkml:brushProperty name="color" value="#E71224"/>
    </inkml:brush>
  </inkml:definitions>
  <inkml:trace contextRef="#ctx0" brushRef="#br0">302 147 8409,'0'-33'106,"0"4"1,0 5 862,0 2-592,0 1 0,-9 9 0,-8 7-105,-10 10 1,3 7 0,-7 12 0,3 4-61,-1 8 1,0 5 0,7 2 0,1 0-290,-1 1 0,3 1 0,5 3 0,6 3-412,6-4 1,4-1 0,6-3-1,6-2-297,5-5 0,12 2 1,3-11-1,2-6 786,0-4 0,0-12 0,7 5 0</inkml:trace>
  <inkml:trace contextRef="#ctx0" brushRef="#br0" timeOffset="267">561 492 8346,'22'-31'-83,"-8"-2"0,1-8 1,-1 3 287,-2 2 0,5 9 0,-10-2 0,-2 5 347,-3 3 1,-2 6 0,-2 3 0,-5 3-108,-8 4 0,-4 3 1,-5 2-1,-2 2-59,-3 5 1,-7 5 0,5 12 0,0 5-335,-1 7 0,4-2 1,6-1-1,0 1-538,1-1 1,9-4-1,5 5-239,4-3 1,13-5-1,4-11 1,5-6 192,3 1 0,7-8 1,0 5-1,-3-7 307,-2-7 0,-2 2 0,-1-9 0,1 0 646,-1 2 1,1 0-1,-1 7-10,1-2 0,0-1 0,-1 8-263,1 0 1,-1 10 0,-1 4-1,-4 3-425,-1-2 0,-8 4 0,7-5 277,3 5 0,2 13 0,3 1 0</inkml:trace>
  <inkml:trace contextRef="#ctx0" brushRef="#br0" timeOffset="619">971 471 7996,'0'33'-199,"0"-4"1,0-5-1,0-2 1,0-1 1111,0 1 1,0-8-1,0 1 1202,0 2-1521,0-8 0,-2-2-470,-5-14 1,4-5-1,-4-9 1,5-1-165,2 0 0,2 1 0,3-1 0,2 1-296,-2-1 0,7 0 1,0 1-1,2-1 72,1 1 1,-1-1 0,8 3 0,-1 2 184,1 3 0,0 9 0,-1-2 0,3 4-3,5 3 1,-5 12 0,5 8 0,-3 8-1130,3 6 1211,-5 2 0,7 17 0,-9 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56.810"/>
    </inkml:context>
    <inkml:brush xml:id="br0">
      <inkml:brushProperty name="width" value="0.08571" units="cm"/>
      <inkml:brushProperty name="height" value="0.08571" units="cm"/>
    </inkml:brush>
  </inkml:definitions>
  <inkml:trace contextRef="#ctx0" brushRef="#br0">1 0 8112,'0'15'438,"0"-1"0,0 5 275,0 8 0,0 0 0,0 11 0,0 8-139,0 10 1,0 0 0,0 2-1,0 2-604,0 3 0,2-5 1,3-2-1,5-3 30,2-4 0,3-4 0,6-1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1:25.789"/>
    </inkml:context>
    <inkml:brush xml:id="br0">
      <inkml:brushProperty name="width" value="0.08571" units="cm"/>
      <inkml:brushProperty name="height" value="0.08571" units="cm"/>
      <inkml:brushProperty name="color" value="#E71224"/>
    </inkml:brush>
  </inkml:definitions>
  <inkml:trace contextRef="#ctx0" brushRef="#br0">130 1 8180,'-29'0'23,"1"2"0,1 3-327,3 2 1,12 3 303,5-3 0,5 5 0,2 10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1:28.674"/>
    </inkml:context>
    <inkml:brush xml:id="br0">
      <inkml:brushProperty name="width" value="0.08571" units="cm"/>
      <inkml:brushProperty name="height" value="0.08571" units="cm"/>
      <inkml:brushProperty name="color" value="#E71224"/>
    </inkml:brush>
  </inkml:definitions>
  <inkml:trace contextRef="#ctx0" brushRef="#br0">497 950 8106,'-29'-14'625,"1"-1"0,1 1-751,3 2 1,3 0 0,-3 7-1,-3-2 1171,-2 2 1,-2 12 0,5 8 0,-5 6-340,-3 8 1,8 5 0,-3 9 0,5 0-437,2 0 1,1 7 0,2 3-1,4 0-257,8 0 0,5 4 0,2-4 1,4 0-695,11 0 1,-1-3-1,17-9 1,1-5-2180,4-8 1,7-6 2859,7-8 0,-4 6 0,6-8 0</inkml:trace>
  <inkml:trace contextRef="#ctx0" brushRef="#br0" timeOffset="315">799 1144 8307,'-21'-21'391,"-1"-1"0,1 3 0,-1 2 0,0 5 802,1 2 1,-3 6 0,-3 8 0,-4 6-354,-2 2 1,6 10 0,1 9 0,7 0-708,4 0 1,3 8-1,-2-6 1,7 1-590,4-6 1,3-4 0,3-4-1,4-4-414,7-1 0,8-10 0,4 2 0,3-7-12,-3-7 1,6 2 0,-4-10 0,-1-1 772,-3-4 1,-3 6-1,1 2 1,-3 0 344,-4 0 0,4 7 0,-5-2 900,5 5 0,-4 2 1,-3 2 38,-3 5 1,6 5 0,-8 12 0,0 3-1145,3 1 0,-6 8 0,8-7 1,0 0-830,0 2 0,-4-7 0,4 5-2923,-3-5 3721,8-2 0,-15-10 0,8-3 0</inkml:trace>
  <inkml:trace contextRef="#ctx0" brushRef="#br0" timeOffset="616">929 1252 8108,'0'22'608,"0"-8"0,0 0-36,0 3 1,0 2-1,0 3 1,0 0-3,0-1 0,0 1 0,0-1 246,0 1 0,0 0-81,0-1-862,0 1 1,0-13 0,0-9-177,0-12 0,2-14 0,3-5 0,5 0-24,2-1 1,2-6-1,5 4 1,-2 1 154,-3 4 1,1 8 0,6 4 0,1 5 350,0 2 0,-1 3 0,1 9 0,2 6-428,4 6 1,-4 12-1,8 8 1,-4 4-2688,1 8 2936,0 2 0,-7 5 0,-1 2 0</inkml:trace>
  <inkml:trace contextRef="#ctx0" brushRef="#br0" timeOffset="1412">2073 173 8188,'-12'2'143,"5"5"1,4 8-1,3 14 1,0 7 523,0 4 1,8 13 0,1 5-1,3 4-367,5 3 1,2 0 0,3-3 0,-3-5-207,-5-6 0,5 2 1,-7-5-1,0-8-178,-4-8 0,-6-1 0,-2-3-981,0-1 645,0-13 1,0-7 0,0-14 164,0-7 0,0-5 1,2-1 300,6 6 1,-4 5-1,11 9 1,2 0 174,2 0 0,-5 0 0,1 2 0,1 5 200,4 7 0,-6 13 1,-2 2-1,-2-1-22,-6 4 0,-1-1 0,-3 7 0,0-2-184,0 3 1,-10-6 0,-7 1 0,-7-1-296,-4 1 0,-11-8 0,3 3 0,-5-5-197,-2-2 1,0-10 0,0-3-1,2-2-78,5 1 0,-5-4 0,8-11 0,-1-7 20,5-5 1,13-5-1,4-3 1,2-4-80,5-3 1,5 8 0,8-5 0,6 5 150,5 4 0,3-4 0,2 14 0,4 0 308,8 4 0,-2-1 0,2 2 0,2 2-15,3 2 1,2 3 0,0 0 0,1 0-201,-1 0 0,7 0 1,1 0-1,-1 0-15,3 0 1,-8 0 0,6-2 0,-6-5 165,-2-8 1,-9-4-1,-3-5 1,-2-2 223,0-3 1,-3-7-1,-12 5 1,-4 0 48,0 0 1,-8 2 0,3 7 0,-8 1 42,-4-1 1,-17 10 0,3 5-1,-6 4 316,-4 3 1,5 10-1,-8 4 1,3 8 311,5 7 1,-1 4 0,3 11 0,0 1-287,5 5 0,5-2 0,-1 10 1,8 2-230,5 2 1,2 3 0,4 0 0,13-3-1018,19-4 0,15-8 0,18-14 1,8-10-4047,9-9 4653,-36-10 0,1-4 0,2-11 0,2-3 0,5-1 0,0 0 0</inkml:trace>
  <inkml:trace contextRef="#ctx0" brushRef="#br0" timeOffset="2246">3541 1511 8095,'-10'12'-215,"5"7"-344,-9-4 1321,0 4 1,2-9-1,4-10-505,6-12 0,2-8 0,0-4 0,0-4-8,0-8 0,7-3 1,3 1-1,-1-1-195,1-6 1,7 2 0,-5-10-1,2 3-116,1-1 0,-1 1 0,8 9 1,-3 3-95,-5 2 0,5 9 0,-4 1 270,4 9 1,0 10-1,-2 17 1,-5 11 110,-2 13 0,4 7 0,-7 2 0,0 0-123,3 0 0,-8 0 1,5 0-1,-2-2-86,2-5 1,-4 2 0,4-9-1,-5-2-527,-2-3 1,8-3 374,-1 1 1,0-13 0,-7-11 193,0-17 1,0-5-1,0-12 1,0-3 21,0-1 0,7-6 0,3-2 0,-1-2 37,1 2 0,4 2 0,-4 3 0,0 2-138,-1 5 0,8 8 1,-5 11-1,2 5 100,1 2 0,-8 5 1,7 15-1,1 9 48,-3 8 0,5 11 0,-8-2 0,1 5-30,-1 2 1,8-2 0,-5-3 0,0-4-13,-5-3 0,3-2 1,-3-8-1,-2 1-249,-3-1 0,-2 1-96,0-1 1,-2-9 238,-5-4 0,4-16 0,-4-6 1,2-5 12,-2-3 0,5-6 0,-6-1 0,6 0 13,2-2 0,0 4 0,2-6 0,3-1-3,2 1 1,3 6 0,-3-2 0,5 6 94,0 1 1,7 3 0,-4 4 107,4 8 1,3 14 0,-1 8 0,1 6-164,-1 8 0,-6 5 0,-1 9 0,1-2-518,-3-5 1,4 4 0,-6-6 0,0 0-1807,-1-6 0,1 3 2282,-3-2 0,-5 0 0,8-7 0</inkml:trace>
  <inkml:trace contextRef="#ctx0" brushRef="#br0" timeOffset="2429">4491 972 8140,'0'-22'1091,"9"10"-354,6 5 0,-3 14 0,0 10 1,0 9-14,0 10 1,-5 14-1,5 6 1,0 1-372,0 1 1,0-3 0,5 5-1,-5-5-1001,-3-2 0,6-5 0,-8-10 1,0-4 647,3-3 0,-8-2 0,8-8 0</inkml:trace>
  <inkml:trace contextRef="#ctx0" brushRef="#br0" timeOffset="2546">4599 583 8095,'-22'-22'-46,"10"10"0,2 3 0</inkml:trace>
  <inkml:trace contextRef="#ctx0" brushRef="#br0" timeOffset="2897">5095 712 8007,'-17'-19'611,"-4"5"0,-6-3 0,6 10 244,-1 2 0,-4 5 0,2 7 0,7 8-415,5 4 0,-2 12 0,4 5 0,0 5-218,1 2 0,2 0 0,7 0 1,2 1-148,5-1 1,5 0 0,10 0 0,-1-2 38,1-5 1,0 2 0,-1-7 0,1 1-47,-1-1 1,-9-3 0,-5-6 102,-4 0 1,-6-1 0,-4-2-384,-7-4 1,-5-6 0,-3-9 0,1 0-238,-1 0 1,0 0 0,1-2 0,-1-5-777,1-8 1,9-4 0,4-5-1,6-5 1225,2-7 0,0-14 0,0-5 0</inkml:trace>
  <inkml:trace contextRef="#ctx0" brushRef="#br0" timeOffset="3315">5268 0 9386,'0'22'0,"0"4"748,0 10 1,7 5 0,3 24 0,2 9-41,4 7 0,4 13 1,-1 0-1,-3-3-375,-1-3 1,-1-4-1,8-2 1,-3-5-297,-5-3 0,3-12 0,-7-11 1,-1-6-436,1-1 0,4-4 0,-6-4 0,-1-9-424,2-11 0,-4 1 1,10-10 268,1-2 0,4-2 0,1-6 0,-2-4 364,-4-7 1,9-6 0,-8-1 0,1-3 270,2-5 0,-2 3 0,0-8 0,-3 1 293,3-1 0,-5 0 0,0-4 0,-2 2-67,-5-2 1,4 4 0,-2 1 0,-2-1-169,-2 0 1,-3 8-1,0-3 1,-3 8 345,-4 6 0,-5 6 1,-10 11 14,1 5 1,-1 8 0,1 11-1,-1 5-177,0 3 1,8 2 0,2 7 0,3 0-409,4 0 0,2-2 0,3-3 0,0-2-405,0 3 1,10-6 0,4 1 0,8-5-664,7-10 1,4 2 0,10-9 0,1 0-1452,-1-4 2603,10-6 0,-8-2 0,8 0 0</inkml:trace>
  <inkml:trace contextRef="#ctx0" brushRef="#br0" timeOffset="3582">6390 1036 8148,'0'-29'0,"0"1"492,0 1 0,-2 3 0,-5 3 576,-8-1 1,-11 10-1,-5 5 1,-3 5 309,-4 2 1,4 2 0,-2 8 0,-2 9-746,-3 7 1,7 13 0,6-4-1,4 6-833,2 2 1,10-2 0,5-5 0,7-7-467,7-5 1,5-10 0,12-2 0,5-2-89,7-5 0,7-8 0,5-9 1,5-9 310,2-3 1,-7 0 0,2 2 0,-4 3 406,-3 5 0,0-6 0,-2 8 0,-5 0-14,-7 5 1,-5 5 0,-3 2-1,1 0-198,-1 0 1,-9 9 0,-4 6-1,-6 4-1264,-2 3 0,0-1 1512,0 1 0,10-1 0,2 1 0</inkml:trace>
  <inkml:trace contextRef="#ctx0" brushRef="#br0" timeOffset="4082">6995 864 8007,'-24'-15'-30,"-3"3"1,-1 0 591,1 0 0,3 7 0,3 1 1,-1 8 192,0 11 0,1 6 0,2 8 0,2 5-520,2-1 1,8 8-1,-5-5 1,3 2-294,4-2 1,5-4-1,7-11 1,7 1-254,6-1 0,1-9 1,1-4-1,-1-8-114,1-8 0,7-6 1,0-12-1,-3-6 166,-2-1 0,-2-3 0,-3-7 0,-3-3 301,-1-4 1,-3 4-1,5-4 1,-5 2 137,-3-3 1,1 3 0,-5-9-1,2-3 38,-2-2 0,-3-1 1,-2 3-1,0 3 51,0-3 1,0 14 0,-2 5-203,-6 8 0,4 14 0,-8 16-55,2 15 1,0 5 0,6 21 0,-4 6 182,4 4 0,1 11 0,6-3 0,1 4 2,4 4 1,8-8 0,-1 13 0,4-2-706,3-7 0,-1 5 0,1-10 1,2 3-229,5-1 0,-5-18 1,4-3-1,-6-10-264,-8-4 0,3-8 540,-10 0 1,0-11 269,-7-3 0,0-3 0,0-11 190,0-3 0,0-2 0,0-3 0,10-9 0,2-2 0</inkml:trace>
  <inkml:trace contextRef="#ctx0" brushRef="#br0" timeOffset="4246">7426 864 8362,'0'14'1235,"0"0"1,0-6-1,3 6 1,2 3-930,2 2 0,7 3 1,-4 1-1,2 4-457,5 2 1,2 2 0,2-5 0,1 3-2616,0-3 2766,-1-2 0,1-2 0,-1 0 0</inkml:trace>
  <inkml:trace contextRef="#ctx0" brushRef="#br0" timeOffset="4379">7491 605 7992,'-19'-22'0,"2"3"-392,3 4-143,9-4 535,-5 17 0,10-8 0,0 10 0</inkml:trace>
  <inkml:trace contextRef="#ctx0" brushRef="#br0" timeOffset="4865">7750 1101 8585,'7'14'422,"1"1"1,8-8 0,-1 5 0,2 0-105,-3 0 1,5-5-1,-4 8-30,4 1 1,-5-6 0,-2 0 249,-2-1 1,-1-6-261,-2 4 1,-4-14 0,4-10-91,-5-10 1,-2 3 0,0-7 0,3 2-161,4 1 1,-2-8 0,7 4 0,-3 1-16,-4 0 1,5 2-1,-1 10 1,3 2 112,5 3 1,-5 9 0,3 0 0,-1 13 22,-2 13 1,7 10 0,-4 13 0,1-1-740,-1 0 0,4 0 0,-7 0 0,2 0-810,1 1 1,-3-4 1399,2-4 0,15-5 0,-5-9 0</inkml:trace>
  <inkml:trace contextRef="#ctx0" brushRef="#br0" timeOffset="5231">8570 691 8030,'-21'-22'868,"-1"1"1,1-1-1,-1 3 351,1 5 0,1 6-787,6 16 0,4 4 0,10 9 0,0 3-209,0 5 1,3 7 0,4 12 0,5 2-214,0-2 0,14 7 0,-4 1 0,2 3-160,0 6 0,5-12 1,2 12-1,0-3-67,0 0 0,0 3 1,-4-2-1,-1-3 266,-7-3 1,-7-7-1,-12 6 1,-2-1 116,-5 0 0,-17-7 1,-17 0-1,-12-7-251,-9-5 0,0-10 0,-15 3 0,2-8 2,6-6 0,4-6 1,8-11-1,6-8 472,6-11 1,13-10 0,11-15 0,11-4-83,8-8 0,7-4 1,7-1-1,12 6-161,7 6 1,7 6-1,10 2 1,5 2-379,2 5 1,3 5 0,6 12 0,4 4-950,4 8 0,-5 5 1181,5 2 0,4 19 0,1 5 0</inkml:trace>
  <inkml:trace contextRef="#ctx0" brushRef="#br0" timeOffset="5362">9304 1619 7874,'0'-21'609,"0"6"0,0 1 0,3-1 733,4 3 0,-2-7 0,9 5-722,3-5-620,2-3 0,3 0 0,-1 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1:27.255"/>
    </inkml:context>
    <inkml:brush xml:id="br0">
      <inkml:brushProperty name="width" value="0.08571" units="cm"/>
      <inkml:brushProperty name="height" value="0.08571" units="cm"/>
      <inkml:brushProperty name="color" value="#E71224"/>
    </inkml:brush>
  </inkml:definitions>
  <inkml:trace contextRef="#ctx0" brushRef="#br0">650 713 8086,'0'36'354,"0"0"1,0-7-1,0 7 1,3 5-215,4 7 1,-5-3 0,8 8 0,-3-3-148,0 1 1,0-1 0,-4-7 0,2 0-400,2 1 406,0-1 0,3 9 0,2 4 0</inkml:trace>
  <inkml:trace contextRef="#ctx0" brushRef="#br0" timeOffset="682">24 648 8175,'-16'-19'471,"8"5"-155,16 7 0,11 4 1,9 3-1,8-2 99,5-5 0,10 2 0,1-10 0,6-1-552,9-4 1,-2-4 0,7-4-1,-5-8-420,-2-5 1,-1-2-1,-1 0 1,-6 2 265,-6 5 0,-13-3 0,-7 11 1,-4 4 322,-8 7 1,-5 10-1,3 14 466,-3 7 1,-6 17 0,4 10 0,0 10 86,0 4 1,-5 2 0,5 8-1,0 0-133,0 0 0,-5-1 1,7 1-1,1 0-235,-3 0 1,0-1-1,-7 1 1,2 0-127,-2 0 1,-3-1 0,-2 1 0,-2 0-120,-6 0 0,4-3 0,-8-7 0,0-12-267,0-11 1,7-16 0,-2-6 173,4-8 1,3-9-1,0-22 1,0-7 13,0-4 0,10-4 1,4 1-1,5 0 15,3 0 0,0 9 0,-1 6 1,1 4 141,-1 2 0,8 8 1,0 2-1,0 2-382,2 5 1,-7 5-1,7 5 1,-2 5-260,0 2 1,-1 4 0,-4 11 0,3 2 2,2-3 0,-1-2 1,-6-5-1,-1-2 588,1-3 0,0-9 0,-1 2 0,1-4 0,-1-13 0,-1-4 0,-4-5-160,-1-3 1,-10 0 0,2 1 0,-5-3 709,-2-5 1,-2 7-1,-5-2 1,-10 8 111,-10-1 0,3 7 1,-7 3-1,2 5 383,1 2 0,-8 2 0,7 5 0,3 8-382,2 4 0,2 2 0,3 1 1,4 0-812,8-1 0,-2 1 1,1-1-68,4 1 0,11-3 0,10-4 1,7-6-200,4 1 1,8-6 0,-4 8-1,1-2-176,5-5 1,-4 4 0,2 1 0,0 0-358,-2-1 0,-1-2 0,-6-7 947,1 0 0,1 10 0,-7 2 0</inkml:trace>
  <inkml:trace contextRef="#ctx0" brushRef="#br0" timeOffset="898">2032 1 8091,'0'24'470,"0"4"1,0 6 0,2 12 0,3 6 9,2 13 1,3 10 0,-3 11 0,5 0-248,0 1 1,7-1-1,-4-2 1,1-3-628,-1-1 0,2-11 1,-10 3-1,-2-2 394,-3 2 0,8-5 0,2 7 0</inkml:trace>
  <inkml:trace contextRef="#ctx0" brushRef="#br0" timeOffset="1048">1773 929 8189,'2'-19'0,"3"2"107,2 3 1,12-1 0,3-6 0,12 1 179,6 6 0,13-5 1,7 4-1,12-4-325,14-2 1,1 1-1,6 4 38,-4 1 0,-3 1 0,1-8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1:52.702"/>
    </inkml:context>
    <inkml:brush xml:id="br0">
      <inkml:brushProperty name="width" value="0.08571" units="cm"/>
      <inkml:brushProperty name="height" value="0.08571" units="cm"/>
      <inkml:brushProperty name="color" value="#E71224"/>
    </inkml:brush>
  </inkml:definitions>
  <inkml:trace contextRef="#ctx0" brushRef="#br0">346 1 8088,'-8'21'101,"1"1"1,-7 7 0,7 2-1,2 5 303,2 9 0,3 8 0,0 12 0,0 2-35,0 5 0,0-2 1,0 9-1,0 0-402,0-2 1,3 4 0,2-11 0,2-5-579,-2-6 0,-3-11 0,-2 0 0,0-9-1692,0-10 2303,0-15 0,0-4 0,0-10 0</inkml:trace>
  <inkml:trace contextRef="#ctx0" brushRef="#br0" timeOffset="616">0 217 8397,'22'9'473,"-1"6"0,8 1 1,2 1-1,3-2-320,4 1 0,5-4 0,5 0 0,3 0 21,-3 0 0,0 5 0,-3 9 0,1 3-185,-5-2 1,-5 6 0,0 3-1,-8 5 86,-4 2 0,-4 0 1,-6 3-1,-7 2-5,-4 2 1,-3 1-1,0-11 1,-3-1-27,-4-3 0,-5-10 0,-7 3 0,2-5 2,3-3 1,2 1 0,-5-3-82,2-4 1,3-11-146,-2-18 0,7-3 0,12-19 1,4-2-159,3-3 1,3 0 0,6 3-1,3 2 60,5-2 0,-5 4 0,7 0 0,-2 3 254,0 5 1,0 11-1,-8 8 1,3 5 176,5 2 1,-12 9 0,4 8 0,-2 7 150,1 5 0,1 9 0,-2-4 0,-2 0 13,-2-6 0,-1 4 0,8-4-43,-1-1 0,-6-13 0,-1-7-141,3-4 1,-1-6-1,1-4 1,-2-7-77,1-5 1,-4-3 0,0 0 0,-2-2-78,-5-4 1,4 4-1,-1-8 1,-4 4-173,-1-1 0,-6-7 0,-4 5 0,-7 0 123,-5-1 1,2 6-1,-2 9 1,-5 5 319,0 3 1,0 1-1,2 8 1,-2 3 129,-5 4 1,5 15 0,-2 14 0,9 4 129,10 3 1,5 3-1,2 2 1,2 2-629,5-2 0,17-2 0,19-5 0,15-3-452,11-2 1,20-17-1,-37-9 1,2-1-1,2-2 1,0-2-20,1-2 0,-1-1 0,0 0 0,-1-1 1,-1-2-1,-1-1 0,0 0 0,0-1-356,-2 1 0,-1-3 667,36-12 0,-2 5 0,-7-9 0</inkml:trace>
  <inkml:trace contextRef="#ctx0" brushRef="#br0" timeOffset="1116">2720 584 8055,'-21'-22'-319,"-1"0"0,0 3 1,1 5 1000,-1 7 1,-7 4-1,1 6 1,-1 4-71,-2 7 0,7 15 0,-5 7 0,3 5-359,-3 2 1,12 0-1,-2 0 1,7-2-342,7-5 0,3-2 0,4-8 0,5 0-138,8-6 1,11-8 0,3-12 0,-3 0-172,-2 0 1,5-10 0,0-7 0,-3-7-87,-2-5 1,-2-9 0,-3 2 0,-2-5 254,-3-2 1,-9 0 0,2 0 0,-5 0 256,-2-1 1,0-1 0,-2-3 0,-3-3 46,-2 4 1,-10-6-1,3 2 1,-5 3 233,-3 3 0,8 11 0,2 5 177,2 5 1,3 15-1,7 11-226,0 17 0,0 13 0,2 13 1,3 6-70,2 6 0,10-2 0,-3 3 0,6 2-152,1 2 0,1 1 0,-1-3 0,-1-5-224,-6-3 1,5 1-1,-4-7 1,4-1-102,2-4 0,-6-14 1,-3-3-1,0-10 83,0-4 0,-5-3 19,7-7 0,-7-3-131,8-4 1,-8 5 0,7-5-609,3 4 0,-5-4 922,3 0 0,-1-10 0,8 5 0</inkml:trace>
  <inkml:trace contextRef="#ctx0" brushRef="#br0" timeOffset="1233">3066 691 8055,'0'-21'0,"0"-3"-213,0-5 0,0 12 0,0-4 0,0 2-191,0-1 1,0 6-1,2 2 404,5 2 0,-5-6 0,8 4 0</inkml:trace>
  <inkml:trace contextRef="#ctx0" brushRef="#br0" timeOffset="1518">3540 325 8012,'10'-22'653,"0"22"0,4 17 0,-4 21-258,-1 17 0,-6 10 0,6 5 0,-2 4-195,1 3 0,8 4 1,-4 10-1,3 3-649,-1-3 0,-9 0 1,2 0-1,-4 3-173,-3-3 1,0-5 0,-3-9 621,-4-12 0,-15-10 0,-11-12 0</inkml:trace>
  <inkml:trace contextRef="#ctx0" brushRef="#br0" timeOffset="1868">3281 972 8012,'0'-33'230,"0"1"0,3 11-149,4-1 1,7 10 0,13 5-1,4 5 4,2 2 1,3 0 0,10 0 0,2 0-162,2 0 0,13-8 0,-3 1 0,4 0-236,-1-3 0,-6 1 0,1-8 0,-5 0 67,-1-7 1,-13 3 0,2-8-1,-8 5 206,-6 2 0,-3-6 1,-3-1-1,-2 2 218,-4 3 1,2 3 0,-8 2 427,3 4 0,-5 6-177,8 9 0,-10 19 1,4 10-1,-2 11 11,0 11 0,8-3 1,-6 9-1,1 3-147,0 3 0,4 1 0,-4-1 0,-1-3-503,1-3 1,4 1 0,-4 7-1,-1-3-255,1-5 0,-3-4 0,-7-12 0,-2-3 464,-5-2 0,4-9 0,-6 4 0</inkml:trace>
  <inkml:trace contextRef="#ctx0" brushRef="#br0" timeOffset="2033">4188 951 8012,'34'-10'-324,"-1"-2"1,-4-7 0,7 2 357,5 3 1,4 6 0,3-4 0,5 0-88,2 0 1,-7 8 0,3-6 0,-6 3-240,-2 0 0,-7-1 292,0 8 0,0 0 0,7 0 0</inkml:trace>
  <inkml:trace contextRef="#ctx0" brushRef="#br0" timeOffset="2319">4900 843 6502,'0'-22'195,"8"8"1,1-1-164,3-2 0,-5 5 0,5-2-26,-2-3 1,4-2 0,-6-3 50,-4 1 1,6 7-1,-3-1 367,-2-2 1,-5 8-1,-7 2 348,-8 4 1,3 3-1,-2 0-233,-3 0 0,0 3 0,1 4 1,4 7-137,2 5 0,3 5 0,7 3 0,0 4-708,0 2 0,2-4 0,5 5 1,8-3-662,4-5 0,3 6 0,2-4 0,2-1-1944,3-3 2910,-1-3 0,4 1 0,1-1 0</inkml:trace>
  <inkml:trace contextRef="#ctx0" brushRef="#br0" timeOffset="2536">5311 994 8012,'0'12'-155,"-8"0"1774,1-5 477,0-5-1461,7 8 1,0-20 0,0-4-459,0-5 0,2-5 0,3-3 0,5-4-328,2-2 1,2-3 0,8-8-1,-1-1-546,1-6 0,7-4 1,-1-7-1,1 2-468,2 2 0,1 10 0,6 0 1165,-2 10 0,-10 7 0,5 9 0</inkml:trace>
  <inkml:trace contextRef="#ctx0" brushRef="#br0" timeOffset="2885">5764 843 8012,'21'0'-338,"-6"-3"0,-1-4 652,3-7 1,0 2 0,0 0 0,-3 0-135,3 0 0,-5 0 0,0-5 1,-3 2-9,-4-1 1,5-4 0,-3-1-1,-2-1 115,-3 1 1,-2-1-1,0 1 1,-2-1 81,-5 0 1,2 8 0,-10 2 0,-1 2-170,-4 6 0,6 1 0,0 3 0,-3 3-143,-2 4 0,-1 5 0,4 9 1,4 3-8,2 5 0,-4 2 1,6 8-1,4-3-648,1 2 1,3-4 0,0-1 0,3 1-269,4-1 1,-2-6-1,9 2 1,3-5-845,2-3 1710,3 1 0,9-10 0,2-3 0</inkml:trace>
  <inkml:trace contextRef="#ctx0" brushRef="#br0" timeOffset="3152">6066 951 8012,'0'12'-1366,"0"-3"2698,0-9-999,0 0 1,2-7-1,3-3 1,2-2-156,-2-4 0,-2-11 1,-3-4-1,2-3-252,5-4 1,-2-10 0,9-2 0,3 2-12,2 2 0,3 3 0,0 0 0,-1 2 153,1 5 1,-1 14 0,1 15 0,-1 5 157,1 2 1,0 12 0,-3 9 0,-2 13-229,-3 7 0,-9 2 0,4 0 0,-1 0-819,-1 0 1,0 1-1,-7-4 821,0-4 0,10 5 0,2-7 0</inkml:trace>
  <inkml:trace contextRef="#ctx0" brushRef="#br0" timeOffset="3816">6735 584 8012,'12'-22'2,"-5"0"0,-2 1 0,0-3 759,2-5 1,-2 7-228,-12 1 1,2 9-1,-9 14 1,-3 5-144,-2 8 0,-3 6 0,0 8 0,1 7-135,-1 5 0,1-5 0,2 0 1,4 2-149,8 3 1,5 2-1,2-2 1,0-3-161,0-2 0,2-9 0,5 4 0,8-5-120,4-4 1,9 4 0,4-14 0,1 0-109,6-5 1,-1-4-1,0-3 1,-4-3 4,-3-4 1,-2-5 0,-8-9 0,1-3 312,0-5 0,-3 3 0,-5-8 1,-4 3 143,-1 4 0,-6-6 1,6-1-1,-1-2 4,-1 0 0,0 3 0,-7-6 0,0 6 328,0 2 0,0 2 64,0 7 1,-2 3 0,-3 7-420,-2 12 0,-8 10 0,8 11 0,0 3 113,-3 5 0,8-3 0,-5 8 0,4 0-278,3-1 0,0 1 1,0 2-1,0-5-746,0 0 0,12-9 1,7 2-1,10-8-223,5 1 1,-5-7 0,9-3 0,5-7 355,5-7 1,5-5 0,-5-12-1,2-3 472,-2-1 0,-9-11 0,-3 3 0,-3-5 402,-7-2 1,1 7 0,-20 0 0,-2-2 137,-3-3 1,-11 0 0,-6 3 0,-6 4 129,-8 3 0,5 5 1,-5 12-1,5 6-294,3 6 1,1 7-1,6 7 1,4 12-277,1 7 1,6 12 0,-4 10 0,5 2 78,2 5 0,9 2 1,6 3-1,4-3 510,3-4 1,-1 2-1,1-10 1,-1-2 249,1-2 1,-8-13 0,-2-4-329,-2-5 1,-5-12 0,-13-5 0,-8-7-887,-11-7 0,1 2 0,-10-9 0,-2-3-1919,-3-2 1,0-3 2340,5 1 0,-5-1 0,8 1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1:48.337"/>
    </inkml:context>
    <inkml:brush xml:id="br0">
      <inkml:brushProperty name="width" value="0.08571" units="cm"/>
      <inkml:brushProperty name="height" value="0.08571" units="cm"/>
      <inkml:brushProperty name="color" value="#E71224"/>
    </inkml:brush>
  </inkml:definitions>
  <inkml:trace contextRef="#ctx0" brushRef="#br0">97 346 8078,'-22'-9'0,"1"4"0,-1-7 837,0 2 0,13 3-405,9 7 1,17 0 0,14 0 0,2 0-178,6 0 1,9-7 0,4-3 0,4-2-158,4-5 1,2-2 0,3-5 0,-1-2-245,1-3 1,0 0 0,-3 8 0,-4-1-532,-8 0 0,-11 8 1,-6 2-1,-2 0 677,-4 0 0,-3 7 0,-3-4 0</inkml:trace>
  <inkml:trace contextRef="#ctx0" brushRef="#br0" timeOffset="401">464 411 8054,'0'-22'260,"0"1"1,0 11 0,0 10 174,0 12 1,0 17 0,2 9 0,3 8-42,2 4 1,10 10 0,-3-2 0,5 4-151,3 3 0,0 0 0,-1-1 1,1 4-264,-1 3 1,1-11 0,0 5 0,-1-5-523,1-5 0,-10-4 0,-3-15 0,-2-5-2197,1 0 2738,-1-7 0,-7 7 0,0-9 0</inkml:trace>
  <inkml:trace contextRef="#ctx0" brushRef="#br0" timeOffset="751">852 886 8054,'0'21'46,"0"1"0,0 0 188,0-1 0,0 1 0,3-1 0,1 3 93,4 5 0,6-5 0,-4 7 0,-1-2-60,1 0 1,-1-3 0,-4-9-1,5-3 5,2 3 1,-7 2-84,2 3 1,-2-10-86,2-5 0,-5-7 0,3-7-43,-10-7 1,3-1 0,-5-4 0,4-5-203,3 0 0,0-7 0,0 2 0,3 3-126,4 2 0,-2 2 0,9 3 0,0 2 252,-2 3 1,8 9-1,-6-2 1,3 7 113,-3 7 0,5 5 0,-4 12 0,4 2-418,2 3 1,-6 9-1,-1-2 1,3 5-325,2 2 1,-4-2-1,-3-3 643,-3-2 0,8-9 0,-5 4 0</inkml:trace>
  <inkml:trace contextRef="#ctx0" brushRef="#br0" timeOffset="1117">1392 994 8054,'-10'-19'280,"-4"4"0,4-4 0,1 7 206,-1 0 1,8 5 0,-5 14-166,4 7 0,3 8 1,0 4-1,0 5-176,0 3 0,3 2 1,1 5-1,6-5-397,2-7 0,2 2 0,5-2 0,-2-3-129,-2-2 1,-1-5 0,8-2 0,-1-5 57,1-3 1,-1-1 0,1-8-1,-3-3 151,-4-4 0,4-5 0,-7-9 0,2-3 80,1-5 0,-8 5 0,5-7 0,-3 2 137,-4 0 0,-2 0 0,-3 8 1,2-1 1084,5 0-451,-5 10 1,8 8-1,-10 16 1,0 9-367,0 3 0,0 10 0,0-1 1,0 3-362,0 0 0,2-9 1,3 2-1,5-5-627,2-3 1,2-2 0,8-4 0,-1-8-1906,1-5 2580,9-2 0,3-9 0,9-3 0</inkml:trace>
  <inkml:trace contextRef="#ctx0" brushRef="#br0" timeOffset="1334">2104 886 8054,'-19'-29'0,"2"-2"0,3 0 731,-3-1-106,-2 4 1,0 20-387,4 16 1,6 6-1,9 22 1,2 2-39,5 3 0,-4 2 0,6 1 1,-2-1-69,1 0 0,-1 0 0,-5 0 0,3 0-14,2 1 0,0-8 0,-7-3 0,0 1-136,0-1 0,0-6 1,-2 1-526,-5-4 0,-5-12 0,-10-4 1,-2-6-474,-4-2 1,4-2 1014,-5-6 0,-5-4 0,1-9 0</inkml:trace>
  <inkml:trace contextRef="#ctx0" brushRef="#br0" timeOffset="1617">895 303 8050,'0'14'-13,"0"1"195,0 2 0,0 4 0,0 10 0,0 12 145,0 13 0,8 6 0,1 5 0,3 5-142,5 7 1,2-4 0,3-1 0,-3-2-644,-5 0 0,6-5 458,-6-2 0,15-15 0,4 13 0</inkml:trace>
  <inkml:trace contextRef="#ctx0" brushRef="#br0" timeOffset="2067">2925 1145 8166,'0'21'0,"-3"1"0,-2 0 310,-2-1 1,0 3-1,5 3 1,-3 4-20,-2 2 0,-8-4 0,6 5 0,-3-1-314,-5 1 0,0-8 0,0 1 0,3-8-487,-3-5 1,-2-2 0,0 5 509,4-3 0,-4-9 0,7 5 0</inkml:trace>
  <inkml:trace contextRef="#ctx0" brushRef="#br0" timeOffset="2434">4112 670 7761,'7'-43'0,"0"2"-73,-2 5 0,-3-2 0,-2 9 468,0 2 1,-2 13-1,-8 7 1,-9 4-95,-7 3 1,-5 10-1,4 4 1,-4 6-177,-3 1 1,8 10 0,-3 5 0,5 5-29,3 2 0,2 0 0,4 1 0,8-1-27,5 0 0,2 0 0,0 0 0,2 1 118,5-1 1,-2-10 0,9-2 0,1-2 98,-3 0 0,5 0 0,-10-8 1,-2 1 29,-3 0 0,-2-8 1,-2 0-1,-6 1-167,-6-3 0,-8-3 1,-4-9-1,-5 0-200,-3 0 1,5-2 0,-4-3 0,2-4-677,4-3 1,6-3-1,6-6 1,8-1-963,5 0 1,2 1 1687,0-1 0,19-9 0,5-3 0</inkml:trace>
  <inkml:trace contextRef="#ctx0" brushRef="#br0" timeOffset="2733">4565 713 8126,'0'-22'-150,"0"1"655,0-1 0,-2 8 1,-5 2-1,-8 2-46,-4 6 0,-3 1 1,-2 3-1,-4 3 91,-8 4 0,2 5 0,0 9 1,3 1-565,5-1 0,2 1 0,5 0 0,4-1-782,8 1 0,5-1 1,4-1 195,5-6 0,5-4 0,10-8 1,-1 3 280,1 2 1,2 3 0,2-3 0,3 7 661,-2 5 1,-3 5-1,-5 3 1,-2 4 215,-3 2 0,0 6 0,6 9 1,-4 5-476,-1 2 1,-3 0 0,4 5 0,-1-3-614,2 3 1,-5-7-1,2-2 1,0-6 528,-2-2 0,8 0 0,-8 1 0</inkml:trace>
  <inkml:trace contextRef="#ctx0" brushRef="#br0" timeOffset="3285">4047 1296 8063,'-10'-22'984,"10"3"-574,0 5 0,10-3 1,14 10-1,5 2-287,7 3 1,14-6 0,8 1 0,4 0-484,3-3 0,0 8 1,2-8-1,0 3-174,-2 0 1,-5-7-1,-20 4 1,-4-2 155,-7-5 1,-7 5 0,-8-2 0,-7-3 377,-4-2 0,-3-5 0,-3-2 0,-4-3 0,2 0 0,-7 7 0,0-2 91,0-4 0,8 4 1,-4-5-1,4 5 1588,-4 2-992,6 1 1,-8 11-415,10 10 0,8 12 0,1 14 1,1 6-118,-1 1 0,6 1 0,-6 4 0,3-4-269,5-3 1,0-2 0,0-8 0,-3 1-115,3-1 1,2 1 0,3 0-64,-1-1 1,-6-9 0,-1-5 188,3-4 0,0-13 0,-3-4 0,-4-5 108,-1-3 1,-6-2 0,4-2 0,-2-3 78,2 3 1,-5-1 0,5 1-1,-4-3-57,-3 3 0,0 2 1,0 2-1,0 0-283,0 1 252,0-1 0,-3 13 0,-1 9 140,-4 12 0,1 9 1,7 6-1,0 4-96,0 2 1,0 1-1,3 2 1,1-5-454,4 0 0,8-7 1,-1 5-1,4-7 411,3-8 0,9 5 0,2-7 0</inkml:trace>
  <inkml:trace contextRef="#ctx0" brushRef="#br0" timeOffset="3481">5558 864 8063,'-2'-21'2,"-3"-1"1,-5 3 263,-2 4 0,5-1 0,-5 6 0,0 0 439,0 1 1,-2 2 0,-8 7-345,1 0 1,6 9-1,3 6 1,3 4-392,4 2 1,2 1-1,3 2 1,0 2-251,0 3 1,8 0-1,1-7 1,3-3-160,5-5 1,2 10-1,3-7 1,-1 0 253,1 2 1,-3 0 0,-2 3 0,-3-3-144,3-5 0,-5 5 328,2-4 0,1 4 0,6 3 0</inkml:trace>
  <inkml:trace contextRef="#ctx0" brushRef="#br0" timeOffset="4031">5731 1037 8063,'0'21'265,"0"1"0,2 0 97,5-1 0,-4-6 1,4-1 204,-5 3 0,6 2 0,-1 3-91,-2-1 1,-1-9 0,1-2-241,2-1 1,1-9 0,-8 0-427,0-12 1,0-7 0,0-5 0,0-2-300,0-3 0,0-9 1,0-1-1,0-6-139,0-6 1,0-9 0,0 5 0,2-2 183,5-1 1,-2 10 0,7-2 0,-2 7 407,-6 7 0,6 12 0,-1 12 216,3 2 1,-4 15 0,4 14 0,0 10 21,0 4 1,-8 1 0,6 4 0,0-2 130,4 3 1,-2-6 0,2 1 0,3-3-224,2-5 1,3-4-1,-3-5 1,0-5-143,3-3 0,-5-1 1,12-8-1,-5 0 13,-3 0 0,1-10 0,-1-4 1,1-6-19,-1-1 0,1-8 1,0 0-1,-3 3 16,-5 2 1,-4 2 0,-10 1 0,0-1-122,0 0 1,-3 1 0,-4-1-1,-10 3 85,-9 5 1,0-3 0,-8 10-1,0 2 408,1 3 1,-1 11 0,-4 8 0,2 7 108,-2 5 0,6 9 1,4-2-1,6 5 95,8 2 1,-3 7 0,10 1 0,7-3-776,12-3 0,14-4 0,27-5 0,14-7-369,17-5 0,-35-17 0,3-2 0,7-2 0,2-1 589,2-3 0,3-3 0,10-5 0,2-4 0,-2-4 0,1 1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2:21.053"/>
    </inkml:context>
    <inkml:brush xml:id="br0">
      <inkml:brushProperty name="width" value="0.08571" units="cm"/>
      <inkml:brushProperty name="height" value="0.08571" units="cm"/>
      <inkml:brushProperty name="color" value="#E71224"/>
    </inkml:brush>
  </inkml:definitions>
  <inkml:trace contextRef="#ctx0" brushRef="#br0">151 302 8091,'-15'-7'-493,"1"0"1190,-3 2 436,8-7-916,92 8 1,-3 6 0,-157-12-174,92 10 1,-82 0 0,88-2-87,1-5 1,-8 4 0,-2-6 0,0 1-37,0 1 0,3-10 0,4 3-20,-5-5 1,-2 4 0,-7 1 96,2-3 0,1-2 0,-8-2 84,0-1 0,0 8 0,-3 2 1,-2 0 57,-2 0 1,-10 7 0,3-2-1,-5 4 152,-3 3 0,1 0 0,-1 0 0,-2 0-59,-5 0 0,5 10 0,-2 4 1,7 8-69,4 7 1,3-6 0,-2 9-1,7-4-60,4 1 0,3 7 1,0-5-1,3 1-239,4-1 1,5-2 0,12-8-1,5 1-283,7-1 1,4-9 0,4-5 0,-1-4-539,0-3 1,0 0 953,0 0 0,0-10 0,1-2 0</inkml:trace>
  <inkml:trace contextRef="#ctx0" brushRef="#br0" timeOffset="550">691 453 11519,'-2'-12'6301,"-5"5"-7800,4 5 1499,-6 2 0,18-10 0,3-2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2:26.518"/>
    </inkml:context>
    <inkml:brush xml:id="br0">
      <inkml:brushProperty name="width" value="0.08571" units="cm"/>
      <inkml:brushProperty name="height" value="0.08571" units="cm"/>
      <inkml:brushProperty name="color" value="#E71224"/>
    </inkml:brush>
  </inkml:definitions>
  <inkml:trace contextRef="#ctx0" brushRef="#br0">346 713 9203,'0'22'596,"0"9"0,2 2 0,3 6-348,2 4 0,8-5 0,-6 13 0,1-6-471,-1-2 0,6 8 1,-8-1-1,-2-2-215,-3-2 0,-2-13 0,0-4 438,0-5 0,0-2 0,0-1 0</inkml:trace>
  <inkml:trace contextRef="#ctx0" brushRef="#br0" timeOffset="231">0 238 8004,'22'-43'0,"0"0"-92,-1 0 1,3 7-1,5 4 1,5 8 657,-1 12 1,15 8 0,-5 4 0,5 2 45,5 5 1,-5 5 0,7 10 0,0-1-194,0 1 0,-7 7 0,0 2 0,-9 0-148,-10 0 1,-8 5-1,-6-5 1,-11 3-160,-8 4 0,-8 3 0,-12 2 0,-5 1-575,-7-1 0,-5 0 0,-2 2 1,0 3-368,-1 3 1,1-3 0,3-10 829,4-2 0,-5 0 0,7 7 0</inkml:trace>
  <inkml:trace contextRef="#ctx0" brushRef="#br0" timeOffset="483">670 950 8004,'-15'36'162,"1"0"0,9-2 0,-2 4 0,4-4 390,3-3 1,3 5-1,4-7 1,7-5-164,6-7 1,1-8 0,3-9 0,5-2-43,7-5 0,2-8 0,1-14 0,-6-6-116,-2-6 1,-2-2 0,-10-1 0,-4 4-224,-8 4 1,-5-3 0,-4 10 0,-8 3-319,-11 2 1,-3 10-1,-12 2 1,-3 2-398,-1 5 1,4 3 0,0 2-1,0 0-680,2 0 0,5 2 1387,15 6 0,-5 4 0,7 9 0</inkml:trace>
  <inkml:trace contextRef="#ctx0" brushRef="#br0" timeOffset="883">1317 713 8159,'0'-22'0,"0"1"539,0-1 0,-2 3 1,-5 5 59,-8 6 0,-4 6 1,-3 2-1,1 2-195,-1 6 1,3 4 0,2 12 0,5 2-240,3 3 1,1 7-1,8-5 1,0 3-90,0 4 0,3-4 1,2 1-1,4 1-20,3-2 1,-5 4 0,8-9 0,-1-2-74,-2-3 1,5 4-1,-10 1 1,-2-2 53,-3-3 1,-2-3-1,0 1 1,-2-3-73,-5-5 0,2 5 1,-9-7-1,-3 3-681,-2-1 1,-3-7 0,0 5-680,1-2 1,2-5 0,4-12 789,8-8 0,7-11 1,7-5-1,8-1 598,4 1 1,5-7 0,2 4 0,3 1 56,-3 4 0,1 5 0,-1 2 0,3 3 338,-3 5 0,1 4 0,-1 10 0,3 0 381,-3 0 0,5 12 0,-2 7 0,-2 10-634,-3 5 1,-5-8 0,-2 5 0,-5-2-1320,-3 0 0,1 0 1184,-3-8 0,-5 1 0,8-1 0</inkml:trace>
  <inkml:trace contextRef="#ctx0" brushRef="#br0" timeOffset="998">1533 994 8004,'0'-29'119,"0"0"1,0 3 324,0 2 0,0 2-544,0 1 0,2 1 0,3 4 100,2 1 0,10 10 0,-5-4 0</inkml:trace>
  <inkml:trace contextRef="#ctx0" brushRef="#br0" timeOffset="1199">2008 87 8161,'-12'29'0,"5"2"13,4 3 0,3 2 1,0 7-1,0 2 610,0 6 0,0 4 0,3 10 0,4-1-329,7 1 1,-2 0-1,0 0 1,-2 2-697,-5 5 1,-3 2-1,-2 5 402,0-7 0,0-5 0,0-2 0</inkml:trace>
  <inkml:trace contextRef="#ctx0" brushRef="#br0" timeOffset="1451">1706 799 8003,'14'-7'0,"1"-2"129,1-3 1,3 4-1,3-4 1,0 3 342,-1 4 0,3 3 0,5 2 0,5 0-169,-1 0 0,8 9 0,-5 3 0,2 3-22,-2-1 1,5 3-1,-7 9 1,-1 3-142,-4-3 0,-5-2 0,0 0 1,0 3-370,-2 1 1,2 8 0,-17-7 0,-2 0-896,-3 2 1,-2-4 0,0 6 1123,0-2 0,0-2 0,0-7 0</inkml:trace>
  <inkml:trace contextRef="#ctx0" brushRef="#br0" timeOffset="1615">2375 756 8004,'-14'-24'147,"-1"-5"1,8 3 0,-5-8 0,0 3 6,0 5 1,7 2-1,-2 2-890,5 1 0,4 9 736,5 5 0,5 4 0,10 3 0</inkml:trace>
  <inkml:trace contextRef="#ctx0" brushRef="#br0" timeOffset="2116">2526 735 8004,'14'28'42,"1"1"1,-3 2-1,5-4 1,-3 4 329,3 2 1,2-6 0,3 2-1,-1-5 335,1-3 1,-8 1-1,0-3 256,3-5 1,-5-4-321,3-10 0,-11-2 0,4-6-505,-6-6 1,-2-5 0,0-5-1,0-3-262,0-1 1,0-1 0,0 5 0,0-2-472,0-3 0,0-2 1,0 4-1,0-2-405,0 3 1,0 2-1,0 2 1,0 1-402,0-1 1,2 8 1400,6-1 0,1 13 0,8 4-171,-3 18 0,-6 1 0,4 10 0,-3-2 375,-4 0 0,5 9 0,-1-4 0,1 2 302,-1 0 1,8-10-1,-5 3 1,3-5-67,-1-2 0,0-8 0,8-2 0,0-2-206,-1-6 1,1-1 0,2-6 0,2-4-93,3-7 1,0-5 0,-8-5 0,-2-3-138,-4-2 0,2-6 0,-8 6 1,1 2 38,-1 3 1,-1-4-1,-8-1 1,0 2 54,0 3 1,-10 12-1,-4 5 1,-6 5 184,-1 2 0,-8 2 0,0 5 1,3 10 218,2 10 0,2 6 0,1 10 0,1 1-29,6-1 0,5-3 0,9-1 0,2-3-539,5 2 0,17 3 0,22 0 1,18-8-3598,20-11 3662,-32-14 0,2-4 0,10-11 0,1-5 0,6 0 0,0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2:32.651"/>
    </inkml:context>
    <inkml:brush xml:id="br0">
      <inkml:brushProperty name="width" value="0.08571" units="cm"/>
      <inkml:brushProperty name="height" value="0.08571" units="cm"/>
      <inkml:brushProperty name="color" value="#E71224"/>
    </inkml:brush>
  </inkml:definitions>
  <inkml:trace contextRef="#ctx0" brushRef="#br0">44 77 8225,'0'-21'400,"-10"2"0,-2 2 2147,0 2-2067,3 11 0,9 4 0,2 14 0,3 5-140,2 3 1,7 9 0,-4 5 0,-1 7-153,1 8 0,4 4 0,-4 9 0,0 4-407,-1 4 0,1 2 0,-5 7 0,4-1-1425,3 1 1,-5-6 1643,8-3 0,-1-5 0,8-3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2:53.499"/>
    </inkml:context>
    <inkml:brush xml:id="br0">
      <inkml:brushProperty name="width" value="0.08571" units="cm"/>
      <inkml:brushProperty name="height" value="0.08571" units="cm"/>
      <inkml:brushProperty name="color" value="#E71224"/>
    </inkml:brush>
  </inkml:definitions>
  <inkml:trace contextRef="#ctx0" brushRef="#br0">0 236 8182,'0'-44'0,"0"8"0,0 3 0,0 2 811,0 4 1,2 13-298,6 7 0,-6 7 1,5 9-1,-2 13 32,2 11 0,-4 11 1,6 6-1,-2 10-77,1 9 0,6 1 0,-4 12 0,-1 4-314,1 5 0,-3-36 1,0 0-1,-3-2 0,-1 0 1,0 0-1,-1-1-303,0 0 0,-1 0 1,-1-2-1,0 0 1,0 3-1,0 0 1,0-2-1,0-1-769,0 43 0,-8-16 1,-1-12-1,-1-15-804,1-12 0,-6-4 1721,8-20 0,0-18 0,7-30 0</inkml:trace>
  <inkml:trace contextRef="#ctx0" brushRef="#br0" timeOffset="199">367 214 7708,'19'-43'0,"-2"2"35,-3 5 1,-2 5 0,3 9-1,-6 3 412,1 5 0,-8 6 1,6 16-1,-4 8 120,4 11 0,-6 6 1,7 13-1,-1 2-132,-1 2 1,0 10 0,-5 0 0,3 7-301,2 5 1,8 7 0,-8-4 0,0 2-234,3 4 0,-5 3 0,7 2 1,-3 1-1008,-4-1 0,-3-7 1,-2 0 1104,0 3 0,0-8 0,0 1 0</inkml:trace>
  <inkml:trace contextRef="#ctx0" brushRef="#br0" timeOffset="417">108 2329 9723,'-22'0'658,"10"0"0,5 3-658,14 4 0,15 5 0,12 10 0</inkml:trace>
  <inkml:trace contextRef="#ctx0" brushRef="#br0" timeOffset="532">777 2394 9098,'22'-2'1685,"-1"-5"0,1-3 1,-1-7-370,1 3 0,-8 7-953,1-8 1,-10 8-364,2-7 0,-5-1 0,-2-6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2:56.233"/>
    </inkml:context>
    <inkml:brush xml:id="br0">
      <inkml:brushProperty name="width" value="0.11429" units="cm"/>
      <inkml:brushProperty name="height" value="0.11429" units="cm"/>
      <inkml:brushProperty name="color" value="#E71224"/>
    </inkml:brush>
  </inkml:definitions>
  <inkml:trace contextRef="#ctx0" brushRef="#br0">7019 1059 10688,'-60'3'-39,"0"1"1,2-1-1,1 1 1,-2 5-1,0 1 1,2-1-1,-1 1 1,1 4-1,-1 1 193,-1 1 1,0 2-1,9-1 1,0 2-1,-2 2 1,1 1-1,2 0 1,2 1-199,0 3 0,0-1 0,-1-2 0,0 2 0,2 3 0,1 1 0,-3 1 0,0 0 2,-1 1 1,0 1 0,3 3 0,1 2 0,-2 0 0,0 0 0,2 1 0,1 1-1,1 1 1,0 1 0,4-3 0,1-1 0,2-1-1,0 0 1,-31 31 2,2-2 1,10-1 0,5 1-1,4 0 31,3 0 1,9 2-1,8 2 1,7 6-32,5 1 0,9-6 0,-2 2 0,7-5 5,7-2 0,5 0 0,9-1 0,3-1 37,5-6 1,5-2 0,9-7 0,2 5 52,6 2 1,4 1-1,12 1 1,5-7-23,7-4 0,8-3 0,-41-22 0,1-1 0,3 0 0,1-2 5,1 1 0,1-2 0,1-3 0,0-1 0,1 1 0,1 0 0,2-1 0,1-2-39,5 1 0,2-2 1,-1 0-1,2-1 1,4 0-1,1-1 1,1-2-1,1 0 122,0-1 1,0 0-1,3 2 1,0 0-1,1-2 1,0 0-1,2-1 1,1 1-48,0 0 0,1 0 0,0 3 1,1 1-1,3-3 0,1 0 1,0 1-1,1 0-160,2 0 1,0 0 0,-3-1-1,1 0 1,2 3 0,0-1 0,-2-1-1,-1 1 62,-1 0 1,1 0 0,1 2-1,1 0 1,2-1 0,0 1-1,3-2 1,-1 0-7,-1 0 0,-1-1 0,-1 0 0,0 0 1,-1 4-1,2 0 0,2 0 0,1-1 40,1 1 1,2 0 0,-1 0-1,-1 0 1,0-1 0,0 1-1,-2 0 1,1 0 33,0 0 0,1-1 1,2 1-1,1 0 1,-32-4-1,0 0 1,1 1-1,0-1 0,0 1 1,0 1-16,0 0 1,-1 1-1,0-1 1,3 0 0,0-2-1,0 1 1,1 2-1,0 0 1,1-1 0,2 0-1,0-2 1,1 1-113,3 0 1,0-1-1,0 0 1,-4-1-1,1 1 1,-1-1-1,1 0 1,-1-1-1,1 1 1,0-1 0,-1-1-1,1 1 108,-2 1 0,1 0 1,0-1-1,4-1 0,0 0 1,2 0-1,-1 0 0,1 1 1,1 0-1,1 0 0,1 0 1,0 0-10,-2-1 0,0-1 0,-1 2 0,1 0 0,-1 1 0,0-1 0,2-1 0,1-2 0,0 0 0,2 0 0,1 0 0,0 1-13,3 0 0,0 1 0,0-2 0,-3-1 0,-1 0 0,1 0 0,2 1 1,0 1-1,0-1 0,0-1 0,1 0 0,-1-1-104,0 1 0,1-2 1,1 1-1,3 0 1,1 0-1,0 0 1,-1 0-1,0 0 1,0 0-1,0 0 1,1 0-1,0 0 105,-3 0 1,1 0-1,-1 0 1,1 0-1,0 0 1,0 0 0,0 0-1,0 1 1,1-2-1,1 1 1,0-1-1,1 0 17,2-1 0,1-1 0,-2 1 0,-3 0 0,-1 1 1,0-1-1,1-2 0,0-1 0,-1 0 0,0 0 0,-1 0 1,0 0 12,1 1 0,0 1 1,1-2-1,1-1 0,1-1 1,0 1-1,-1 1 1,1 1-1,-1-1 0,0-1 1,-1-1-1,-1 0-27,-3 1 0,0-2 0,0 1 1,0-1-1,0 0 0,0 0 1,0-1-1,1 1 0,0-2 0,0 0 1,1 0-1,0-1-39,2 0 1,0 0-1,-1 0 1,-7 1 0,-1 1-1,0-1 1,2-1 0,1-2-1,-1 1 1,-2-1 0,0 1-1,-2-1 11,0-1 0,-2 1 1,1-1-1,1 0 1,0-1-1,0 1 1,-2-1-1,0 1 0,0-1 1,-1 1-1,0-1 1,-1-1-56,-3-1 0,-1 0 0,0 1 0,-1 0 0,-1 0 0,0 0 0,0-3 0,0-2 0,0 1 0,0-1 0,-1-1 0,0 0 44,1 0 0,-1-1 0,-2-2 0,-4-1 0,-1-2 0,0 1 1,-1 1-1,1 0 0,-1-1 0,26-16 0,-1-1 89,-4-2 1,-1-1 0,3-1 0,-2 0 0,-3-2 0,-2-1 0,0 3-1,-2 0 115,-2 0 1,-2 0 0,-6 3 0,-2-1 0,-6-3 0,-1-3 0,-2 1 0,-2-1-80,-2 0 1,-1-1-1,-7 0 1,-3 0 0,-5 2-1,-2-1 1,-4 2 0,-1-1-6,-1 0 1,-1-1 0,-1 3 0,-2 0 0,-5 0 0,-3-1 0,-2 1 0,-4 0-238,1-49 0,-13 48 0,-4-1 0,-3-3 1,-4 0-1,-4 0 0,-5 0 33,-2-1 0,-5 2 1,-5 3-1,-4 2 1,-3 0-1,-3 2 1,-4 1-1,-2 2 171,-4-1 1,-3 1 0,-6-1-1,-4 2 1,-5-2 0,-3 1-1,-3 1 1,-2 1-50,-4 1 0,-1 0 0,-2-1 0,-4 1 0,26 15 0,-2 1 0,-1 1 1,-4-1-1,0 0 0,-2 0-65,-5-2 0,-1 1 1,0 2-1,0 2 0,0 2 1,-2 1-1,-5-2 0,-1 1 1,0 0-1,-2 3 1,0 1-1,-1 1 26,-1 1 1,-1 2-1,-2-1 1,21 2 0,-2-1-1,0 1 1,-1 0 0,-2 1-1,-1 0 1,0 0 0,0 0-1,-2-1 1,0 0 0,0 0-1,1-1-67,0 1 1,1-2 0,-1 2 0,0-1 0,-1 2 0,0 0 0,0 0 0,-1 0-1,-2 1 1,0-1 0,0 1 0,-1 0 0,-3-1 0,0 1 0,-1 1 0,-1-1 130,-2 1 1,-1 1 0,0-1-1,0 1 1,4 0 0,0 1-1,0-1 1,0 1 0,-3 1-1,-1-1 1,0 1 0,0 1-1,0-1 1,0 1 0,-1 0 0,1 1-98,-3-1 0,0 1 0,-1-1 0,0 1 0,17 0 0,0 1 0,-1-1 0,1 1 0,-1 0 0,-1 0 0,-1 1 0,1 0 0,-1 1 1,1-1-1,-2 0 0,0 0 0,0 1 0,0-1 0,0 1 74,1 0 0,0 1 1,1-1-1,-1 1 1,0-1-1,-1 1 0,0 0 1,-1 1-1,1-1 1,-1 1-1,-2 1 1,-1 1-1,1 0 0,-1 0 1,-1 0-1,0 1 1,-1-1-1,0 0 0,0 0 1,-1 1-103,-2-1 1,0 1 0,0 0 0,0 0 0,0 0 0,2-1 0,1 1 0,-1 0 0,1 0 0,-1-1 0,-1 1 0,0-2 0,-1 1 0,0 0 0,1-1 0,-2 1 0,0 1 0,0-1 0,0 0 0,0 1 78,-2-1 1,1 1-1,-1-1 1,0 1-1,0 1 1,15-2-1,0 2 1,0-1 0,0 1-1,-1 0 1,1-1-1,-3 0 1,0 0-1,0-1 1,0 1 0,0-1-1,0 1 1,0-1-1,-1 1 1,1 0-1,-1-1 1,1 1 0,0-1 0,1 0 0,0 0 0,0 0 1,0-1-1,-1 1 0,1 0 1,-1 0-1,-1 0 0,1 0 1,-1 1-1,0-1 0,0 0 1,-3 0-1,1 0 0,-1 1 1,0-1-1,-1 0 0,1 0 1,-2 1-1,0-1 0,0 1 1,-1-1-1,1 1 0,-1 0 22,-1 0 0,-1 0 0,1 1 1,-1-1-1,1 1 0,0-1 1,2 1-1,0-1 0,1 1 1,-1 0-1,1 0 0,0 0 1,-2 0-1,1 1 0,0-1 1,-1 1-1,1-1 0,-1 2 1,1-1-1,-1 0 0,1 1 1,-1 0-1,0 0 0,0 0-27,-1 1 0,0 1 0,1-1 0,-1 1 0,0 0 0,-1 1 0,0 0 0,0 0 0,0 1 0,0-1 1,0 2-1,0 0 0,-2 1 0,0 0 0,1 1 0,-1 0 0,0 1 0,0 0 0,0 0 0,-1 1 1,0 0-1,1 1 0,-1 0 0,1 0-8,0 1 1,0 1 0,0 0 0,0 0 0,-1 1 0,1 0-1,12-2 1,1-1 0,-1 1 0,0 0 0,0 0 0,0 1-1,-1 1 1,-1 0 0,-1 1 0,0 0 0,0 1 0,-1 0 0,1 0-1,0 1 1,-1 1 0,0 0 0,0 0 0,0 0 0,-1 2-1,1-1 1,0 1-45,-1 1 0,-1 1 0,0 0 0,0 0 0,0 1 0,1 1 1,1 0-1,2 0 0,1 0 0,1 1 0,-1 0 0,1 1 0,0 0 1,-1 0-1,-1 1 0,0 1 0,0-1 0,0 1 0,-1 0 0,2 1 1,-1 0-1,1 1 0,1 0 0,0 0 0,0 1 0,0 0 0,1 0 1,-1 1-341,1 1 0,0 0 0,1 1 0,-1 0 1,1 0-1,-1 0 0,1 1 410,-1 0 0,1 0 0,-1 0 0,0 1 0,1 0 0,-1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54.895"/>
    </inkml:context>
    <inkml:brush xml:id="br0">
      <inkml:brushProperty name="width" value="0.08571" units="cm"/>
      <inkml:brushProperty name="height" value="0.08571" units="cm"/>
    </inkml:brush>
  </inkml:definitions>
  <inkml:trace contextRef="#ctx0" brushRef="#br0">88 97 8363,'-3'-26'480,"-4"4"1,5-5-291,-6 13 1,3 7-1,1 7 1,-6 14-37,-2 13 0,7 7 1,-5 12-1,3 2-52,0 3 0,-1 0 0,8-5 0,0 2 94,0 3 0,0 2 0,0-5 1,0 3-135,0-2 0,0-1 0,0 0 0,0 3-125,0-2 1,3-13 0,4-10 0,8-9 126,4-9 1,3 1-1,2-1 1,3-6 21,2-7 1,9-7-1,-1-7 1,4 2-5,2 2 1,-6 1 0,-1-6 0,0 3-786,-2 3 0,-2 9 703,-11-2 0,1-5 0,0 0 0</inkml:trace>
  <inkml:trace contextRef="#ctx0" brushRef="#br0" timeOffset="500">697 729 8199,'-14'-7'675,"-1"-1"1766,10-9-1266,-4 5-924,9 0 0,9 3-222,6 9 1,2 2-158,-3 5 0,3 5 1,-9 10 40,-4 0 1,-1 0-1,-3-1 1,-3 1-24,-4 0 1,5-8 0,-8 1-375,0 2 1,8 2 61,-5 3 0,7-7 285,7-1 0,5-9 0,10 2 114,0-4 1,-1 4 0,1 0-1,0 0 566,0 3 0,-8 2 1,-2 12 74,-2 5 0,-5-4 0,-12 4 0,-8-3-192,-4 3 0,-10-5 1,-3 6-1,1-9-629,-1-6 1,-4 2 0,5-10 0,-1-2-263,1-3 1,2-2 0,7 0 0,3-2 464,4-5 0,5-6 0,10-8 0</inkml:trace>
  <inkml:trace contextRef="#ctx0" brushRef="#br0" timeOffset="832">1394 947 8607,'-22'0'1718,"10"-3"-466,5-4 1,7 5-1253,7-6 0,8 6 1,11 2-1,3 0-296,-2 0 0,7 0 1,0 2-1,2 3 296,0 2 0,1 1 0,6-8 0</inkml:trace>
  <inkml:trace contextRef="#ctx0" brushRef="#br0" timeOffset="984">1830 707 8293,'-34'0'169,"2"0"0,3-2 522,0-6 1,-7 6 0,5-5 0,-3 4-40,-5 3 1,-2 0 0,-3 0 0,3 3-712,5 4 0,-5-5 0,7 8 1,-2-3-689,-1 1 0,18-1 747,-3-7 0,15 0 0,-3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3:01.497"/>
    </inkml:context>
    <inkml:brush xml:id="br0">
      <inkml:brushProperty name="width" value="0.06" units="cm"/>
      <inkml:brushProperty name="height" value="0.06" units="cm"/>
      <inkml:brushProperty name="color" value="#004F8B"/>
    </inkml:brush>
  </inkml:definitions>
  <inkml:trace contextRef="#ctx0" brushRef="#br0">128 497 8273,'-19'-29'0,"4"0"0,6 3 591,-1 2 0,8 2 134,-5 1 1,4 14-383,3 14 1,0 7 0,0 22 0,0 5 11,0 7 0,7 0 0,3 9 0,2 3-135,5 3 1,2-3 0,3 0 0,-1 2-299,1-2 1,7 0 0,2 2 0,2-4-690,6-8 1,-1-7 0,0-9 0,-2-10 23,3-7 0,-6-15 1,1-4-1,-3-17 320,-4-15 0,-6-9 0,-4-5 0,-3-5 319,3-2 0,-7 7 0,-1-2 0,-2 4 441,1 3 1,-1 9 0,-7 6 421,0 4 0,-3 12 0,-1 7-84,-4 10 1,1 7 0,7 12 0,0 4-236,0 8 0,3-2 1,1-1-1,6-1-169,2-6 0,2-2 1,10-5-1,3-4 98,2-8 0,2-7 0,-5-7 0,5-10-164,3-10 1,-8-6 0,1-10 0,-8 0-203,-5-1 0,-9 1 0,0 2 1,-8 3 30,-4 2 1,-17 17 0,0 0 0,-4 7-515,-4 7 1,-6 2-1,4 3 1,-2 3-645,0 4 1,10-5 0,0 8-843,9 0 0,0-6 1966,10 11 0,9-10 0,10 4 0</inkml:trace>
  <inkml:trace contextRef="#ctx0" brushRef="#br0" timeOffset="283">1186 346 8273,'2'-22'0,"3"1"556,2-1 0,0 8 0,-7-1 64,0-1 0,-9 6 0,-6 3-58,-4 4 1,-2 13 0,-1 4 0,0 8-243,1 7 1,6-3 0,3 8 0,3-1-247,4 1 1,3-1 0,2 6 0,0-6 1,0-1 1,9-1-1,6-5 1,4 3-74,2-3 1,1 5 0,0-2 0,-1-2 34,1-3 1,-1-3-1,-1 1 1,-6-1-157,-7 1 0,3 0 0,-3-1 0,-2 1-476,-3-1 1,-4-2-877,-5-4 0,-3-8 0,-4-14 1470,6-8 0,-4-13 0,0-6 0</inkml:trace>
  <inkml:trace contextRef="#ctx0" brushRef="#br0" timeOffset="518">1510 173 8261,'0'-21'-12,"0"-1"0,0 0 1,0 1 863,0-1 0,0 1 1,-3 1 205,-4 6 1,-5 4-914,-10 10 1,10 10 0,5 7 0,5 7 55,2 5 1,0 9 0,0-4 0,0 2-169,0 0 0,9-3 0,6 5 0,4-4 6,3-3 1,-1 5 0,-2-5 0,-2 1 34,-2-1 0,-8 0 0,5-5 0,-3 6-196,-4 1 1,-3-7 0,-4 3 0,-5-7-720,-7-8 1,2 3 0,-3-10 840,-2-2 0,-2 7 0,-2 0 0</inkml:trace>
  <inkml:trace contextRef="#ctx0" brushRef="#br0" timeOffset="969">128 2138 8354,'-19'-15'1407,"4"1"-1077,6 9 1,14 7 0,7 18 0,9 11 82,3 9 1,3-1-1,-1 14 1,3-1-215,-3 6 1,5 7 0,-2 4-1,0 6-324,2 1 1,-7 1 0,7 5 0,-2-3-788,0 2 1,-3-16-1,-11-10 1,-8-14-1643,-5-12 2554,-2-15 0,-9 5 0,-3-7 0</inkml:trace>
  <inkml:trace contextRef="#ctx0" brushRef="#br0" timeOffset="1133">42 2893 8293,'-10'-22'-27,"5"8"0,-7 0 0,3-3 244,4-2 1,5 4 0,7 1 0,7 0 371,6 2 0,8-8 0,6 4 0,4-8-219,8-5 0,4-7 0,-2 5 0,5-3-691,2-4 1,-7-3-1,3-2 1,-6 2 320,-2 5 0,1-5 0,-1 8 0</inkml:trace>
  <inkml:trace contextRef="#ctx0" brushRef="#br0" timeOffset="1452">668 2073 8293,'0'21'131,"0"1"1,-8 0 0,1-1 0,2 1 258,3-1 1,2 8-1,0 0 1,0 0-283,0 2 1,0-7 0,2 5 0,6-8-17,6-6 0,5 1 1,5-6-1,3 0-319,1-1 1,1-2-1,-7-9 1,-1-5 22,1-8 0,-3-4 0,-2-5 1,-5-5 2,-2-7 0,-3 3 0,-5-3 1,3-3 102,2-1 1,0 4-1,-9 0 1,-3-3 225,-2-1 1,-7 6 0,4 5 0,0 5 212,1 3 1,-1-1 81,3 0 0,5 13 0,-6 9-97,6 12 1,4 14 0,6 5 0,6 1-453,5-1 0,3 5 1,2-5-1,2 0-368,3 0 0,0-2 1,-8-7-1,3-1 494,5 1 0,-5-1 0,7 1 0</inkml:trace>
  <inkml:trace contextRef="#ctx0" brushRef="#br0" timeOffset="1685">1121 2138 8293,'0'14'312,"0"0"1,0-11 48,0-3 0,0-10 1,0-11-1,0-1 57,0 0 0,0 1 1,2-1-1,3 1-155,2-1 0,3 0 0,-3 3 1,5 2-450,0 3 0,5 7 0,-7-5 0,2 2-500,4 5 1,4 3-1,1 4-330,1 6 0,-1 1 1016,1 6 0,-1 13 0,1-4 0</inkml:trace>
  <inkml:trace contextRef="#ctx0" brushRef="#br0" timeOffset="1901">1574 1771 8252,'-14'-12'119,"2"2"1,0 3 745,0 0 1,-2-1 0,-8 8-63,0 0 0,3 3 0,2 4 1,3 7-208,-3 6 0,8 1 0,-1 3 0,3 3-425,0 1 1,-1 8-1,11-5 1,2 1-388,2-1 1,10 5 0,-1-10-1,8-4-1065,5-5 0,7-13 0,-5 4 0,1-11-780,-1-11 0,5-3 2061,-8-19 0,1 0 0,-7-7 0</inkml:trace>
  <inkml:trace contextRef="#ctx0" brushRef="#br0" timeOffset="2067">1488 929 8147,'-12'2'911,"5"8"-542,4 11 1,13 3-1,4 15 1,8 6-103,7 10 1,-3 8-1,10 4 1,2 5-659,3 7 1,5 5 390,4 2 0,-23-38 0,1 0 0,5 1 0,-1 1 0</inkml:trace>
  <inkml:trace contextRef="#ctx0" brushRef="#br0" timeOffset="2368">1358 1555 8250,'8'-15'-229,"1"3"-104,3 3 1,-5-6 0,5 6-1,0-3 248,0-5 1,5-2-1,10-3 1,1 1 140,-1-1 1,4 3 0,0 2 0,0 3 146,0-3 1,5 7-1,-4 3 1,-1 5 407,0 2 1,7 12 0,-4 7 0,2 10-57,0 4 0,-7-4 0,7 7 1,0 0-417,-3-2 1,1 4-1,-8-7 1,3 0-310,-3 0 0,6 5 0,-4-7 0,-4-2 170,-7-3 0,2-3 0,-7 1 0</inkml:trace>
  <inkml:trace contextRef="#ctx0" brushRef="#br0" timeOffset="2483">2136 1274 8233,'-22'-10'0,"0"-4"193,1-5 1,6-3 0,1 1-929,-3-1 1,8 1 734,1-1 0,6 0 0,2 1 0</inkml:trace>
  <inkml:trace contextRef="#ctx0" brushRef="#br0" timeOffset="2984">2330 929 8225,'-22'0'595,"8"9"1,2 6 0,0 4 35,0 2 0,5 3 0,-5 5 0,2 7-224,5 5 0,3 0 1,2-3-1,0-2-538,0 2 1,2 1-1,6-3 1,6-10-294,5-9 0,3-7 1,-1-10-1,1-3-98,-1-4 1,-1-5-1,-4-12 1,-4-2 143,-2-3 1,4-2-1,-6 4 1,-1-1 424,2 1 1,-6 3-1,4 3 1226,-5-1 1,1 10-652,4 5 1,-2 4 0,9 6-453,3 4 0,-5 7 0,0 13 0,-2 2-147,-6-3 0,6-2 1,-3-3-1,0 1-76,3 0 1,-8-1-1,5 1-230,-4-1 1,-3-6 246,0-1 0,0-19 1,0-2-1,0-12-207,0-10 1,0-4-1,0-13 1,0-2 117,0-2 1,0-1 0,2 8 0,3 2 341,2 5 1,10 5 0,0 12 0,7 5 369,5 6 1,7 6 0,-8 7 0,-1 7-807,-3 9 1,5 15 0,-1-2 0,-1 2 218,-3 0 0,-3-10 0,1 6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2:59.815"/>
    </inkml:context>
    <inkml:brush xml:id="br0">
      <inkml:brushProperty name="width" value="0.06" units="cm"/>
      <inkml:brushProperty name="height" value="0.06" units="cm"/>
      <inkml:brushProperty name="color" value="#004F8B"/>
    </inkml:brush>
  </inkml:definitions>
  <inkml:trace contextRef="#ctx0" brushRef="#br0">217 346 7732,'12'-22'56,"-5"1"1,-5 6 1886,-2 1-1474,0 9 0,0 5 1,0 17-1,0 9-22,0 10 1,0 14 0,0 8 0,3 7-30,4 7 1,-5 4-1,8 13 1,-3 7-269,-4-43 1,1 2-1,3 4 1,1 2 0,-4 7-1,-1 1 1,0 2 0,1 2-135,1 1 0,0 0 0,-4 1 0,0-1 0,2 0 0,1-2 1,-1-2-1,-1-1-36,2-2 1,-1-2-1,-2-1 1,1-3-1,1-6 1,1-2-1,-3 0 1,0 0-320,-1-3 0,0 0 1,0 49-1,0-18 0,3-16-594,4-15 0,-5-4 1,8-17-683,-1-3 1,-6-14 1614,4-12 0,5 0 0,0-10 0</inkml:trace>
  <inkml:trace contextRef="#ctx0" brushRef="#br0" timeOffset="367">1 2461 10876,'14'22'0,"1"-1"484,1 1 0,3 9 0,3 5 1,0 5-85,-1 2 0,8 7 0,0 3 0,0 0-237,2 0 1,-7-3 0,5-7-1,-5-2-139,-3-5 1,-2-5 0,-2-12 74,-3-4 1,-2-8-1,5-14 1,-2-10-1,1-9 1,-4-8 0,3-12 0,-1-2 194,-2-2 0,7-10 0,-7 5 0,3-3-105,-1 1 1,1 9 0,4-2-1,-2 6-795,-3 8 1,-7 5-4239,8 10 4844,-11 9 0,6 12 0,-10 12 0</inkml:trace>
  <inkml:trace contextRef="#ctx0" brushRef="#br0" timeOffset="932">260 0 8201,'-22'22'0,"1"-1"408,-1 1 0,8 9 0,-1 5 0,-2 5 291,-2 2 0,-2 3 0,-1 2 0,0 2-337,1-2 0,7-5 0,2-7 1,2-7-92,5-5 1,3-2 0,2-1-1,0 1-174,0-1 0,9-9 1,6-4-177,4-6 1,2-4 0,1-6-1,0-6-19,-1-5 0,1-5 0,-3-3 0,-2-4-225,-3-2 1,-2 4-1,5-7 1,-3-3 243,3-1 1,-5-1 0,0 3 0,-2 2 391,-5-3 1,4 6 0,1-1-1,-1 3 1311,1 4-1110,-3 3 1,0 15 0,1 9 0,-1 14-99,2 13 1,-4 6 0,9 10 0,3-2-737,2-5 1,5 3 0,3-8 0,2 0-1907,-3 0 0,5-2 2226,-2-8 0,9 1 0,-4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3:46.563"/>
    </inkml:context>
    <inkml:brush xml:id="br0">
      <inkml:brushProperty name="width" value="0.06" units="cm"/>
      <inkml:brushProperty name="height" value="0.06" units="cm"/>
      <inkml:brushProperty name="color" value="#004F8B"/>
    </inkml:brush>
  </inkml:definitions>
  <inkml:trace contextRef="#ctx0" brushRef="#br0">63 130 8092,'-22'0'3670,"1"0"-2943,9 0 1,5 10-1,14 4 1,7 6-541,5 1 1,5 3-1,3 3 1,4 4-642,3 2 1,-6-6 0,6 4-1,-3-2-813,-4-1 1267,6 1 0,1-7 0,9-1 0</inkml:trace>
  <inkml:trace contextRef="#ctx0" brushRef="#br0" timeOffset="215">473 1 8180,'-21'10'652,"1"6"392,6 11 0,-5 1 0,4 13 0,-4 10-172,-2 9 0,-1 9 0,1 17 1,-1 3-483,0 5 1,1 2 0,10-44 0,0 1 0,1-1 0,1-1-398,2 1 1,0 0-1,-10 46 1,10-19-1,2-7-1000,2-5 1,3-21 0,3-13-1765,4-14 0,-2-11 2771,9-16 0,1-4 0,6-9 0</inkml:trace>
  <inkml:trace contextRef="#ctx0" brushRef="#br0" timeOffset="549">646 476 8112,'-22'0'1363,"10"0"1,12 0 0,17 0 0,7 0-1361,5 0 0,7 0 0,-7-3 0,-1-1-1076,4-4 0,-8 1 0,4 7 1073,-4 0 0,8 0 0,1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3:47.976"/>
    </inkml:context>
    <inkml:brush xml:id="br0">
      <inkml:brushProperty name="width" value="0.06" units="cm"/>
      <inkml:brushProperty name="height" value="0.06" units="cm"/>
      <inkml:brushProperty name="color" value="#004F8B"/>
    </inkml:brush>
  </inkml:definitions>
  <inkml:trace contextRef="#ctx0" brushRef="#br0">1208 2289 10404,'-10'-12'1717,"8"2"0,-8 13 1,10 4-1104,0 7 0,0 5-555,0 3 1,3-3-1,2-2 1,4-5-558,3-2 1,-5-1 0,8-4-487,1 2 0,4 3 0,1-5 984,1 2 0,-1 0 0,1-7 0</inkml:trace>
  <inkml:trace contextRef="#ctx0" brushRef="#br0" timeOffset="951">1985 2116 8182,'-22'0'1922,"1"0"1,11-2 0,13-3 0,16-2-1484,14 2 0,8-5 1,2 3-1,1 0-621,-1-3 0,0 8 1,-2-5-1,-3 4-692,-2 3 0,-7 0 0,4 0 1,-1 0 873,-6 0 0,-2-9 0,-2-3 0</inkml:trace>
  <inkml:trace contextRef="#ctx0" brushRef="#br0" timeOffset="1168">2460 1749 8482,'-12'0'1890,"2"3"1,13 1 0,4 6-1811,7 2 0,1 0 0,4 5 0,5-5-511,0-3 1,7 6 0,0-8-1,3-2-373,4-3 1,-4 5 0,-1 1 803,-1-4 0,6-11 0,-5-5 0</inkml:trace>
  <inkml:trace contextRef="#ctx0" brushRef="#br0" timeOffset="1334">2956 1684 8171,'-21'10'69,"-1"2"1,1 10-1,-1-1 651,0 1 0,8 9 0,0 5 0,-3 5 339,-2 2 1,0 10-1,2 7 1,5 7-761,2 5 0,1 2 1,4-4-1,-2 4-471,2 3 1,-5-10-1,3-2 1,2-15-718,3-12 0,2-14 0,2-12 889,5-2 0,5-3 0,10-7 0</inkml:trace>
  <inkml:trace contextRef="#ctx0" brushRef="#br0" timeOffset="1753">3108 2095 8208,'-15'0'826,"1"0"0,2 2 341,-3 5 0,6 5 0,9 10-948,0-1 1,9-6 0,6-1 0,4 3-569,3 2 0,-1-5 0,1-2 349,-1-2 0,10 7 0,3-5 0</inkml:trace>
  <inkml:trace contextRef="#ctx0" brushRef="#br0" timeOffset="1884">3237 1943 8639,'-24'-7'0,"-2"-2"1545,-3-3 1,0 7-866,8-2-680,9 4 0,2-6 0,10-3 0</inkml:trace>
  <inkml:trace contextRef="#ctx0" brushRef="#br0" timeOffset="2253">344 1102 8245,'-28'-20'29,"-1"6"0,2 7 325,4 4 1,1 3 0,0 5 0,1 10 405,-1 13 0,-7 13 0,1 12 0,1 9-184,3 8 0,10 21 0,2 5 0,7-43 0,0 2-418,2 2 1,1 1 0,2 6-1,0 2 1,4-4 0,2 0 0,3 1-1,4-1-277,2 2 1,3-1-1,6 1 1,3-1-1,2 3 1,4 0-1,3 0 1,2 0-1942,4 0 1,3-2 2059,0-6 0,1-1 0,-1-6 0,1-2 0,1-2 0,2-2 0,1-1 0,1-2 0,-1-4 0</inkml:trace>
  <inkml:trace contextRef="#ctx0" brushRef="#br0" timeOffset="2603">3518 821 8147,'33'-12'181,"1"2"0,-8 10 0,5 3 426,3 4 1,4 7 0,10 18 0,3 11-103,-3 12 1,0 12 0,0 12 0,-24-33 0,0 2-155,-3 2 0,-2 3 1,0 4-1,-4 1 0,-4 0 1,-3 2-1,0-1 0,-2 1-258,-1 2 0,-2 1 0,-2 3 1,-2 0-1,-2-1 0,-2 0 0,-1-6 1,-2-1-388,-1-4 0,-1-2 0,-14 44 1,-2-12-1,-3-8-1335,2-11 1,6-12 1628,6-17 0,-9-7 0,10-15 0,0-4 0</inkml:trace>
  <inkml:trace contextRef="#ctx0" brushRef="#br0" timeOffset="3069">4057 260 8222,'-43'-10'761,"10"5"0,4-9 0,7-3-349,8-2 1,4-3 0,13 3-1,4 2 562,7 3 1,8 0-1,4-8 1,5 3-308,3 4 0,2-1 0,7 6 0,0 0-351,0 1 1,1 2-1,-4 7 1,-1 0-222,-3 0 1,-10 9 0,3 6 0,-8 6-132,-6 8 0,-6 5 0,-9 11 0,-2 3-151,-5 3 0,-12 6 0,-10-7 0,0-2 82,-2-2 0,7 2 0,-2-2 1,6-8 557,6-5 1,9-4-82,-2-7 1,9-10 0,10-7-1,10-10-301,2-10 0,10 3 1,-1-2-1,3 0-1539,0 2 0,-10-5 1,6 10-679,-1 2 0,-10 5 0,-1 7 890,-18 8 1,-14 13 1255,-17 8 0,-14 15 0,-12 4 0</inkml:trace>
  <inkml:trace contextRef="#ctx0" brushRef="#br0" timeOffset="3667">668 1166 8366,'-21'22'-165,"-1"0"0,0 2 0,1 2 266,-1 3 1,8 9 0,0-4 0,-3 2 25,-2 0 1,4-10 0,3 3 166,3-5 32,1-12 1,11-5 0,2-14-1,4-8-38,3-4 0,0-2 0,5-1 1,-3 0 170,3 1 1,0-1 0,0-2 0,-3-2 83,3-3 1,2 0 0,3 5 0,-1-2-135,1-3 1,-1-2 0,1 5 0,0-3-44,-1 2 0,1 3 1,-1 5-1,1 2 0,0 3 0,-6 9 1,3 0-226,5 10 0,10 10 1,-5 13-1,-3 6-286,-2 0 0,5 6 1,2-4-1,3 5-438,4 2 1,3-9 0,2-3 0,0-2 582,0 0 0,10-1 0,2-6 0</inkml:trace>
  <inkml:trace contextRef="#ctx0" brushRef="#br0" timeOffset="4400">1402 2073 7900,'-12'0'2731,"-7"0"-2255,5 0 1,2 0 293,-3 0 1,1 0-259,-8 0 0,8 0-199,-1 0-361,11 0-406,-6 0-113,10 0 583,10 0 0,-1-2 144,6-6 1,-6 4 322,-9-11 1,0 8 1685,0-7-349,0 9-1222,0-5-497,-9 10 1,6 3-212,-4 4 817,5 5 235,2 0-1440,0-3 0,0-11-1364,0-5 1862,0 4 0,-10-16 0,-2 7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4:17.677"/>
    </inkml:context>
    <inkml:brush xml:id="br0">
      <inkml:brushProperty name="width" value="0.06" units="cm"/>
      <inkml:brushProperty name="height" value="0.06" units="cm"/>
      <inkml:brushProperty name="color" value="#004F8B"/>
    </inkml:brush>
  </inkml:definitions>
  <inkml:trace contextRef="#ctx0" brushRef="#br0">1 0 8075,'0'24'0,"0"3"195,0 2 1,0 10-1,0-1 1,0 11 498,0 9 0,7 5 0,3 5 0,-1 2-78,1 2 1,5 8 0,-6-5-1,1 0-310,0 0 0,4-5 0,-7-9 1,-2-6-166,-2-1 1,-3 1 0,2-11 48,5-10 1,-4-15 0,7-7 0,-1-2-141,6-5 1,4-3-1,3-4 1,2-6-1,5-6 1,5-5 0,9-3 0,1 0 27,0 0 0,-1 3 0,1 2 0,-1 5-313,1 2 1,-8 3-1,-2 7 1,0 0-832,0 0 1,-8 0 0,3 0-1140,-4 0 2205,-13 0 0,7 0 0,-7 0 0</inkml:trace>
  <inkml:trace contextRef="#ctx0" brushRef="#br0" timeOffset="317">1003 784 8536,'-22'0'0,"0"0"481,0 0 1,0 0 0,1 0-1,-1 3 136,0 4 1,8 5 0,-1 12-1,1 3-382,1 2 1,4 9 0,9-1 0,0 4-165,0 2 0,2 1 0,8-3 1,9-5 94,8-7 1,9-12 0,-4-5-1,-1-2 335,1-5 0,4-12 1,-7-8-1,0-7-72,2-7 0,-6-2 0,4-8 1,-8 3-141,-6-3 0,-5 0 1,-10 1-1,0 1-494,0-1 0,-3 6 1,-4 1-1,-10 2-281,-10 0 1,-4 2 0,-8 13 0,5 6-546,3 6 1,2 2 0,7 0-1,0 0-286,0 0 1,8 12 0,2 7 1316,2 8 0,3 2 0,7-7 0</inkml:trace>
  <inkml:trace contextRef="#ctx0" brushRef="#br0" timeOffset="616">1416 828 8032,'22'-22'0,"0"-2"291,0-5 1,-8 4 0,1-4 0,-1 5 1163,-2 2 1,0 1-1,-7-1-106,2 0 1,-2 10 0,-12 5-1101,-7 4 0,-6 6 0,-2 4 1,1 8-153,-1 4 0,3 12 0,2 3 0,4 3-168,4-1 1,2 0 0,7 8 0,0-3-147,0-5 1,0 3 0,0-8-1,2 1 238,5-1 1,-2 5 0,10-7 0,2-4 469,2-8 1,-5 0-1,-2-8 1149,-2 3-1997,-3-7 0,-9 2 1,-5-14-2436,-8-7 1,3 2 2791,-2-3 0,9 1 0,-5-8 0</inkml:trace>
  <inkml:trace contextRef="#ctx0" brushRef="#br0" timeOffset="867">2048 719 8424,'10'-24'0,"2"-3"507,0-2 1,5 0 0,-8 7 0,1 0 403,0 1 0,-3-1 0,-9 2 0,-6 6-148,-6 7 1,-6-3 0,-4 3-1,-2 4-528,-3 8 0,-1 10 0,9 11 0,-1 6-225,0 2 1,3 2 0,2 7 0,5 1 112,2 0 0,3-1 0,7 1 0,0-1 141,0 1 0,0-1 0,0-2 0,0-2 23,0-3 1,2-9 0,3 2 0,2-5 514,-2-2 1,-5-3-1,-7-4-975,-8-8 0,-4-4 0,-3-3 0,1 0-2227,-1 0 1,0-3 2399,0-4 0,0-5 0,1-10 0</inkml:trace>
  <inkml:trace contextRef="#ctx0" brushRef="#br0" timeOffset="1848">1525 741 8138,'-9'-13'-339,"4"4"1,-10 9 583,-2 0 1,5 0 0,-2 0-93,-3 0 1,-3 2-1,-1 5 1,-1 8-96,0 4 0,7 3 1,1 0-1,-3 2-93,-2 5 0,4-5 0,3 5 0,2-4-23,6-4 1,1 8 0,3 3 0,3-1-9,4 1 1,5-3 0,10-5 0,-1 3 297,1 2 0,0 7 1,0-7-1,-3-2 268,-4-3 1,4 0-1,-7 3 353,0 2 0,-2 0-458,-10-8 0,-10-9 1,-4-4-1,-6-6-306,-1-2 1,-4-2 0,-1-3 0,-1-5-846,8-2 1,-3 0 0,10-5 755,0 3 0,-8-1 0,8-7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4:16.893"/>
    </inkml:context>
    <inkml:brush xml:id="br0">
      <inkml:brushProperty name="width" value="0.06" units="cm"/>
      <inkml:brushProperty name="height" value="0.06" units="cm"/>
      <inkml:brushProperty name="color" value="#004F8B"/>
    </inkml:brush>
  </inkml:definitions>
  <inkml:trace contextRef="#ctx0" brushRef="#br0">545 128 8029,'-29'-29'305,"-3"0"1,-2 3 977,-4 1 1,4 13 0,-2 5-1,-3 7-300,-2 7 1,-3 8-1,3 11 1,2 6-795,3 2 0,9 0 0,1 4 0,6-4-586,6-2 1,9-1 0,-2-4 0,4 2-271,3-3 0,3-9 0,4-5 0,8-2-201,4-5 0,5-3 1,3-4-1,4-5 873,3-8 0,-5-4 1,5-3-1,0 0 410,0 1 0,-8-1 0,3 2 0,-4 3 222,-4 3 1,1 9 0,0-2 0,0 4 162,-1 3 1,-1 3 0,-3 4 0,-5 8-785,-2 4 0,4 10 0,-7 2 0,-2 1-837,-2-1 0,-3 6 1,2-8-1,3-3-3227,2-1 4048,0-13 0,3 7 0,2-7 0</inkml:trace>
  <inkml:trace contextRef="#ctx0" brushRef="#br0" timeOffset="283">850 85 8253,'-10'-12'1114,"-2"-5"-463,-10 9 0,8 1 1,2 10-255,2 4 1,-5 5 0,8 10-1,2 2-170,3 5 1,2-2 0,0 9 0,0 0-56,0-2 1,7 7 0,3-7 0,2 0 199,5-5 0,0 2 0,0-2 0,-5-2 124,-3-3 0,-1-2 0,-11-3-463,-4-4 1,-5 2 0,-12-10 0,-3-2-447,-2-3 0,-7-2 1,7 0-1,2-2 413,3-5 0,2-5 0,0-10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4:14.860"/>
    </inkml:context>
    <inkml:brush xml:id="br0">
      <inkml:brushProperty name="width" value="0.06" units="cm"/>
      <inkml:brushProperty name="height" value="0.06" units="cm"/>
      <inkml:brushProperty name="color" value="#004F8B"/>
    </inkml:brush>
  </inkml:definitions>
  <inkml:trace contextRef="#ctx0" brushRef="#br0">349 153 8109,'-3'-22'8,"-2"0"1,-4 3 144,-3 4 0,4-2 1,-4 8-1,0-1 194,0 0 0,-2 3 1,-8 7-1,0 0 133,0 0 0,0 10 0,1 7 0,-1 7 145,0 5 1,0 10-1,1-3 1,-1 5-153,0 3 0,10-1 0,5 1 0,4-1-277,3 1 1,0 2-1,3 0 1,4 0-402,7-5 0,15-5 0,8 0 0,4-6-1102,2-6 0,3-12 1,3-5 1306,2-4 0,-1-13 0,-6-2 0</inkml:trace>
  <inkml:trace contextRef="#ctx0" brushRef="#br0" timeOffset="366">588 153 8109,'-22'0'550,"1"2"0,1 5-186,6 8 0,-3 4 0,10 6 0,2 1-133,2 3 1,3 10-1,0-3 1,0 5-405,0 3 1,10-3-1,4-2 1,6-5-182,2-3 0,-1-4 1,1-10-1,0-5 74,0-3 1,-1-4 0,1-10-1,0-7 67,0-7 1,0 2 0,-3-14 0,-2-1 147,-3-4 1,-9 2-1,5 0 1,-3 0 308,0 0 1,1 5 0,-8-5 0,0 3 738,0 4 1,0 3-346,0 2 0,-3 13 1,-2 9-104,-2 12 0,0 14 1,7 6-1,0 2-622,0 4 0,0 4 0,0 1 0,0-2-668,0-4 0,10 1 0,2-6 0,2-3 755,1-5 0,9 12 0,10-12 0</inkml:trace>
  <inkml:trace contextRef="#ctx0" brushRef="#br0" timeOffset="600">1067 588 8109,'0'22'-44,"0"-7"0,0-1 0,0 3 363,0 2 0,0 3 2287,0 0-1770,0-10 0,7-29 0,1-19-447,-3-8 0,-1-2 0,1 0 0,5-2-467,2-3 1,-5 0 0,5 8-1,1-1-772,-1 1 0,-5 2 0,7 4 0,1 6 850,-3-1 0,17 8 0,-5-7 0</inkml:trace>
  <inkml:trace contextRef="#ctx0" brushRef="#br0" timeOffset="1151">1503 175 8436,'-3'-15'1021,"-4"1"1,5 11-494,-6 3 0,6 12 0,2 15 1,2 4-387,6 3 0,-3 0 1,9 5-1,1-5-95,-3-3 1,7-2 0,-4-5 0,4 0 146,3-2 1,-1 5 0,1-15 146,0 0 1,-8-5 0,1-16-1,0-11-216,-3-6 0,5-13 0,-8 3 1,1-5-698,0-3 0,-3-2 0,-7-2 0,2-3-2821,6 2 3393,-6 13 0,17-15 0,-7 5 0</inkml:trace>
  <inkml:trace contextRef="#ctx0" brushRef="#br0" timeOffset="1415">1786 414 7962,'7'22'0,"0"0"-51,-2-1 0,5-6 0,0-1 0,2 1 628,5-3 1,2-2 0,3-10-1,0 0-170,-1 0 1,1-10 0,0-4-1,0-6-171,-1-2 0,-1-7 1,-3 0-1,-3 0-89,3-2 0,-5 7 0,0-8 1,-2 3-28,-5 0 1,-3 0 0,-2 7 0,0 1-192,0-1 1,-2 2-1,-5 6 410,-8 7 0,-4 4 0,-3 8 0,0 7 434,0 10 0,3 12 0,2-3 1,5 3-526,2 5 1,3 2 0,7 3 0,0-3-809,0-5 1,12 3-1,10-10 1,12-3-920,7-1 1,12-13 0,5-5-1,5-7 1479,2-7 0,10-15 0,3-12 0</inkml:trace>
  <inkml:trace contextRef="#ctx0" brushRef="#br0" timeOffset="1615">2592 87 8020,'-22'0'379,"-2"0"0,-3 0 0,-2 3 724,2 4 0,3 8 0,2 11 0,3 6-310,4 2 1,6 2-1,9 7 1,0 1-646,0 0 0,9-3 0,6-3 0,4-4-57,3-2 1,0-3-1,0-7 1,-3-1-170,-4 1 1,2-7-431,-10-1 0,0-7 0,-9 5-1353,-6-2 0,4 0 1861,-11-3 0,0 5 0,-6 10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4:11.842"/>
    </inkml:context>
    <inkml:brush xml:id="br0">
      <inkml:brushProperty name="width" value="0.06" units="cm"/>
      <inkml:brushProperty name="height" value="0.06" units="cm"/>
      <inkml:brushProperty name="color" value="#004F8B"/>
    </inkml:brush>
  </inkml:definitions>
  <inkml:trace contextRef="#ctx0" brushRef="#br0">197 675 8016,'-22'0'126,"8"0"0,-1 0 0,-2 3 46,-2 4 0,-3 7 0,0 18 0,3 9 493,4 7 1,-2 13 0,10-5 0,2 2-431,3 0 0,2-10 0,2 0 1,6-9-27,6-10 0,13-7 1,2-8-1,-3-6 53,-2-6 0,6-14 1,-1-7-1,-5-10 91,-7-5 0,0 5 1,-10-8-1,-2 1-302,-3 2 1,-2-4 0,-2 9 0,-3 0-456,-2-3 0,-10 8 0,5-5 0,-3 5-1548,1 2 1,9 0 1951,-3 0 0,-4 1 0,0-1 0</inkml:trace>
  <inkml:trace contextRef="#ctx0" brushRef="#br0" timeOffset="419">240 1133 8016,'15'0'482,"-1"-3"1,1-4-42,-3-8 1,7-11 0,-4-8-1,4-5 67,3-7 0,2-12 0,0 0 0,1-5-224,-6-2 0,-2-3 0,5-2 1,-3-3-292,-4 3 1,-6 2-1,-9 5 1,0 5-255,0 8 1,-2-1 0,-5 7 0,-8 10-446,-4 8 1,-3 16 0,3 12 472,4 18 0,-2 21 0,10 19 1,2 11 288,3 8 0,2 16 0,0-44 1,0 2-1,0 3 0,0 2-94,0 3 1,0 1 0,-1 2 0,2 0 0,-1 4-1,2 0 1,2 2 0,2 0-152,4 3 0,1-1 0,0 1 0,3-3 0,3-8 1,2-3-1,0-6 0,1-2 191,21 31 1,2-21-1,1-32 1,-3-15 556,-5-9 0,-11-22 0,-13-5 0,-3-4 307,-4-6 1,-2 1 0,-6-5 0,-7 4-448,-11 1 0,-11 6 1,-14-4-1,-5 5-612,-7 2 1,-5 3 0,-4 2 0,-3 5 155,-3 2 0,3 3 1,12 7-1,9 0-74,11 0 1,9 3 0,14 4-330,8 7 0,24-4 0,14-3 1,13-4-542,7-3 0,16 0 981,-1 0 0,4 0 0,-5 0 0</inkml:trace>
  <inkml:trace contextRef="#ctx0" brushRef="#br0" timeOffset="736">1634 0 8227,'0'22'355,"0"0"1,-2 7-1,-3 5 1,-2 4-75,2 8 0,2 12 0,3 3 0,0 9 61,0 10 1,3 5-1,2-1 1,4-2-534,3-2 1,-4 7 0,4 8 0,-3-6-740,-4-6 1,5-20 0,-3-20-268,-2-11 0,5-20 1197,-3-12 0,-10-20 0,-9-14 0</inkml:trace>
  <inkml:trace contextRef="#ctx0" brushRef="#br0" timeOffset="1202">1286 610 7994,'-20'-3'269,"6"-4"1,-1 5 198,15-5 1,5 4 0,19 3 0,5 3-238,8 4 0,4-2 0,2 7 0,3-3-462,5-4 0,2-2 0,5-3 1,-7-3 105,-5-4 0,-2-5 1,-1-10-1,1-2 31,-1-5 0,-9-3 1,-7-6-1,-8 1-55,-4-1 0,-10-3 0,2-1 1,-5 4 777,-2 1 1,0 18-276,0-3 0,0 17 1,0 5-1,0 15-118,0 12 1,0-1 0,0 10 0,0 3-132,0 2 1,8 10-1,1 2 1,1 1-212,0-1 0,-3 7 0,-7-2 0,2 5-372,6 3 1,-6-1-1,5-2 1,-4-5 161,-3-7 0,0-8 0,0-6 123,0-8 0,0-20 0,0-16 414,0-20 1,7-11-1,3-6 1,2 1 97,5-1 1,-5 1 0,2 1-1,3 6 41,2 7 0,-4 5 0,0 4 15,1 6 0,4 7 0,-1 14-147,-4 7 1,2 16 0,-8 6 0,1 5-307,0 3 0,4-1 0,-4 3 0,0 2-532,-1 3 0,8 0 0,-5-10 0,3-5-3029,-1-6 3639,-9-6 0,14-3 0,-6 1 0</inkml:trace>
  <inkml:trace contextRef="#ctx0" brushRef="#br0" timeOffset="1535">2570 1154 8717,'15'-9'450,"-1"-6"0,-1-4 0,4-5 0,-3-3-241,3-2 1,2-10 0,3 5 0,0-2-38,0 0 0,-10 2 0,-3-5 0,-1 5 11,-1 3 0,0 2 0,-7 7 1,-2 3 123,-5 4 1,-1-2 0,-11 10-1,-5 2 268,0 3 0,-1 4 0,4 5 0,-1 8-163,0 4 0,0 13 1,0 2-1,3 2-523,5 0 0,1 8 0,9 6 0,-4-1-682,4-3 0,8-10 0,8 0 0,5 1-3288,8-3 4081,11-13 0,-2-1 0,9-8 0</inkml:trace>
  <inkml:trace contextRef="#ctx0" brushRef="#br0" timeOffset="2019">3202 719 7983,'-10'-29'0,"-4"0"446,-6 2 1,6 5 0,-1 5-1,-2 5 640,-2 3 1,-3 1-1,1 8 1,-1 0-557,0 0 0,7 10 0,3 7 0,3 7-484,4 5 0,2 10 1,3-5-1,0 2-252,0 0 0,3 1 0,4 6 0,8 1-102,4-1 1,-4 1 0,-1-1-1,3 1-95,2 0 0,3-1 0,-3 1 1,-4-1-10,-8 1 1,-4-1 0,-3 1 0,0-3 298,0-5 0,-10-4 1,-5-13-1,-4-4 460,-3-8 1,1-7-1,-1-7 1,0-10-79,0-10 0,8-2 0,2-12 1,2-5-419,5 0 1,12 2 0,8 6-1,4 1 1,3-1 1,0 6 0,2 3 0,3 5-210,2 2 1,9 3 0,-4 2-1,2 5 194,1 2 0,-1-4 0,5 4 1,-2 0 287,-3 1 1,-2-8 0,5 2 0,-5-4 188,-3-3 1,-9 0-1,-10 0 1,0 1 138,0-1 0,-7 7 0,0 1 0,-10-1 25,-9 3 1,-8 3 0,-5 9 0,-4 0 265,-3 0 1,5 16-1,-8 9 1,1 6 306,2 8 0,0 9 0,10 3 0,0 0-864,5 2 0,11-14 0,1 4 0,5-4-704,2-5 1,19-3 0,13-11 0,16-6 6,17-6 0,10-8 1,15-10-1,7-12-542,-43 7 0,0-4 0,2-4 0,0-2 0,5-2 0,1 1 744,1-2 0,0 0 1,-3-1-1,-1 0 1,0-4-1,0 1 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4:09.527"/>
    </inkml:context>
    <inkml:brush xml:id="br0">
      <inkml:brushProperty name="width" value="0.06" units="cm"/>
      <inkml:brushProperty name="height" value="0.06" units="cm"/>
      <inkml:brushProperty name="color" value="#004F8B"/>
    </inkml:brush>
  </inkml:definitions>
  <inkml:trace contextRef="#ctx0" brushRef="#br0">0 219 8151,'0'-15'1672,"3"3"0,6 2-1167,13 5 1,12 3-1,19 2 1,15 0-387,17 0 0,4 0 0,-38-1 1,0 0-1,0-2 0,0-2-194,-2-2 1,1 0-1,47-5 1,-13-3-1,-6-2-374,-13-2 1,-9 4 0,-15 1 0,-5-1 448,-7 3 0,-5-7 0,-2 7 0</inkml:trace>
  <inkml:trace contextRef="#ctx0" brushRef="#br0" timeOffset="384">610 349 8365,'-2'-19'259,"-6"4"1,6 3 0,-8 7 53,1-2 1,6 10-1,-4 11 1,5 8 205,2 7 1,0 0 0,0 12 0,0 7-101,0 6 1,0-4 0,2 6-1,3 0-466,2-1 1,8 4 0,-6 3 0,1-4-822,0-7 1,4-7 0,-4-5 867,2-3 0,2 0 0,8 8 0</inkml:trace>
  <inkml:trace contextRef="#ctx0" brushRef="#br0" timeOffset="801">1024 262 8047,'0'22'149,"0"2"0,0 5 0,0 7 268,0 6 0,7 4 0,0 2 0,-2 5-51,-2 3 0,4 2 1,0 7-1,-2 1-152,-3-1 0,6 0 0,-1-2 1,-2-2-194,-3-3 1,-2-12 0,0-3-40,0-11 1,0-20 0,0-12 134,0-12 0,0-10 0,0-7 0,0-7-48,0-6 0,3-4 0,1-2 0,6-3-97,2 3 1,-5-5 0,8 2-1,2 5 188,2 7 0,3 8 1,0 11 83,0 6 1,-1 6-1,1 18 1,0 12-159,0 12 1,-3 17 0,-2 7 0,-5 2-794,-2-2 0,-3 5 1,-5-7-1,3-1-535,3-4 0,-1-14 1242,-7-8 0,0 4 0,0 1 0</inkml:trace>
  <inkml:trace contextRef="#ctx0" brushRef="#br0" timeOffset="984">1503 654 8047,'-2'22'0,"-3"2"427,-3 5 0,1-5 0,7 8 1,0-1 291,0 5 0,3 6 0,1-1 1,6-3-317,2-1 0,3-3 1,4 4-1,-2-4-809,-2-2 1,-1-3 0,8-8 405,0 1 0,-1 0 0,1 0 0</inkml:trace>
  <inkml:trace contextRef="#ctx0" brushRef="#br0" timeOffset="1133">1459 371 8047,'0'-36'-820,"0"-1"1,0 11 819,0-3 0,10 14 0,2 6 0,10 9 0</inkml:trace>
  <inkml:trace contextRef="#ctx0" brushRef="#br0" timeOffset="1383">1677 545 7324,'10'53'0,"4"-7"-96,6-7 0,-6-3 1,-2 6-1,-2-4 768,-5-1 0,5-8 1,-3 7-1,-2 0-92,-3-2 0,-2 0 0,0-5 269,0 7 1,0-12-501,0-2 0,-2-7-269,-6-1 0,6-14 0,-5-14 0,4-6-169,3-1 1,0-1 0,0 0 0,0 0 20,0 1 0,10-9 1,4 1 24,6 3 1,2 11-1,-1 8-202,1 5 0,0 2 0,0 2 1,-1 5-638,1 8 1,0 14 0,-3 5 0,-2 2 881,-2 0 0,-1 1 0,8 6 0</inkml:trace>
  <inkml:trace contextRef="#ctx0" brushRef="#br0" timeOffset="1949">2265 262 8047,'3'-19'772,"4"4"0,-5 15 0,5 17 0,-7 10-90,-7 9 1,5 5 0,-8 5 0,3 3-344,0 1 0,-1 11 0,6-3 1,-3 2-287,-2-1 0,0 3 0,7-4 0,0 3-472,0-3 0,0 3 1,0-13-1,0-7-1081,0-9 0,2-18 1364,5-7 1,-4-14 0,6-10 0,1-10 119,5-9 0,-3-7 0,2-6 0,1-4 223,-3-3 0,7 6 0,-4-9 1,4-1 103,3-3 1,-8 5-1,-2 2 1,0 1-386,1-1 1,-6 8 0,5-1-1,-2 11 331,-6 9 0,-4 16 1,-7 16 35,-7 16 1,2 15 0,-3 17 0,-2 7-4,-2 5 1,4 0 0,3-3-1,2-2 51,6 3 0,1-6 0,6 1 0,1-3-794,4-4 1,11-3 0,0-5 0,8-5-759,0-7 1,4 0 0,1-5 1210,1-4 0,4-3 0,6 4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44:20.674"/>
    </inkml:context>
    <inkml:brush xml:id="br0">
      <inkml:brushProperty name="width" value="0.06" units="cm"/>
      <inkml:brushProperty name="height" value="0.06" units="cm"/>
      <inkml:brushProperty name="color" value="#004F8B"/>
    </inkml:brush>
  </inkml:definitions>
  <inkml:trace contextRef="#ctx0" brushRef="#br0">480 574 8099,'0'-29'0,"0"0"0,0 3 212,0 2 1,0 2-1,0 0 55,0 0 0,2 10-144,5 5 0,-4 14 1,6 10-1,-1 10 42,-1 9 1,3 12 0,-6 8 0,6 5-77,2 6 1,-5 13-1,5 0 1,-2 5-217,-5 2 1,5 10 0,-7-47-1,1 1 1,-1 2 0,1 1-466,1 0 1,0 1 0,-4-4 0,0-1 317,2 1 0,2 0 0,7 41 1,0 4-1</inkml:trace>
  <inkml:trace contextRef="#ctx0" brushRef="#br0" timeOffset="234">0 1184 8153,'3'-12'1188,"4"2"1,8 3-723,4 0 0,12 0 0,6 7 0,6-3-610,8-4 0,5 5 1,12-8-1,4 3-413,8-1 1,-5 1 0,-5 7 0,-9-2-36,-11-6 0,-6 6 592,-8-5 0,5-5 0,-7 0 0</inkml:trace>
  <inkml:trace contextRef="#ctx0" brushRef="#br0" timeOffset="584">915 792 8131,'0'-12'906,"-7"5"0,0 14 1,2 8-605,2 4 1,3 5-1,0 5 1,0 5-256,0 0 0,0 7 0,0-5 1,0 3-143,0-3 1,10 3 0,4-10 0,6-2-424,2-3 0,-1-5 0,1-4 285,0-8 1,0-7 0,0-7-1,-3-10 179,-5-10 0,3 1 0,-7-8 0,0 0 107,-1 0 1,-1 5 0,-8-7 0,0-1 91,0 4 1,0-9 0,0 9 1628,0-1-1018,0 2 1,0 23 0,0 9-406,0 12 1,2 14 0,3 6 0,5-1-392,2 1 0,2 6 1,8-4-1,0 0-462,-1-5 1,-1 3 0,-3-6 0,-3-4-1974,3-5 0,3-5 2475,1 3 0,1 4 0,0-7 0</inkml:trace>
  <inkml:trace contextRef="#ctx0" brushRef="#br0" timeOffset="800">1329 1141 7859,'-15'0'1942,"1"0"-848,9 0 0,-5-3-669,10-4 0,0 2 1,3-9-1,2-3-275,2-3 0,10 1 1,-5 2-1,2 2-5,1-1 0,-1-1 0,6 0-443,-6 2 1,6 10 0,-6-2-541,5 5 0,3 4 0,0 5-217,0 8 1,0 11 1054,-1 3 0,1 10 0,0-5 0</inkml:trace>
  <inkml:trace contextRef="#ctx0" brushRef="#br0" timeOffset="1034">2026 901 8098,'-3'-22'502,"-4"1"1,2-1 0,-7 0-1,0 0 305,0 0 1,-3 8 0,-6 2 0,-1 2 31,0 5 0,0 3 0,0 4 0,1 6-464,-1 6 0,0 15 0,3 5 0,2 2-315,2 1 0,10-1 0,-2 7 0,5-1-222,2-6 0,0 3 0,2-8 1,5 0-1043,8 1 0,4-5 0,6-13 1,4-7-875,7-4 1,5-3 2077,3 0 0,-1-20 0,1-4 0</inkml:trace>
  <inkml:trace contextRef="#ctx0" brushRef="#br0" timeOffset="1233">2287 74 6603,'0'-22'609,"-7"0"431,-1 0 0,1 15 0,7 12-605,0 14 1,3 25 0,1 2 0,6 9-67,2 13 1,-4 0-1,6 12 1,1 2-434,-3 3 1,5 4 0,-8 3 0,1 5-489,0 2 0,-3-7 0,-7-2 0,0-15 552,0-17 0,-10-20 0,-2-6 0</inkml:trace>
  <inkml:trace contextRef="#ctx0" brushRef="#br0" timeOffset="1500">1982 444 8051,'17'-15'-337,"5"1"0,2-1 740,0 3 0,-2 2 1,2 10-1,3 0 386,2 0 0,2 0 0,-4 3 0,2 4-66,-2 8 1,4 6 0,-2 6 0,-2 2-284,-3-2 0,-2 4 1,-1 1-1,1-1-290,0 1 1,0 6 0,0-4 0,-3 2-305,-5 1 0,3 4 0,-7 5 1,0-5-641,-1 0 0,-1-2 1,-8-3-1,0-7-1579,0-5 2373,0-12 0,0 8 0,0-8 0</inkml:trace>
  <inkml:trace contextRef="#ctx0" brushRef="#br0" timeOffset="1633">2701 335 8051,'-22'-22'2,"3"0"-702,4 1 700,5 8 0,10-6 0,0 7 0</inkml:trace>
  <inkml:trace contextRef="#ctx0" brushRef="#br0" timeOffset="2117">3114 749 7932,'-9'-20'608,"-6"6"0,3-3 0,-2 7 83,-3-2 1,-3 7-1,-1 0 1,1 10-215,6 10 1,-13 11 0,5 6 0,1 2-655,4 4 1,-3 4-1,8-1 1,0-3-372,5-1 1,4-11 0,3 3 0,0-4 123,0-4 0,10-6 0,5-3 349,4-2 0,3-6 1,-1-8-1,1-6 312,0-2 0,-3 5 0,-2-6 623,-2 4 0,-1-6-819,8 8 0,-7-8-1304,-1 8 0,-7 0-485,8 7 1748,-1 0 0,8 0 0,0 0 0</inkml:trace>
  <inkml:trace contextRef="#ctx0" brushRef="#br0" timeOffset="2850">3114 858 7970,'0'14'532,"0"1"1,0-8 0,-2 5 0,-3 0-208,-2 0 1,0-5 0,7 8-83,0 2 1,0 2 0,0 3-27,0 0 0,0-8 0,0 1 62,0 2 1,0-5 210,0 2 0,-3-9-271,-4 2 0,5-7-353,-6-7 1,6-5 0,2-10 0,0 1-194,0-1 1,0 0 0,2 0 0,6 0-443,6 1 1,-2 1-1,3 3-172,2 3 0,2 2 536,3-3 1,-8 6 404,1 9 0,-10 0 0,4 0 0</inkml:trace>
  <inkml:trace contextRef="#ctx0" brushRef="#br0" timeOffset="3567">3310 988 7959,'-12'22'315,"0"-8"0,7 1 112,-2 2 1,-7-5 226,6 3 0,-1-11-409,1 4 1,6-8 0,-5-8-69,4-6 1,3-5 0,0-3-43,0 0 0,0-7 0,0 0 0,0 2-84,0 3 0,3-5 0,4 0 0,8 2 47,4 3 1,-5 2 0,1 1 0,2 1 164,2 6 0,5 4 0,3 10 1,2 0 144,-2 0 0,-3 17 0,-2 7 0,-3 8-611,-4 6 1,-3 6 0,-8 4-1,4 3-364,-3-2 0,-3-6 0,-4-4 0,-3-5-2276,-3-3 2843,-8-2 0,3 3 0,-8 2 0</inkml:trace>
  <inkml:trace contextRef="#ctx0" brushRef="#br0" timeOffset="3900">4073 727 7920,'14'-22'54,"-2"0"1,0 1 221,0-1 0,-7 0 0,3 0 0,-6 0 830,-2 1 0,0 6 0,-2 3-625,-6 2 0,-4 6 0,-10 11 0,1 7-398,-1 6 0,-2 4 0,-1 2 0,1 4-282,5-4 1,12 6 0,-1-3 0,6 0 79,2 2 1,0-7-1,2 8 1,3-3 146,3 0 1,8 0-1,-1-7 1,2-1 849,-3 1 0,3 7 1,-9 0-1,-4-2 140,-1-3 0,-8-2 0,-7 0 0,-12-1-425,-8 1 0,-4-7 0,-10-3 0,-2 0-1032,-3 0 0,2-7 0,11 2 0,4-4 439,2-3 0,13-10 0,9-2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2:58.428"/>
    </inkml:context>
    <inkml:brush xml:id="br0">
      <inkml:brushProperty name="width" value="0.08571" units="cm"/>
      <inkml:brushProperty name="height" value="0.08571" units="cm"/>
    </inkml:brush>
  </inkml:definitions>
  <inkml:trace contextRef="#ctx0" brushRef="#br0">129 524 8365,'-15'-8'572,"1"1"1,-1 0 335,-7 7 1,8-3 1480,-1-4-1846,1 5 0,2-10-548,4 4 1,16-4-1,6-7 1,6 2 24,1 2 0,1 3 1,0-5-1,0 5-281,-1 3 0,4 1 1,1 8-1,3 0-172,-2 0 1,-3 0-1,-2 0 75,0 0 0,-8 10 1,-2 5-1,-2 4 20,-5 3 1,-3-1-1,-2 4 1,-2 1 49,-5 3 0,-6 10 0,-8-5 0,-3 2 121,-6 0 1,6-2 0,-5 3 0,7-8 147,8-5 1,2-12-1,7-2 90,-2-1 1,7-9-1,9 3 1,4-10 218,3-6 1,11 6-1,2-5 1,-2 2 55,-3 6 1,-2 1-1,-1 3 1,1 3 196,0 4 1,-10-2 0,-5 12 0,-4 4-146,-3 6 0,0 4 0,-3-4 0,-4 4-489,-7 3 0,-6-5 1,-2 5-1,1 0-590,-1 0 1,-7-7 0,0-1 0,0-6-2046,-3-6 2726,8-9 0,-17 5 0,7-10 0</inkml:trace>
  <inkml:trace contextRef="#ctx0" brushRef="#br0" timeOffset="200">477 1 8175,'22'22'291,"0"2"1,2 5 0,5 10 503,7 9 0,-2 0 1,0 13-1,-3 4 81,-4 5 1,-5 13 0,-8-3 0,-6 4-602,-6 3 0,-21 3 0,-10 2 0,10-45 0,-1 0-339,-2 0 0,0-2 0,-14 35 0,2-10 1,0-9-2862,0-11 2925,8-4 0,-15-21 0,7-6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00.847"/>
    </inkml:context>
    <inkml:brush xml:id="br0">
      <inkml:brushProperty name="width" value="0.08571" units="cm"/>
      <inkml:brushProperty name="height" value="0.08571" units="cm"/>
    </inkml:brush>
  </inkml:definitions>
  <inkml:trace contextRef="#ctx0" brushRef="#br0">475 0 8281,'-29'0'0,"0"0"201,2 0 1,10 3 0,3 6 0,-6 13 34,-6 12 0,-1 26 0,-7 20 0,17-29 0,0 5 24,0 10 0,0 6 0,-1 11 0,0 5 1,4-22-1,0 1 0,1 1 0,0 3 1,1 1-1,1 1-176,0 0 0,2 0 0,0 1 0,1 2 0,0 1 0,2 0 1,0 0-1,1 0 0,1 1 0,2 1 0,0 1 0,2 0 86,0 3 0,2 0 1,0-2-1,2-6 1,1-2-1,1-1 0,2-1 1,2 0-1,1-2 1,6 25-1,2-2-285,1-6 1,1-2 0,1-9-1,0-3 1,-1-6 0,1-1 0,0-4-1,0-1-1509,-1-7 0,2-2 0,20 34 1624,1-13 0,7-7 0,-6-11 0,-11-18 0,-12-14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4.284"/>
    </inkml:context>
    <inkml:brush xml:id="br0">
      <inkml:brushProperty name="width" value="0.08571" units="cm"/>
      <inkml:brushProperty name="height" value="0.08571" units="cm"/>
    </inkml:brush>
  </inkml:definitions>
  <inkml:trace contextRef="#ctx0" brushRef="#br0">436 545 7885,'-22'0'0,"1"0"0,6 0 473,1 0 1,9 2-1,0 3-9,10 2 1,14 3 0,13-5-1,1 5-128,6 2 1,2-8 0,3 4 0,-1-6-188,1-2 0,-1 3 0,1 1 0,0 4-136,-1-4 0,-9-1 0,-5-3 1,-5 0 21,-2 0-242,-10 0 0,-14 0 1,-18 0-1,-9 0 10,-5 0 0,-4 0 0,-11 0 0,-1 0 245,1 0 1,3 0-1,3 0 1,1 0 46,6 0 0,2 0 0,8 0 0,-3 0-299,2 0 0,10 0-2123,3 0 2327,9 10 0,14-8 0,16 8 0</inkml:trace>
  <inkml:trace contextRef="#ctx0" brushRef="#br0" timeOffset="351">1220 175 9040,'0'21'736,"0"4"0,0 4-394,0 7 0,0 0 0,0 5 0,0 5-457,0 0 0,7 0 0,1-2 0,-1-1-537,3 1 0,-8-8 652,5 1 0,5-11 0,0 6 0</inkml:trace>
  <inkml:trace contextRef="#ctx0" brushRef="#br0" timeOffset="767">1111 1285 8561,'-12'-9'904,"2"6"1,13-7-1,4 10 1,8 0-626,4 0 0,3 0 0,0 0 0,2 0-225,5 0 0,-5 0 0,5 3-107,-5 4 1,-4 5 0,-6 10 0,-4 0-143,-1 0 0,-6 2 0,2 2 0,-8 6-76,-4 2 0,-10-5 0,3 5 0,-6-1 126,-2 1 0,8-7 0,2 2 0,0-7 196,0-8 1,4 6 310,-6-6 0,11-4-93,3-3 0,10-4 1,14-3-1,3 0-291,2 0 0,2 0 0,-4 0 0,4 0-1014,3 0 0,-5-8 1036,8 1 0,-1-20 0,8 3 0</inkml:trace>
  <inkml:trace contextRef="#ctx0" brushRef="#br0" timeOffset="1117">327 305 8095,'-43'8'0,"2"1"162,4 3 1,-1 5 0,9 10 0,2 4 160,3 3 0,2 2 1,0 10-1,3 3-12,4 2 0,6 9 0,9-2 0,0 5 4,0 2 1,0 1 0,2 2 0,5 4-170,8 8 0,11 12 0,6 2 0,-1 1-244,-16-47 0,2 0 1,24 42-1,-21-42 0,1 1 1,3-3-1,0 0-375,25 41 1,4-5 0,-2-19 0,0-5-219,2-7 1,0-15 0,5-9 0,-5-10-1061,1-10 1751,-8-14 0,17-25 0,-8-14 0</inkml:trace>
  <inkml:trace contextRef="#ctx0" brushRef="#br0" timeOffset="1367">1808 22 8095,'29'-2'198,"0"-6"1,0 6 0,-7-5-1,0 4 362,0 3 1,7 20-1,0 11 1,-3 15-182,-2 12 0,-9 17 1,-1 10-1,1 9-72,-3 6 0,-3-47 0,-1 2 0,-4 3 0,-1 1 0,0-2 0,-1-1-156,0 0 1,-1 0 0,-2 1-1,-1 2 1,-1 0 0,-1 0 0,-3 2-1,-3-1-227,-2 3 0,-3 0 0,0-4 0,-1-2 1,-3-2-1,-1-1 0,3-5 0,0-1-386,-14 41 1,-6-18 0,8-11-1,5-12-1730,7-14 2192,-2-17 0,9-22 0,8-2 0</inkml:trace>
  <inkml:trace contextRef="#ctx0" brushRef="#br0" timeOffset="1734">2984 893 8419,'-22'-9'1305,"0"-6"0,10 3-443,5-3-1586,5 11 0,2-4-267,0 16 0,7 4 991,0 9 0,10 1 0,-5 0 0</inkml:trace>
  <inkml:trace contextRef="#ctx0" brushRef="#br0" timeOffset="1850">2897 1394 8068,'-44'32'0,"1"-8"0,-1 7 0,3-2 759,5 0 0,-5 8 0,4-8 0,-4 0-602,-2 2 1,9-9-1,7 2 1,8-9-562,4-6 1,8-1 403,-7-8 0,9 0 0,-5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02.728"/>
    </inkml:context>
    <inkml:brush xml:id="br0">
      <inkml:brushProperty name="width" value="0.08571" units="cm"/>
      <inkml:brushProperty name="height" value="0.08571" units="cm"/>
    </inkml:brush>
  </inkml:definitions>
  <inkml:trace contextRef="#ctx0" brushRef="#br0">44 19 8265,'-10'-12'1086,"-4"5"1,4 7 0,3 7-391,4 8 0,3 14 0,0 7 0,0 5-347,0 3 1,7 2 0,3 2 0,0 5-609,-1 3 0,1-5 1,-5 5-1,5-3-3045,2-5 3304,-7-2 0,14-2 0,-7-1 0</inkml:trace>
  <inkml:trace contextRef="#ctx0" brushRef="#br0" timeOffset="867">87 2785 8208,'-21'-22'1485,"8"1"0,6-1-955,5 0 1,4 0 0,5 0-1,8 1-131,4-1 1,6 7 0,1 1-1,3-1-134,-2 3 0,4 3 0,-2 9 0,-2 0-217,-3 0 1,-5 2 0,-4 5 0,-8 10-139,-4 10 1,-3 7 0,-3 9-1,-4 3-102,-8 5 0,-6-3 1,-6 10-1,-2 3-64,2 2 1,-4 0 0,2-3 0,2-4-95,3-3 1,5-5-1,4-9 292,8-2 1,7-21 0,10-3 130,11-16 1,8-9-1,13-12 1,-1-3-576,5-2 0,2-7 0,-4 4 1,-1 1-2313,1 0 2814,-1 1 0,1 9 0,-1-1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09.594"/>
    </inkml:context>
    <inkml:brush xml:id="br0">
      <inkml:brushProperty name="width" value="0.08571" units="cm"/>
      <inkml:brushProperty name="height" value="0.08571" units="cm"/>
    </inkml:brush>
  </inkml:definitions>
  <inkml:trace contextRef="#ctx0" brushRef="#br0">44 63 7998,'-10'-22'1142,"-4"1"-847,4 8 0,1 6 0,9 17 0,0 9 11,0 8 1,0 9 0,0-4 0,0 1-55,0 6 1,0 2-1,0 3 1,2 2-98,5 5 1,-4-3-1,4 10 1,-5 3-232,-2 1 1,0 1 0,0 0 0,3-2-89,4-1 1,-2-4-1,9-17 1,3-8 206,3-7 0,1 0 0,1-16 0,2-6 21,5-7 1,-2-7 0,9-10 0,1 3-550,-3 5 1,7-6-1,-7 6 1,2-6 484,0-1 0,0-11 0,8-2 0</inkml:trace>
  <inkml:trace contextRef="#ctx0" brushRef="#br0" timeOffset="265">806 629 7998,'0'-22'265,"0"-2"1,0-2 503,0-3 0,0 7-370,0 7 1,-2 10-192,-5-2 0,2 17 0,-7 12 0,2 12-75,5 7 0,3 2 0,2 1 0,0-1-161,0 1 0,0-3 0,2-5 0,3-7-45,2-4 0,10-4 0,-2-1 0,4-6 318,3-7 1,0-7 0,-3-7 0,-2-10-18,-3-9 0,-1-6 0,1-7 0,-7 3-118,-4-3 1,-6 8-1,-4 0 1,-7 4-328,-6 5 1,-9-2-1,-2 17 1,-3 2-368,-5 2 0,0 6 1,3 2-1,7 4-2752,5 4 3336,2 11 0,0 0 0,1 7 0</inkml:trace>
  <inkml:trace contextRef="#ctx0" brushRef="#br0" timeOffset="551">1394 1043 7989,'12'-2'3944,"-4"-6"-3310,-6 6 1,0-8 0,6 10-565,6 0 1,6 0 0,1 0 0,4 0-474,4 0 1,-3 0 0,10 0 402,3 0 0,12 0 0,5 0 0</inkml:trace>
  <inkml:trace contextRef="#ctx0" brushRef="#br0" timeOffset="683">1960 738 7989,'-55'7'342,"4"1"0,-2-1 1,2-7-1,0 0 398,-2 0 1,7 0 0,-7 2 0,2 3-1311,0 2 0,7-2 570,8-12 0,10-5 0,-6-10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08.145"/>
    </inkml:context>
    <inkml:brush xml:id="br0">
      <inkml:brushProperty name="width" value="0.08571" units="cm"/>
      <inkml:brushProperty name="height" value="0.08571" units="cm"/>
    </inkml:brush>
  </inkml:definitions>
  <inkml:trace contextRef="#ctx0" brushRef="#br0">240 1808 8272,'-12'0'687,"-7"0"-363,4 0 1,3 0-1,-3 0 1,-1 2 0,-4 5 1,1 8 0,2 14 0,2 7-62,-2 5 0,5 5 0,0 3 0,3 4-251,4 2 0,2-1 0,6-1 0,6-12-44,13-7 1,2-15 0,13-11 0,1-8 52,4-8 1,1-13-1,-2-16 1,-4-4 66,-8-2 1,0-8 0,-5-2 0,-5-1-44,0 1 0,-9 2 0,-3 10 0,-7 5-263,-7 7 1,-12 5-1,-13 4 1,-2 6-252,-4 6 0,-3 6 0,-3 4 0,1 3-289,-1 3 1,3 1 0,5-4 756,7 2 0,4 10 0,4-5 0</inkml:trace>
  <inkml:trace contextRef="#ctx0" brushRef="#br0" timeOffset="333">676 131 8116,'7'-41'283,"0"4"1,3 8 0,-3 15 0,8 7-51,4 4 1,5 23-1,3 11 1,4 17-64,3 18 0,-5 11 1,-12-30-1,0 3 1,0 4-1,0 1 54,0 4 1,0 3-1,-3 8 1,-2 3 0,2 6-1,-1 4 1,-2 8-1,-3 4-293,-2-28 0,-1 2 0,-1 1 0,-2 4 0,-1 2 0,1 1 0,0 2 0,0 1 0,-1 1 1,-2 3-1,-1 0 0,0 2 112,-2 2 0,-1 2 0,-1-2 1,0-6-1,0-1 0,-1 0 0,0 0 1,-1-1-1,1-1 0,0-4 0,0-1 1,-1-1-165,1-2 0,0-1 0,-1 0 0,-2 29 1,-1-2-1,1-8 0,0-2 0,2-5 1,-1-4-528,2-7 1,0-4 0,1-11 0,0-3 0,-11 27 647,2-20 0,6-11 0,-13-6 0,-5 1 0</inkml:trace>
  <inkml:trace contextRef="#ctx0" brushRef="#br0" timeOffset="866">2004 2417 8472,'-22'-12'163,"10"3"1,2 11-164,10 5 0,0 15 0,0 12 0</inkml:trace>
  <inkml:trace contextRef="#ctx0" brushRef="#br0" timeOffset="963">1873 3005 8109,'-43'44'684,"-3"-1"1,-3 1 0,-1 0-462,1-1 0,3 1 0,5-3 0,2-5-223,3-7 0,0 5 0,-8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11.929"/>
    </inkml:context>
    <inkml:brush xml:id="br0">
      <inkml:brushProperty name="width" value="0.08571" units="cm"/>
      <inkml:brushProperty name="height" value="0.08571" units="cm"/>
    </inkml:brush>
  </inkml:definitions>
  <inkml:trace contextRef="#ctx0" brushRef="#br0">1089 479 8270,'-12'-12'-1043,"2"3"1,10 11 1042,0 5 0,0 13 0,0 9 0,-10 9 0,-2-4 0</inkml:trace>
  <inkml:trace contextRef="#ctx0" brushRef="#br0" timeOffset="80">1024 719 8045,'-20'63'0,"3"-5"13,3-7 1,-8-8 0,-7-4-1,0-3 243,-3 3 1,6-7 0,-8-1 0,2-2-162,6 0 1,-1 0-1,1-10 1,-1-2-96,8-2 0,-13-1 0,8 8 0</inkml:trace>
  <inkml:trace contextRef="#ctx0" brushRef="#br0" timeOffset="812">1132 349 8028,'-14'-7'340,"-1"-1"-651,-2 3 311,8 3 0,-11-8 0,8-2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13.492"/>
    </inkml:context>
    <inkml:brush xml:id="br0">
      <inkml:brushProperty name="width" value="0.08571" units="cm"/>
      <inkml:brushProperty name="height" value="0.08571" units="cm"/>
    </inkml:brush>
  </inkml:definitions>
  <inkml:trace contextRef="#ctx0" brushRef="#br0">65 163 8040,'0'-34'0,"0"5"64,0 5 0,0 2 0,0 0 407,0 0 0,0 13-220,0 9 1,0 17-1,0 14 1,0 3-119,0 5 1,-7 2 0,0 5-1,0 2-89,-3 3 1,7 2 0,-6-4-1,2 4-68,-1 3 1,1-6-1,7 6 1,0-3-106,0-4 0,0 4 0,0-5 0,2-4 28,6-5 1,-3-15 0,9 0 0,5-10 289,8-4 1,-3-3 0,5-7 0,-5 0-46,-2 0 1,7-7 0,0-3-1,-2 1-535,-3-1 1,-2-4 0,0 4 0,-1 0-1745,1 1 2135,-10-8 0,8 4 0,-8-8 0</inkml:trace>
  <inkml:trace contextRef="#ctx0" brushRef="#br0" timeOffset="217">762 620 7999,'0'-14'393,"0"-1"1,3 10-1,1 0-176,4 10 1,-1 3-1,-7 11 1,0 5-185,0 0 0,0 10 1,0 0-1,0 2-184,0 1 0,7-8 0,0 7 1,-2 0 150,-2-2 0,6 7 0,4-7 0</inkml:trace>
  <inkml:trace contextRef="#ctx0" brushRef="#br0" timeOffset="485">1241 1056 12045,'22'7'865,"0"0"1,2-2-909,5-3 0,5-2 0,9-2 0,1-3-926,0-2 1,6-8-1,1 6 969,-2-3 0,-3-3 0,-3-7 0</inkml:trace>
  <inkml:trace contextRef="#ctx0" brushRef="#br0" timeOffset="685">1895 794 8090,'-22'0'0,"0"0"18,0 0 0,0 0 1,-2 0-1,-2 3 626,-3 4 0,-10-5 0,3 6 0,-6-6-355,-1-2 1,-1 7-1,-2 1 1,0-3-580,3-3 0,-3-2 0,17-2 1,2-3 289,3-3 0,2-9 0,0 5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18.877"/>
    </inkml:context>
    <inkml:brush xml:id="br0">
      <inkml:brushProperty name="width" value="0.08571" units="cm"/>
      <inkml:brushProperty name="height" value="0.08571" units="cm"/>
    </inkml:brush>
  </inkml:definitions>
  <inkml:trace contextRef="#ctx0" brushRef="#br0">22 676 8028,'0'-12'913,"0"5"1,0 16-697,0 13 0,0 2 1,0 13-1,-2-1 10,-6-2 1,6 7 0,-5-5 0,4 8-89,3 7 0,0-6 1,0 6-1,0-5-122,0-2 0,0 7 0,0-1 0,0-1-238,0-3 1,3-3 0,1-1-1,6-6 123,2-7 1,-5-15 0,8-6-1,2-6 215,2-2 0,3 0 0,0-2 0,2-3-104,5-2 0,-5-8 1,5 5-1,-2 1-318,2-1 0,-5 0 1,5 5-1,-5-2 305,-2 2 0,0-7 0,0 0 0</inkml:trace>
  <inkml:trace contextRef="#ctx0" brushRef="#br0" timeOffset="333">632 1329 8011,'0'-22'372,"0"8"0,0-1 445,0-1 1,0-4-520,0-2 1,9 8 0,6 2 0,4 2-143,3 5 0,0 3 0,2 2 0,3 0-67,2 0 1,2 2-1,-4 3 1,-1 5-104,-6 2 1,-1 5 0,-9 9 0,-1 3-94,1-2 0,-5 5 0,-12-1 0,-8 3 118,-4 5 1,-3-1 0,0 1-1,0-5-6,1-3 1,-8 1 0,0-6 0,2 1 190,3-8 1,9 1 44,1-13-216,9 0 1,7-14 0,18-3 0,6 1-335,1-1 1,4 3 0,1 7-1,-1 0-507,1 0 0,6 2 0,-1 3 816,4 2 0,-7 10 0,-3-5 0</inkml:trace>
  <inkml:trace contextRef="#ctx0" brushRef="#br0" timeOffset="550">1394 1612 8483,'2'-14'879,"6"-1"1,-4 10 0,11-2 0,4 5-1363,8 2 1,-1 0-1,11 0 1,1 0-361,4 0 0,1 0 0,1-3 843,-1-4 0,11-5 0,1-10 0</inkml:trace>
  <inkml:trace contextRef="#ctx0" brushRef="#br0" timeOffset="665">1960 1416 8097,'-10'-19'-2,"-4"2"0,-6 5 487,-1 2 0,-1-4 0,-2 4 0,-3 0-88,-2 1 0,-10-1 0,3 5 0,-5-2-643,-3 2 1,1 3 0,-1 2 0,3 0 245,5 0 0,-5-10 0,7-2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17.794"/>
    </inkml:context>
    <inkml:brush xml:id="br0">
      <inkml:brushProperty name="width" value="0.08571" units="cm"/>
      <inkml:brushProperty name="height" value="0.08571" units="cm"/>
    </inkml:brush>
  </inkml:definitions>
  <inkml:trace contextRef="#ctx0" brushRef="#br0">1046 544 7940,'0'15'72,"0"0"1,0 1 374,0 4 0,-7 2 1,-1 2-1,1 5-164,-3 7 0,6 8 0,-11 4 0,1 3-194,1-3 1,-13 6 0,4-1 0,-2 0-586,0 0 1,2-9 0,0-10 495,0-3 0,-9 8 0,-3-5 0</inkml:trace>
  <inkml:trace contextRef="#ctx0" brushRef="#br0" timeOffset="580">1111 218 8057,'-22'-10'712,"1"-4"1,6 4-65,1 3-678,-1 4 30,3 13 0,2 2 0,10 10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28.710"/>
    </inkml:context>
    <inkml:brush xml:id="br0">
      <inkml:brushProperty name="width" value="0.08571" units="cm"/>
      <inkml:brushProperty name="height" value="0.08571" units="cm"/>
    </inkml:brush>
  </inkml:definitions>
  <inkml:trace contextRef="#ctx0" brushRef="#br0">22 675 8162,'-12'22'186,"2"0"0,10 0 1,0 2 84,0 5 0,0 7 0,3 13 1,4 6 142,8 8 0,4 7 1,3 20-1,-1 4-303,-9-43 0,-2 0 0,0 2 0,0 0 0,-2 2 0,1-1 1,-2 1-1,0-1-62,2 1 1,-1-1 0,2 45 0,-3-7 0,-2-10-609,2-9 1,-5-15 183,6-7 0,-6-27 0,-2-17 184,0-16 1,0-11-1,0-4 1,3-7 131,4-13 1,-2-2-1,7-12 1,-3 0 158,-4 2 1,0-7 0,0 5-1,2-7-89,-2-8 1,5 6 0,-3-8 0,0 0-73,3-5 1,-5-7 0,9-5 0,3-3-176,3 4 0,1 1 1,4 3-1,1 2 207,3 5 1,0 8-1,-7 16 1,0 13 194,0 11 0,-10 15 144,-5 3 1,-5 6 33,-2-6-384,-9 9-178,6-5 242,-6 10 141,9 0 1,9-7-1,6 0 114,4 2 0,5 0 0,5 0 0,10-2-99,9 2 1,8-4 0,14-1-1,10-2-24,14-5 1,-37 7 0,3 0-1,4 0 1,2-1 0,4 0 0,1 0-199,-1 0 0,2 0 0,7 0 0,0 0 0,-3 0 0,0 1 0,1-1 0,1 0-86,0 0 0,-1 0 0,-6 0 0,-2 0 0,-3 0 0,-1 0 1,-6 1-1,-2-1-198,-4 0 1,-2 0-1,46-8 1,-15 4 0,-12 8-1094,-19 4 1419,-24 3 0,-3 8 0,-10-1 0,1 0 0</inkml:trace>
  <inkml:trace contextRef="#ctx0" brushRef="#br0" timeOffset="416">806 1263 8194,'-12'3'572,"5"4"1,4 8-130,3 4 1,3 10-1,2 2 1,4 1-265,3-1 1,-4 8 0,4-3 0,0 5-527,0 3 0,0-8 0,2 1 1,-4-1 346,0-2 0,-8 7 0,8-7 0</inkml:trace>
  <inkml:trace contextRef="#ctx0" brushRef="#br0" timeOffset="699">1046 959 8188,'21'-34'-381,"1"5"0,0 4 0,2 4 1,3-1 901,2 0 1,2 0 0,-4 3 0,2 4-140,-2 8 1,-11 5-1,-1 2 1,-1 2-187,-1 5 1,-4 6-1,-9 8 1,0 4-85,0 4 1,-7-5 0,-3 5-1,1-5-42,-1-2 0,-5 0 1,6-1-1,-1 1-157,0 0 0,-4 0 0,7-1 0,2 1-234,2 0 1,3-8 0,0 1-367,0 2 0,3-7 0,4-3-602,8-5 1289,4-2 0,3 10 0,-1 2 0</inkml:trace>
  <inkml:trace contextRef="#ctx0" brushRef="#br0" timeOffset="883">1612 1438 8143,'14'0'7,"1"0"1,2 0 137,2 0 0,3 0 0,0 0 0,-1-3-128,1-4 0,0 5 0,0-6-17,0 6 0,9-8 0,3-2 0</inkml:trace>
  <inkml:trace contextRef="#ctx0" brushRef="#br0" timeOffset="1083">1764 1089 8093,'-7'15'0,"0"-1"-10,2 3 0,2 3 0,3 4 0,0 2 494,0 3 1,0 8 0,3-6 0,2 3-265,2 5 0,7 4 1,-6 3-1,-1 0-269,3-5 1,-8-2 48,5 5 0,5-1 0,1 1 0</inkml:trace>
  <inkml:trace contextRef="#ctx0" brushRef="#br0" timeOffset="1366">2069 1198 8143,'34'-7'17,"-5"0"1,-2-8 0,-1 8 0,3 2 371,-2 3 0,-3 2 1,-2 2-6,0 5 0,-10 5 0,-5 10 0,-5 0-35,-2 0 1,-2 7 0,-3 2-1,-5 1-155,-2-1 1,-2 8-1,-8-3 1,0 3-93,1-3 0,1 5 0,3-7 1,5 0-375,2-5 0,3-12 1,10-5-28,4-2 0,5-5 0,10-13 0,2-6-325,5-6 0,-2-9 624,9 0 0,0-9 0,8 4 0</inkml:trace>
  <inkml:trace contextRef="#ctx0" brushRef="#br0" timeOffset="1699">2439 806 8340,'20'-22'225,"-6"1"0,3-1 1,-7 2-1,2 3 52,5 3 0,-5 7 0,2-5 0,3 0 103,3-1 0,2 9 0,-1-4-198,1 6 1,0 2-1,-3 2 1,-4 6-312,-8 6 1,3 8-1,-3 4 1,-2 6-149,-3 2 1,-12-5 0,-4 7 0,-5 3 90,-3 2 1,0 0 0,-2-2 0,0-5 301,2-3 0,-5-2 0,13-7 180,-6 0 0,8-13-327,5-9 0,22-9 1,6-11-405,4 6 1,6-3-1,0 10 1,1 2 434,-1 2 0,8 3 0,-5 0 0</inkml:trace>
  <inkml:trace contextRef="#ctx0" brushRef="#br0" timeOffset="2597">3289 1568 8039,'14'0'604,"1"0"1,-1-7-146,8 0 0,0-1 0,-1 8-207,1 0 0,0 0 0,2 0 0,3 0-188,2 0 1,7 0-1,-4 0 1,1 0-502,6 0 0,-5 0 0,0 0 437,-3 0 0,8 0 0,-5 0 0</inkml:trace>
  <inkml:trace contextRef="#ctx0" brushRef="#br0" timeOffset="2764">3789 1394 8039,'-21'0'171,"-1"0"1,0 0 220,0 0 0,-7 0 0,0 0 0,0 0-25,-2 0 0,4 0 0,-9 0 1,0 0-412,2 0 1,-7 0-1,7 0 1,0 0 43,5 0 0,-5 0 0,0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34.793"/>
    </inkml:context>
    <inkml:brush xml:id="br0">
      <inkml:brushProperty name="width" value="0.08571" units="cm"/>
      <inkml:brushProperty name="height" value="0.08571" units="cm"/>
    </inkml:brush>
  </inkml:definitions>
  <inkml:trace contextRef="#ctx0" brushRef="#br0">22 20 8208,'-2'-12'295,"-6"4"1,6 8-1,-5 8 1,4 9 16,3 9 0,0 8 0,0 10 0,0-1 29,0 1 0,8 6 0,1 4 0,1-1-136,0 0 0,4 0 0,-4-2 0,-1 5-161,1 0 0,5-1 0,-8-6 0,-2 1-180,-3-1 0,-2-6 0,0-6 0,0-8-149,0-5 1,3-12 301,4-5 1,5-7 0,10-7 0,0-8 86,-1-4 1,8-3 0,3 1 0,-1-1-221,1 0 0,4 0 0,-7 3 0,0 2-2858,3 2 2974,-8 11 0,7-16 0,-9 8 0</inkml:trace>
  <inkml:trace contextRef="#ctx0" brushRef="#br0" timeOffset="580">719 717 7240,'0'-22'-81,"0"0"0,0 0 566,0 0 0,2 8 0,6-1 1,6 1-100,5 2 1,6-5 0,1 7 0,6 0-209,2 1 0,-8-6 0,6 8 0,-3 2-184,0 3 1,-3 11 0,-11 6 0,-8 7-35,-4 7 1,-3 5 0,-5 12-1,-7 2-24,-10 3 0,-12 2 0,3-5 0,-1 3-100,1-2 0,-6-6 1,8-7-1,3-6-85,1-6 0,11-12 147,-1-5 1,13-7 0,2-7-1,15-8 86,11-4 1,1 4 0,7 3 0,-3 3-37,-4 4 1,-3 2 0,0 3 155,5 0 0,-7 10 1,0 5-1,-13 6 262,-6 8 1,-13-2 0,-4 7 0,-8 0 9,-7 0 1,-5-8-1,-10 6 1,1-3-373,-1 0 1,1-10 0,2-9 0,2-3-525,3 0 0,9 1 0,-2-8 1,5-3 519,2-4 0,0-5 0,0-10 0</inkml:trace>
  <inkml:trace contextRef="#ctx0" brushRef="#br0" timeOffset="930">1416 1152 9516,'12'-10'808,"7"8"1,-4-8-551,4 1 1,3 6-1,2-4 1,3 4-175,2 3 1,9 0 0,-4 0 0,3 3-874,-1 4 1,-2-4 788,2 4 0,5 5 0,-7 0 0</inkml:trace>
  <inkml:trace contextRef="#ctx0" brushRef="#br0" timeOffset="1131">1917 956 8055,'-32'0'270,"-4"0"1,2 0-1,-5 0 1,-4 2 426,-6 6 1,-1-6-1,6 8 1,0-3-858,1 0 1,-1 1 0,3-8 0,5 0 159,7 0 0,5 0 0,2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33.207"/>
    </inkml:context>
    <inkml:brush xml:id="br0">
      <inkml:brushProperty name="width" value="0.08571" units="cm"/>
      <inkml:brushProperty name="height" value="0.08571" units="cm"/>
    </inkml:brush>
  </inkml:definitions>
  <inkml:trace contextRef="#ctx0" brushRef="#br0">0 414 8320,'0'-12'530,"0"5"1,0 17-71,0 12 0,3 2 0,4 12 0,7 5-59,6 8 0,-6-3 0,1 7 0,2 2-230,2 11 1,8-1 0,-3 8 0,-5-6-151,1-1 1,-8-1 0,0-2 0,0-5 5,0-7 0,-7-15 0,2-7 0,-4-5-433,-3-2 1,0-12 37,0-10 1,0-10 0,0-14 0,2-7 99,5-13 1,-2-2 0,7-10 0,0-2 74,0-5 0,-4 3 1,4-13-1,-3 6 7,-4 1 0,5-9 0,-3-5 0,0-4 68,3-3 0,-5 7 0,7 2 0,0 3 122,0 5 0,3 14 0,7 13 0,-1 11 180,1 8 0,2 5 0,3 4 0,4 8 224,3 5 1,0 2 0,5 0 0,-3 0-206,3 0 0,2 0 0,3 0 0,-1 0-188,1 0 1,-6 7 0,1 0 0,2-2-212,-2-3 0,0 6 0,4-1 0,1-2-624,-1-3 0,-2-2 820,-4 0 0,-6-9 0,-9-4 0</inkml:trace>
  <inkml:trace contextRef="#ctx0" brushRef="#br0" timeOffset="402">937 806 8142,'14'-7'163,"1"0"1,-1-3 0,8 5 0,2-2 132,5 2 0,-2 0 0,9 1 0,3-6-516,2-2 1,0 7 0,-2-2 0,-5 2-1547,-3-2 1766,-2 4 0,3-16 0,2 7 0</inkml:trace>
  <inkml:trace contextRef="#ctx0" brushRef="#br0" timeOffset="686">1154 698 8286,'-24'7'-133,"-5"0"0,5 8 0,-5-6 1,2 3 380,-2 5 1,5 5 0,-7 5-1,2 2 238,0-3 0,2-1 1,10-4-1,5 4-318,2 4 0,3-13 0,7 6 0,5-5-181,9-5 0,3-2 0,20-8 1,1 3 96,3 2 0,3 1 0,0-6 0,-1 5 189,1 8 1,-3 4 0,-3 3 0,-4 0-61,-2 0 0,-6 2 0,-11 2 0,-8 6 122,-4 2 0,-15 0 1,-10 4-1,-12-1-48,-7 1 0,-10-6 0,0-3 0,3-7-886,2-8 0,2-4 1,3-10-1,5 0-1043,7 0 1642,5 0 0,2-10 0,0-2 0</inkml:trace>
  <inkml:trace contextRef="#ctx0" brushRef="#br0" timeOffset="951">2134 1133 8071,'-9'-34'86,"-6"5"0,3 12-94,-2 3-374,9 9 0,-5-2 0,12 14 382,6 7 0,-6 6 0,8 2 0</inkml:trace>
  <inkml:trace contextRef="#ctx0" brushRef="#br0" timeOffset="1101">2069 1634 8092,'-53'36'265,"-5"1"0,-3-1 0,3 5 0,5-2 419,0-3 1,4 0 0,-6 5 0,1-4-409,6-8 1,2-5-1,5-5 1,5-2-277,7-2 0,4-10 0,4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8.098"/>
    </inkml:context>
    <inkml:brush xml:id="br0">
      <inkml:brushProperty name="width" value="0.08571" units="cm"/>
      <inkml:brushProperty name="height" value="0.08571" units="cm"/>
    </inkml:brush>
  </inkml:definitions>
  <inkml:trace contextRef="#ctx0" brushRef="#br0">44 87 7926,'-14'-7'646,"-1"0"0,10-3-96,-2 3 0,4 2 0,6-7 0,7 2-91,11 5 0,4 3 1,11-1-1,3-1-612,2-4 1,-5 1 0,0 7-1,3 0-365,2 0 1,-5 0 0,-2 0 0,-2 0-972,-6 0 1489,-1 0 0,-4 0 0,1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0T19:33:42.059"/>
    </inkml:context>
    <inkml:brush xml:id="br0">
      <inkml:brushProperty name="width" value="0.08571" units="cm"/>
      <inkml:brushProperty name="height" value="0.08571" units="cm"/>
    </inkml:brush>
  </inkml:definitions>
  <inkml:trace contextRef="#ctx0" brushRef="#br0">1 414 8160,'0'-22'72,"0"0"0,2-2 43,5-5 1,-2 5 0,10-8 0,2 3 248,2 0 1,5-7-1,5 5 1,8-1 130,4 1 0,2 2 0,3 9 0,0 6-138,-2 7 0,4 4 0,-14 6 0,0 4-158,-5 7 0,-12 15 1,-5 8-1,-2 4-79,-6 2 0,-11 1 0,-7 2 1,-8 2-115,-7 3 0,-3 7 1,-6-5-1,1 3-206,-1 4 1,-3-4-1,-1 0 1,4-3-191,1-5 1,4-2-1,-4-4-157,8-6 1,10-17 613,12-19 0,4-12 1,23-15-1,6-2 547,6 3 0,1-3 0,6 5 0,-2 7 289,1 5 1,-4 4-1,0 8 1,-3 0-725,-4 0 0,-3 3 0,-2 2 1,2 4-453,5 3 0,-5 3 1,5 4-1,-4-2-1631,-4-2 1,1-11 1903,0 4 0,0 4 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1:58.550"/>
    </inkml:context>
    <inkml:brush xml:id="br0">
      <inkml:brushProperty name="width" value="0.08571" units="cm"/>
      <inkml:brushProperty name="height" value="0.08571" units="cm"/>
    </inkml:brush>
  </inkml:definitions>
  <inkml:trace contextRef="#ctx0" brushRef="#br0">23 129 8216,'0'-22'0,"0"8"0,0-1-128,0-2 0,0 5 755,0-3-251,0 1 1,-3 2-26,-4 5 0,4 7-153,-4 7 0,5 7 0,2 15 0,2 8-55,5 4 1,-4 10 0,4 4-1,-2 6 42,2 7 0,-4 4 0,4-2 1,-5 5-95,-2 3 1,8-6 0,-1 6 0,-2-6-354,-3-9 0,-2-2 0,0-15 0,0-8-914,0-4 1176,0-5 0,-10-7 0,-2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2:03.950"/>
    </inkml:context>
    <inkml:brush xml:id="br0">
      <inkml:brushProperty name="width" value="0.08571" units="cm"/>
      <inkml:brushProperty name="height" value="0.08571" units="cm"/>
    </inkml:brush>
  </inkml:definitions>
  <inkml:trace contextRef="#ctx0" brushRef="#br0">17 216 8324,'-12'-22'1062,"7"1"-1000,10-1 1,7 7-1,10 1 1,2-3 84,5-3 1,-2 6 0,7 2 0,-1 0 31,1 0 1,3 4 0,4-4 0,-3 3-153,-1 4 0,-11 5 1,3 5-1,-4 4-128,-4 3 0,-9 10 0,-4 7 0,-6 0 178,-2 3 1,-10 4 0,-4 15-1,-8 4-127,-7 1 1,-5 7-1,-9-2 1,-1 6-99,1 6 1,-1-3 0,0-12 0,3-10-79,5-9 1,5-15-1,9-11 360,0-4 1,12-11-9,10-13 0,10 6 1,14 1-1,3 6 228,2 2 0,10 0 0,-3 2 0,5 3-172,3 2 1,-8 8 0,0-8-1,0 0-82,-2 3 0,5-7 1,-10 4-1,0-5-1860,3-2 1760,-8-9 0,17-4 0,-7-8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4T18:32:36.981"/>
    </inkml:context>
    <inkml:brush xml:id="br0">
      <inkml:brushProperty name="width" value="0.08571" units="cm"/>
      <inkml:brushProperty name="height" value="0.08571" units="cm"/>
    </inkml:brush>
  </inkml:definitions>
  <inkml:trace contextRef="#ctx0" brushRef="#br0">44 262 8151,'-14'0'-66,"1"-3"-30,4-4 0,2 2 0,7-10 196,0-1 1,2-1-1,8 0 1,9 2 44,8-2 1,9-9 0,-5-1 0,3 5 107,5 5 0,-5 5 0,2-5 0,3 5-138,2 2 0,-5 3 0,-2 10-62,-2 4 0,-6 12 1,-11 10-1,-8 0 58,-5 3 1,-4-6 0,-5 11 0,-10-1-105,-10-2 0,3 0 0,-7-8 0,1 3-156,1-2 1,0-3 0,8-4 0,-1-4-234,0-1 0,3-8-52,4 8 1,8-8 0,14 5 300,8-2 1,6-1 0,6-1-1,5 4 236,1 0 1,-4 5 0,5-7 0,-2 2 370,-6 5 1,-1 2-1,-6 3 1,-5-1 160,-6 1 1,-8 2-1,-8 3 1,-8 0-184,-11-8 0,-5 3 0,-6-10 0,1 2-745,-1 1 0,6-10 1,3 2 292,5-5 0,-7-21 0,-3-5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19.070"/>
    </inkml:context>
    <inkml:brush xml:id="br0">
      <inkml:brushProperty name="width" value="0.11429" units="cm"/>
      <inkml:brushProperty name="height" value="0.11429" units="cm"/>
      <inkml:brushProperty name="color" value="#E71224"/>
    </inkml:brush>
  </inkml:definitions>
  <inkml:trace contextRef="#ctx0" brushRef="#br0">126 216 10939,'0'12'-918,"0"0"587,0-5 1,-9 5 454,-6 10 0,3-10 0,0-2 1,0-3 250,0 1 0,5 1 0,-8-4 675,-2 2-760,7 1 1,6-11-1,16-4-189,10-8 1,16-14 0,3-5 0,10-2-189,5 0 1,4 2 0,11-5 0,1 5-17,-2 3 0,8 9 1,-1 10-1,3 2-11,0 6 0,-12 4 0,-1 9 0,-9 13 3,-4 12 1,-4 14-1,-8 8 1,-6 4 55,-7 8 1,-15 14 0,-4 3 0,-3 7-20,1 0 0,-1-5 1,-7-7-1,0-10 162,0-9 0,0-1 1,2-9-1,6-5 15,6-7 1,5-15 0,6-10 0,4 1 154,7-3 0,7-2 1,6-10-1,4 0 171,3 0 1,9 0-1,10 0 1,0 0 22,0 0 1,5 0 0,-5 0 0,0 2-311,0 5 0,-2 5 0,-8 13 1,0 1-565,1 3 1,-1 0 0,0-9 0,-2-6-563,-5-7 0,3-4 1,-8-3-1,0-3 984,0-4 0,-2-5 0,-7-10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19.454"/>
    </inkml:context>
    <inkml:brush xml:id="br0">
      <inkml:brushProperty name="width" value="0.08571" units="cm"/>
      <inkml:brushProperty name="height" value="0.08571" units="cm"/>
      <inkml:brushProperty name="color" value="#E71224"/>
    </inkml:brush>
  </inkml:definitions>
  <inkml:trace contextRef="#ctx0" brushRef="#br0">107 44 8234,'-29'-10'517,"0"-4"0,7 4 2282,8 3-2351,9 5 1,-2 2-1,14 0 1,7 0-308,6 0 1,4 7-1,5 3 1,7-1-409,5 1 0,10 0 1,0-6-1,0 4-105,2-3 1,-5 4 0,8-2-1,-3 1 126,-4 1 1,-6-6-1,-4 4 1,-5-5 293,-3-2 1,-2 8-1,-9 1 1,-6 4 504,-6 3 0,-8 4 0,-8 4 0,-9 5-140,-9 7 0,-8 8 0,-12 4 0,-3 6-152,-1 1 0,-1-9 1,10 0-1,4-7-703,8 0 0,0-8 1,5-2-1,7-5-1335,5-2 1,5-7 1776,7-1 0,10 1 0,2 6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19.903"/>
    </inkml:context>
    <inkml:brush xml:id="br0">
      <inkml:brushProperty name="width" value="0.08571" units="cm"/>
      <inkml:brushProperty name="height" value="0.08571" units="cm"/>
      <inkml:brushProperty name="color" value="#E71224"/>
    </inkml:brush>
  </inkml:definitions>
  <inkml:trace contextRef="#ctx0" brushRef="#br0">371 194 8108,'-2'-24'91,"-3"-3"0,-5-2 404,-2 2 1,7 3-1,-4 5-162,-1 4 0,-2-2 0,-10 10-37,0 2 0,-2 5 0,-2 10 0,-4 9 91,4 8 0,2 12 0,2-3 0,0 7-101,0 8 1,3 2-1,2 8 1,5-5-190,2-3 1,3-2-1,7-5 1,2 2-408,6 3 0,11-10 1,12-12-1,6-7-731,9-8 0,-3-4 0,11-15 0,-4-7 1041,1-10 0,0-24 0,-7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0.354"/>
    </inkml:context>
    <inkml:brush xml:id="br0">
      <inkml:brushProperty name="width" value="0.08571" units="cm"/>
      <inkml:brushProperty name="height" value="0.08571" units="cm"/>
      <inkml:brushProperty name="color" value="#E71224"/>
    </inkml:brush>
  </inkml:definitions>
  <inkml:trace contextRef="#ctx0" brushRef="#br0">1 0 8679,'12'10'261,"7"4"0,-4 15 0,4 10 51,3 10 1,2 16 0,3 15 0,4 7-247,-13-40 1,-2 0 0,-2 2 0,-1 1 0,2 4 0,-1 1 0,-2 0 0,0-1-240,-1 1 1,0-1 0,8 36 0,-4-13 0,-8-17-152,-5-16 1,-2-15 236,0-22 1,0-9-1,-2-22 1,-3-3 364,-2-2 0,0-10 1,7 5-1,0 1 133,0 4 0,0-3 1,0 3-266,0 2 1,7 11 0,3 3 0,2 4-82,5 4 0,2 2 1,3 3-1,0 3-256,-1 4 0,1 5 0,-3 10 0,-2 2-229,-2 5 0,-1-5 0,6 8 0,-3-3-151,-3 0 1,-7 0 0,8-7 92,2 0 1,-5-3 240,3-5 1,-8 3-96,7-9 1,1-4 331,7-11 0,-1 5 0,1-5 0,-7 2-167,-1-3 1,-7 6-1,6-8 342,-4 1 1,-2 4 74,-7-10-250,0 1 0,0-8 0,0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1.303"/>
    </inkml:context>
    <inkml:brush xml:id="br0">
      <inkml:brushProperty name="width" value="0.08571" units="cm"/>
      <inkml:brushProperty name="height" value="0.08571" units="cm"/>
      <inkml:brushProperty name="color" value="#E71224"/>
    </inkml:brush>
  </inkml:definitions>
  <inkml:trace contextRef="#ctx0" brushRef="#br0">22 1164 8415,'-12'22'534,"2"-10"0,13 5 1,4-10-1,7-4-364,6-8 0,1-7 0,1-10 0,0 0-99,0 0 1,0 1 0,-3-3 0,-2-3-105,-3-2 1,-2 0-1,3 7 1,-8 0 172,-4 0 0,-3 1 0,0-1 138,0 0 0,-3 10 0,-4 5-3,-8 4 0,-4 3 0,-3 0 1,1 3-20,-1 4 1,7 8 0,3 11 0,3 6-342,4 2 0,2 2 0,3 7 1,0 1-769,0-1 0,10 8 0,7 0 0,9-3-102,11-2 0,4-4 0,2-6 0,1-9 955,0-11 0,6-8 0,1-18 0,-2-12-52,-3-12 1,-3-14 0,1-3 0,-3 0 0,-5-2 0,-12 7 0,-12-5 0,-2 5 944,-5 3 0,-5 9 0,-7 5 0,-10 7-94,-10 8 1,0-3 0,-6 9 0,1 4-294,6 1 0,-1 6 0,0 4 0,-2 7-393,3 6 1,4 9 0,5 2 0,5 3-264,2 5 1,3 0 0,7-1 0,0-1-300,0 1 1,2-4-1,6 0 1,9-3 62,9-4 1,8-5 0,10-8-1,-1-6-356,1-6 1,6-14 0,4-10-1,-1-9 143,0-3 0,-4-15 0,-13 3 1,-7-4 598,-5-4 0,-5-4 0,-4 5 0,-8-3 0,-4-4 0,-3-5 0,0-6 0,-3-1 0,-4 2 0,-5-8 0,-10 1 0,0-1-82,1 6 1,6 7 0,3 6 0,0 11 1179,0 9 0,7 8-565,-2 9 0,4 12 0,3 10 0,0 15-136,0 12 1,7 6-1,3 13 1,0 5-240,-1 7 1,6 8 0,-5 6 0,-1 8-199,1 5 0,5 9 0,-6 3 0,1-3-483,0-4 0,4-8 0,-4-21 0,-1-8 202,1-10 0,7-14 0,-2-2 248,4-10 1,-5-20 0,1-18-1,2-13 250,2-7 0,3 4 1,-3 1-1,-2-3-106,-2-2 1,-1-2 0,6-1 0,-3 1-127,-3-1 1,1 1 0,4-1 0,-2 3-90,-2 5 1,-11 4 333,4 10 1,-6 13-1,-2 9 1,-2 14 138,-6 13 1,4 9 0,-9 12 0,4 6-187,4 1 1,-5-6 0,3 2 0,2-6-360,3-1 1,11 4-1,6-2 1,4-4-1625,3-1 1840,10-10 0,1 10 0,11-7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1.620"/>
    </inkml:context>
    <inkml:brush xml:id="br0">
      <inkml:brushProperty name="width" value="0.08571" units="cm"/>
      <inkml:brushProperty name="height" value="0.08571" units="cm"/>
      <inkml:brushProperty name="color" value="#E71224"/>
    </inkml:brush>
  </inkml:definitions>
  <inkml:trace contextRef="#ctx0" brushRef="#br0">44 1 8118,'-2'14'411,"-3"1"-80,-2 2 1,-3 2 0,5 3-1,-2 2 31,2 5 0,3 5 0,4 7 0,5-2-353,8-3 1,4-9 0,3 2 0,2-5-771,5-2 1,-2-10 0,7-5 760,-3-5 0,8-21 0,-5-5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27:28.282"/>
    </inkml:context>
    <inkml:brush xml:id="br0">
      <inkml:brushProperty name="width" value="0.08571" units="cm"/>
      <inkml:brushProperty name="height" value="0.08571" units="cm"/>
    </inkml:brush>
  </inkml:definitions>
  <inkml:trace contextRef="#ctx0" brushRef="#br0">0 0 8147,'0'15'213,"0"-1"77,0 3 0,8 10 0,-1 4 1,-2 6 31,-3 9 1,-2 0 0,0 12-1,0 2-280,0 3 0,0-5 0,0-2 0,0-3-518,0-5 1,0-4 475,0-8 0,-10 5 0,-2-7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1.718"/>
    </inkml:context>
    <inkml:brush xml:id="br0">
      <inkml:brushProperty name="width" value="0.08571" units="cm"/>
      <inkml:brushProperty name="height" value="0.08571" units="cm"/>
      <inkml:brushProperty name="color" value="#E71224"/>
    </inkml:brush>
  </inkml:definitions>
  <inkml:trace contextRef="#ctx0" brushRef="#br0">66 66 7353,'-22'-22'-211,"10"10"1,-7-8 0,7 8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1.936"/>
    </inkml:context>
    <inkml:brush xml:id="br0">
      <inkml:brushProperty name="width" value="0.08571" units="cm"/>
      <inkml:brushProperty name="height" value="0.08571" units="cm"/>
      <inkml:brushProperty name="color" value="#E71224"/>
    </inkml:brush>
  </inkml:definitions>
  <inkml:trace contextRef="#ctx0" brushRef="#br0">1 1 8264,'0'22'-106,"0"2"1,0 5 0,2 7 739,6 5 0,-4 15 1,11 9-1,2 15-531,2 12 0,-11-43 0,-1 1 0,-1 5 0,0-1 1,0 0-1,0-1-411,0-2 0,0-1 0,-1 42 1,2-19-1,-4-17-655,-3-15 963,0-20 0,0-11 0,0-10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2.070"/>
    </inkml:context>
    <inkml:brush xml:id="br0">
      <inkml:brushProperty name="width" value="0.08571" units="cm"/>
      <inkml:brushProperty name="height" value="0.08571" units="cm"/>
      <inkml:brushProperty name="color" value="#E71224"/>
    </inkml:brush>
  </inkml:definitions>
  <inkml:trace contextRef="#ctx0" brushRef="#br0">1 66 8959,'24'-7'0,"5"-1"657,7 3 0,15 3 0,7 0 0,8-3-819,6-2 1,3-1-1,7 8 162,-2 0 0,0-9 0,7-3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2.651"/>
    </inkml:context>
    <inkml:brush xml:id="br0">
      <inkml:brushProperty name="width" value="0.08571" units="cm"/>
      <inkml:brushProperty name="height" value="0.08571" units="cm"/>
      <inkml:brushProperty name="color" value="#E71224"/>
    </inkml:brush>
  </inkml:definitions>
  <inkml:trace contextRef="#ctx0" brushRef="#br0">25 1 7881,'-12'2'1027,"5"5"1,4 10-598,3 10 0,10 14 1,4 12-1,8 5-260,7 10 1,-5 7 0,5 12 0,-7 3-238,-7 4 1,2-9-1,-10 2 1,-2-7-253,-3-13 1,-4-23-1,-5-8 224,-8-9 1,-4-15 0,-3-7 0,3-13-31,4-13 0,-4-3 0,7-13 0,-1-1 138,6-4 0,5-1 1,4 2-1,5 2 200,8 3 0,12 9 0,4-2 0,1 7-65,-1 8 0,8-3 0,-3 10 0,5 2 95,3 2 1,-8 13 0,-2 7 0,-3 7 70,-4 5 0,-5 10 0,-8-3 0,-9 5 19,-10 3 0,-9 2 0,-15 0 0,-8 0-221,-4-5 0,-2-10 0,-3 3 0,-3 0-553,-2 0 1,3-15-1,9 3 1,5-5-1862,3-5 1,2-2 2301,7-10 0,20-10 0,4-2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3.034"/>
    </inkml:context>
    <inkml:brush xml:id="br0">
      <inkml:brushProperty name="width" value="0.08571" units="cm"/>
      <inkml:brushProperty name="height" value="0.08571" units="cm"/>
      <inkml:brushProperty name="color" value="#E71224"/>
    </inkml:brush>
  </inkml:definitions>
  <inkml:trace contextRef="#ctx0" brushRef="#br0">23 1 8282,'-12'0'2702,"2"2"-2366,10 6 0,2-4 1,6 8-1,6 1-355,5-1 0,3-5 0,2 5 0,3 0-155,2 0 0,7-7 1,-7 2-1,-2-4-441,-3-3 0,-2 0 1,0 0-1,0-3 31,-1-4 0,-9 2 0,-2-7 887,0 2 106,-8 3 1,8 19 0,-13 10 0,-1 14-94,-4 13 0,1 9 1,7 12-1,-2 5 42,-6 2 0,4 6 1,-11 9-1,-2 2-105,-2-2 1,-5-12 0,-3-12 0,-2-13-101,2-11 0,3-18 1,2-4-1,1-12-192,-1-8 1,7-11 0,1-8-1,-1-12-222,3-15 1,2-2-1,10-12 1,0-3-380,0-1 1,10 3-1,5 4 1,4 2-1855,3 4 2494,9 3 0,3-7 0,10-3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3.520"/>
    </inkml:context>
    <inkml:brush xml:id="br0">
      <inkml:brushProperty name="width" value="0.08571" units="cm"/>
      <inkml:brushProperty name="height" value="0.08571" units="cm"/>
      <inkml:brushProperty name="color" value="#E71224"/>
    </inkml:brush>
  </inkml:definitions>
  <inkml:trace contextRef="#ctx0" brushRef="#br0">1 13 8318,'0'-12'490,"7"14"0,3 20 0,-1 14-173,1 13 0,7 9 0,-5 14 0,3 10-248,-1 10 1,-2 8 0,-4-46-1,-1 1 1,-3-1 0,-1 0-157,-1 1 1,-2-1 0,1-3 0,-2 0-1,1 46 1,-2-13-361,-5-21 0,2-17 0,-10-29 295,-2-10 1,8-11 0,-1-25 0,3-10 149,0-10 1,-1 1 0,8-10 0,3 0 179,4 2 0,-2-4 0,9 9 0,3 3 25,3 2 0,1 12 0,1 7 1,0 10-179,0 10 1,0 7-1,2 10 1,2 11-92,3 13 1,0 10-1,-7 7 1,0 4-343,0 1 1,-8 7 0,-2-8 407,-2 1 0,7 7 0,-5-7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3.853"/>
    </inkml:context>
    <inkml:brush xml:id="br0">
      <inkml:brushProperty name="width" value="0.08571" units="cm"/>
      <inkml:brushProperty name="height" value="0.08571" units="cm"/>
      <inkml:brushProperty name="color" value="#E71224"/>
    </inkml:brush>
  </inkml:definitions>
  <inkml:trace contextRef="#ctx0" brushRef="#br0">240 196 8214,'0'-36'0,"-2"2"412,-6 2 1,4 3 0,-11 8 0,-2 1 291,-2 6 0,-3 4 0,0 10 0,1 0 53,-1 0 0,2 2 1,3 8-1,3 10-558,-3 6 1,7 13-1,3-5 1,5 2-401,2 0 0,0 1 0,0 4 0,2-3-421,5-1 1,3-11-1,7 3 1,-3-4-125,3-4 1,3-9-1,2-4 1,-1-6 668,1-2 0,-3-10 0,-2-4 1,-2-5 261,2-3 1,-8-7 0,1 0 0,-3 2 1148,1 3 0,6 2-444,-7 0 1,3 10-921,-3 5 0,-2 7 0,7 7 0,-2 10-611,-5 10 0,0-3 1,0 5-1,2-5-414,-2-2 1,4 2 0,-1 3 1054,-4 2 0,9 0 0,-1-7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4.153"/>
    </inkml:context>
    <inkml:brush xml:id="br0">
      <inkml:brushProperty name="width" value="0.08571" units="cm"/>
      <inkml:brushProperty name="height" value="0.08571" units="cm"/>
      <inkml:brushProperty name="color" value="#E71224"/>
    </inkml:brush>
  </inkml:definitions>
  <inkml:trace contextRef="#ctx0" brushRef="#br0">44 1 7554,'-12'10'-680,"-5"-6"1,10 11 1083,2 2 0,2-5 627,3 2 1,0 1-95,0 7 1,3-10-820,4-5 1,-2-7-1,9-7-51,3-8 1,-5-2 0,3 0-8,2 3 1,-5 9-1,3-2-3,1 4 1,4 3 0,-1 3-449,-4 4 1,4 5 0,-4 10 0,2 2-516,-3 5 1,5-5 905,-4 5 0,4 5 0,3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4.387"/>
    </inkml:context>
    <inkml:brush xml:id="br0">
      <inkml:brushProperty name="width" value="0.08571" units="cm"/>
      <inkml:brushProperty name="height" value="0.08571" units="cm"/>
      <inkml:brushProperty name="color" value="#E71224"/>
    </inkml:brush>
  </inkml:definitions>
  <inkml:trace contextRef="#ctx0" brushRef="#br0">131 545 8181,'0'-34'187,"0"-5"0,-2 10 0,-3 3-451,-2 1 0,-3 13 1,3 5 893,-8 5 0,-2 4 0,0 8 0,5 11-194,3 13 1,-1 8 0,5 1-1,-2 1-337,2-1 0,3 8 0,4 0 1,3-3-290,2-2 0,10-5 0,0-4 0,7-11-296,5-9 0,0-7 0,-5-13 1,3-4 1,2-7 0,0-18 0,-7-11 0,-3-15 58,-4-13 0,2-6 1,-10-10-1,-2-3 426,-3-4 0,-2-5 0,0 36 0,0-3 0,0 0 0,0-1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02:31:24.501"/>
    </inkml:context>
    <inkml:brush xml:id="br0">
      <inkml:brushProperty name="width" value="0.08571" units="cm"/>
      <inkml:brushProperty name="height" value="0.08571" units="cm"/>
      <inkml:brushProperty name="color" value="#E71224"/>
    </inkml:brush>
  </inkml:definitions>
  <inkml:trace contextRef="#ctx0" brushRef="#br0">0 0 8181,'0'65'14,"0"8"0,0 4 0,0 8 122,0 12 0,3-44 0,1 0 1,1 5-1,0 1 0,1 2 1,0 1-61,3 2 0,-1 0 0,-2 0 0,0 0 0,0 0 0,0-2 0,0-1 0,-2-1-575,-2 0 0,1-1 1,2-5-1,2-2 0,5 45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3005E-DDB8-4042-BF55-3824B70CB9E7}" type="datetimeFigureOut">
              <a:rPr lang="en-US" smtClean="0"/>
              <a:t>9/4/25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FE13AD-AB2E-5045-A426-DA5919875A90}" type="slidenum">
              <a:rPr lang="en-US" smtClean="0"/>
              <a:t>‹#›</a:t>
            </a:fld>
            <a:endParaRPr lang="en-US"/>
          </a:p>
        </p:txBody>
      </p:sp>
    </p:spTree>
    <p:extLst>
      <p:ext uri="{BB962C8B-B14F-4D97-AF65-F5344CB8AC3E}">
        <p14:creationId xmlns:p14="http://schemas.microsoft.com/office/powerpoint/2010/main" val="753575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1</a:t>
            </a:fld>
            <a:endParaRPr lang="en-US"/>
          </a:p>
        </p:txBody>
      </p:sp>
    </p:spTree>
    <p:extLst>
      <p:ext uri="{BB962C8B-B14F-4D97-AF65-F5344CB8AC3E}">
        <p14:creationId xmlns:p14="http://schemas.microsoft.com/office/powerpoint/2010/main" val="2219065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10</a:t>
            </a:fld>
            <a:endParaRPr lang="en-US"/>
          </a:p>
        </p:txBody>
      </p:sp>
    </p:spTree>
    <p:extLst>
      <p:ext uri="{BB962C8B-B14F-4D97-AF65-F5344CB8AC3E}">
        <p14:creationId xmlns:p14="http://schemas.microsoft.com/office/powerpoint/2010/main" val="2640318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11</a:t>
            </a:fld>
            <a:endParaRPr lang="en-US"/>
          </a:p>
        </p:txBody>
      </p:sp>
    </p:spTree>
    <p:extLst>
      <p:ext uri="{BB962C8B-B14F-4D97-AF65-F5344CB8AC3E}">
        <p14:creationId xmlns:p14="http://schemas.microsoft.com/office/powerpoint/2010/main" val="14878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12</a:t>
            </a:fld>
            <a:endParaRPr lang="en-US"/>
          </a:p>
        </p:txBody>
      </p:sp>
    </p:spTree>
    <p:extLst>
      <p:ext uri="{BB962C8B-B14F-4D97-AF65-F5344CB8AC3E}">
        <p14:creationId xmlns:p14="http://schemas.microsoft.com/office/powerpoint/2010/main" val="214548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13</a:t>
            </a:fld>
            <a:endParaRPr lang="en-US"/>
          </a:p>
        </p:txBody>
      </p:sp>
    </p:spTree>
    <p:extLst>
      <p:ext uri="{BB962C8B-B14F-4D97-AF65-F5344CB8AC3E}">
        <p14:creationId xmlns:p14="http://schemas.microsoft.com/office/powerpoint/2010/main" val="2654332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14</a:t>
            </a:fld>
            <a:endParaRPr lang="en-US"/>
          </a:p>
        </p:txBody>
      </p:sp>
    </p:spTree>
    <p:extLst>
      <p:ext uri="{BB962C8B-B14F-4D97-AF65-F5344CB8AC3E}">
        <p14:creationId xmlns:p14="http://schemas.microsoft.com/office/powerpoint/2010/main" val="537540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15</a:t>
            </a:fld>
            <a:endParaRPr lang="en-US"/>
          </a:p>
        </p:txBody>
      </p:sp>
    </p:spTree>
    <p:extLst>
      <p:ext uri="{BB962C8B-B14F-4D97-AF65-F5344CB8AC3E}">
        <p14:creationId xmlns:p14="http://schemas.microsoft.com/office/powerpoint/2010/main" val="2883328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16</a:t>
            </a:fld>
            <a:endParaRPr lang="en-US"/>
          </a:p>
        </p:txBody>
      </p:sp>
    </p:spTree>
    <p:extLst>
      <p:ext uri="{BB962C8B-B14F-4D97-AF65-F5344CB8AC3E}">
        <p14:creationId xmlns:p14="http://schemas.microsoft.com/office/powerpoint/2010/main" val="1577296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Why do you think W are called the weights?</a:t>
            </a:r>
          </a:p>
          <a:p>
            <a:r>
              <a:rPr lang="en-US"/>
              <a:t>https://www.polleverywhere.com/multiple_choice_polls/WJcjocSY8dkhYXlrLxOeF?state=opened&amp;flow=Default&amp;onscreen=persist</a:t>
            </a:r>
          </a:p>
        </p:txBody>
      </p:sp>
      <p:sp>
        <p:nvSpPr>
          <p:cNvPr id="4" name="Slide Number Placeholder 3"/>
          <p:cNvSpPr>
            <a:spLocks noGrp="1"/>
          </p:cNvSpPr>
          <p:nvPr>
            <p:ph type="sldNum" sz="quarter" idx="5"/>
          </p:nvPr>
        </p:nvSpPr>
        <p:spPr/>
        <p:txBody>
          <a:bodyPr/>
          <a:lstStyle/>
          <a:p>
            <a:fld id="{6AFE13AD-AB2E-5045-A426-DA5919875A90}" type="slidenum">
              <a:rPr lang="en-US" smtClean="0"/>
              <a:t>17</a:t>
            </a:fld>
            <a:endParaRPr lang="en-US"/>
          </a:p>
        </p:txBody>
      </p:sp>
    </p:spTree>
    <p:extLst>
      <p:ext uri="{BB962C8B-B14F-4D97-AF65-F5344CB8AC3E}">
        <p14:creationId xmlns:p14="http://schemas.microsoft.com/office/powerpoint/2010/main" val="290567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Why $$f(x) = W^T.x$$ is called a linear model?</a:t>
            </a:r>
          </a:p>
          <a:p>
            <a:r>
              <a:rPr lang="en-US"/>
              <a:t>https://www.polleverywhere.com/multiple_choice_polls/HvIkG0gdPBGg2CPaIYWxD?state=opened&amp;flow=Default&amp;onscreen=persist</a:t>
            </a:r>
          </a:p>
        </p:txBody>
      </p:sp>
      <p:sp>
        <p:nvSpPr>
          <p:cNvPr id="4" name="Slide Number Placeholder 3"/>
          <p:cNvSpPr>
            <a:spLocks noGrp="1"/>
          </p:cNvSpPr>
          <p:nvPr>
            <p:ph type="sldNum" sz="quarter" idx="5"/>
          </p:nvPr>
        </p:nvSpPr>
        <p:spPr/>
        <p:txBody>
          <a:bodyPr/>
          <a:lstStyle/>
          <a:p>
            <a:fld id="{6AFE13AD-AB2E-5045-A426-DA5919875A90}" type="slidenum">
              <a:rPr lang="en-US" smtClean="0"/>
              <a:t>18</a:t>
            </a:fld>
            <a:endParaRPr lang="en-US"/>
          </a:p>
        </p:txBody>
      </p:sp>
    </p:spTree>
    <p:extLst>
      <p:ext uri="{BB962C8B-B14F-4D97-AF65-F5344CB8AC3E}">
        <p14:creationId xmlns:p14="http://schemas.microsoft.com/office/powerpoint/2010/main" val="1947534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19</a:t>
            </a:fld>
            <a:endParaRPr lang="en-US"/>
          </a:p>
        </p:txBody>
      </p:sp>
    </p:spTree>
    <p:extLst>
      <p:ext uri="{BB962C8B-B14F-4D97-AF65-F5344CB8AC3E}">
        <p14:creationId xmlns:p14="http://schemas.microsoft.com/office/powerpoint/2010/main" val="1665000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2</a:t>
            </a:fld>
            <a:endParaRPr lang="en-US"/>
          </a:p>
        </p:txBody>
      </p:sp>
    </p:spTree>
    <p:extLst>
      <p:ext uri="{BB962C8B-B14F-4D97-AF65-F5344CB8AC3E}">
        <p14:creationId xmlns:p14="http://schemas.microsoft.com/office/powerpoint/2010/main" val="1725044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20</a:t>
            </a:fld>
            <a:endParaRPr lang="en-US"/>
          </a:p>
        </p:txBody>
      </p:sp>
    </p:spTree>
    <p:extLst>
      <p:ext uri="{BB962C8B-B14F-4D97-AF65-F5344CB8AC3E}">
        <p14:creationId xmlns:p14="http://schemas.microsoft.com/office/powerpoint/2010/main" val="1268753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slide to explain a bit better what supervised learning is</a:t>
            </a:r>
          </a:p>
        </p:txBody>
      </p:sp>
      <p:sp>
        <p:nvSpPr>
          <p:cNvPr id="4" name="Slide Number Placeholder 3"/>
          <p:cNvSpPr>
            <a:spLocks noGrp="1"/>
          </p:cNvSpPr>
          <p:nvPr>
            <p:ph type="sldNum" sz="quarter" idx="5"/>
          </p:nvPr>
        </p:nvSpPr>
        <p:spPr/>
        <p:txBody>
          <a:bodyPr/>
          <a:lstStyle/>
          <a:p>
            <a:fld id="{6AFE13AD-AB2E-5045-A426-DA5919875A90}" type="slidenum">
              <a:rPr lang="en-US" smtClean="0"/>
              <a:t>21</a:t>
            </a:fld>
            <a:endParaRPr lang="en-US"/>
          </a:p>
        </p:txBody>
      </p:sp>
    </p:spTree>
    <p:extLst>
      <p:ext uri="{BB962C8B-B14F-4D97-AF65-F5344CB8AC3E}">
        <p14:creationId xmlns:p14="http://schemas.microsoft.com/office/powerpoint/2010/main" val="3638735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22</a:t>
            </a:fld>
            <a:endParaRPr lang="en-US"/>
          </a:p>
        </p:txBody>
      </p:sp>
    </p:spTree>
    <p:extLst>
      <p:ext uri="{BB962C8B-B14F-4D97-AF65-F5344CB8AC3E}">
        <p14:creationId xmlns:p14="http://schemas.microsoft.com/office/powerpoint/2010/main" val="4221413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23</a:t>
            </a:fld>
            <a:endParaRPr lang="en-US"/>
          </a:p>
        </p:txBody>
      </p:sp>
    </p:spTree>
    <p:extLst>
      <p:ext uri="{BB962C8B-B14F-4D97-AF65-F5344CB8AC3E}">
        <p14:creationId xmlns:p14="http://schemas.microsoft.com/office/powerpoint/2010/main" val="2133031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24</a:t>
            </a:fld>
            <a:endParaRPr lang="en-US"/>
          </a:p>
        </p:txBody>
      </p:sp>
    </p:spTree>
    <p:extLst>
      <p:ext uri="{BB962C8B-B14F-4D97-AF65-F5344CB8AC3E}">
        <p14:creationId xmlns:p14="http://schemas.microsoft.com/office/powerpoint/2010/main" val="2118174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25</a:t>
            </a:fld>
            <a:endParaRPr lang="en-US"/>
          </a:p>
        </p:txBody>
      </p:sp>
    </p:spTree>
    <p:extLst>
      <p:ext uri="{BB962C8B-B14F-4D97-AF65-F5344CB8AC3E}">
        <p14:creationId xmlns:p14="http://schemas.microsoft.com/office/powerpoint/2010/main" val="627276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26</a:t>
            </a:fld>
            <a:endParaRPr lang="en-US"/>
          </a:p>
        </p:txBody>
      </p:sp>
    </p:spTree>
    <p:extLst>
      <p:ext uri="{BB962C8B-B14F-4D97-AF65-F5344CB8AC3E}">
        <p14:creationId xmlns:p14="http://schemas.microsoft.com/office/powerpoint/2010/main" val="562970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27</a:t>
            </a:fld>
            <a:endParaRPr lang="en-US"/>
          </a:p>
        </p:txBody>
      </p:sp>
    </p:spTree>
    <p:extLst>
      <p:ext uri="{BB962C8B-B14F-4D97-AF65-F5344CB8AC3E}">
        <p14:creationId xmlns:p14="http://schemas.microsoft.com/office/powerpoint/2010/main" val="612941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28</a:t>
            </a:fld>
            <a:endParaRPr lang="en-US"/>
          </a:p>
        </p:txBody>
      </p:sp>
    </p:spTree>
    <p:extLst>
      <p:ext uri="{BB962C8B-B14F-4D97-AF65-F5344CB8AC3E}">
        <p14:creationId xmlns:p14="http://schemas.microsoft.com/office/powerpoint/2010/main" val="1543527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29</a:t>
            </a:fld>
            <a:endParaRPr lang="en-US"/>
          </a:p>
        </p:txBody>
      </p:sp>
    </p:spTree>
    <p:extLst>
      <p:ext uri="{BB962C8B-B14F-4D97-AF65-F5344CB8AC3E}">
        <p14:creationId xmlns:p14="http://schemas.microsoft.com/office/powerpoint/2010/main" val="3476542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3</a:t>
            </a:fld>
            <a:endParaRPr lang="en-US"/>
          </a:p>
        </p:txBody>
      </p:sp>
    </p:spTree>
    <p:extLst>
      <p:ext uri="{BB962C8B-B14F-4D97-AF65-F5344CB8AC3E}">
        <p14:creationId xmlns:p14="http://schemas.microsoft.com/office/powerpoint/2010/main" val="148687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30</a:t>
            </a:fld>
            <a:endParaRPr lang="en-US"/>
          </a:p>
        </p:txBody>
      </p:sp>
    </p:spTree>
    <p:extLst>
      <p:ext uri="{BB962C8B-B14F-4D97-AF65-F5344CB8AC3E}">
        <p14:creationId xmlns:p14="http://schemas.microsoft.com/office/powerpoint/2010/main" val="1954902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31</a:t>
            </a:fld>
            <a:endParaRPr lang="en-US"/>
          </a:p>
        </p:txBody>
      </p:sp>
    </p:spTree>
    <p:extLst>
      <p:ext uri="{BB962C8B-B14F-4D97-AF65-F5344CB8AC3E}">
        <p14:creationId xmlns:p14="http://schemas.microsoft.com/office/powerpoint/2010/main" val="823222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33</a:t>
            </a:fld>
            <a:endParaRPr lang="en-US"/>
          </a:p>
        </p:txBody>
      </p:sp>
    </p:spTree>
    <p:extLst>
      <p:ext uri="{BB962C8B-B14F-4D97-AF65-F5344CB8AC3E}">
        <p14:creationId xmlns:p14="http://schemas.microsoft.com/office/powerpoint/2010/main" val="1458005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34</a:t>
            </a:fld>
            <a:endParaRPr lang="en-US"/>
          </a:p>
        </p:txBody>
      </p:sp>
    </p:spTree>
    <p:extLst>
      <p:ext uri="{BB962C8B-B14F-4D97-AF65-F5344CB8AC3E}">
        <p14:creationId xmlns:p14="http://schemas.microsoft.com/office/powerpoint/2010/main" val="300269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35</a:t>
            </a:fld>
            <a:endParaRPr lang="en-US"/>
          </a:p>
        </p:txBody>
      </p:sp>
    </p:spTree>
    <p:extLst>
      <p:ext uri="{BB962C8B-B14F-4D97-AF65-F5344CB8AC3E}">
        <p14:creationId xmlns:p14="http://schemas.microsoft.com/office/powerpoint/2010/main" val="1384453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36</a:t>
            </a:fld>
            <a:endParaRPr lang="en-US"/>
          </a:p>
        </p:txBody>
      </p:sp>
    </p:spTree>
    <p:extLst>
      <p:ext uri="{BB962C8B-B14F-4D97-AF65-F5344CB8AC3E}">
        <p14:creationId xmlns:p14="http://schemas.microsoft.com/office/powerpoint/2010/main" val="2959905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37</a:t>
            </a:fld>
            <a:endParaRPr lang="en-US"/>
          </a:p>
        </p:txBody>
      </p:sp>
    </p:spTree>
    <p:extLst>
      <p:ext uri="{BB962C8B-B14F-4D97-AF65-F5344CB8AC3E}">
        <p14:creationId xmlns:p14="http://schemas.microsoft.com/office/powerpoint/2010/main" val="948369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38</a:t>
            </a:fld>
            <a:endParaRPr lang="en-US"/>
          </a:p>
        </p:txBody>
      </p:sp>
    </p:spTree>
    <p:extLst>
      <p:ext uri="{BB962C8B-B14F-4D97-AF65-F5344CB8AC3E}">
        <p14:creationId xmlns:p14="http://schemas.microsoft.com/office/powerpoint/2010/main" val="4254067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39</a:t>
            </a:fld>
            <a:endParaRPr lang="en-US"/>
          </a:p>
        </p:txBody>
      </p:sp>
    </p:spTree>
    <p:extLst>
      <p:ext uri="{BB962C8B-B14F-4D97-AF65-F5344CB8AC3E}">
        <p14:creationId xmlns:p14="http://schemas.microsoft.com/office/powerpoint/2010/main" val="3777744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46</a:t>
            </a:fld>
            <a:endParaRPr lang="en-US"/>
          </a:p>
        </p:txBody>
      </p:sp>
    </p:spTree>
    <p:extLst>
      <p:ext uri="{BB962C8B-B14F-4D97-AF65-F5344CB8AC3E}">
        <p14:creationId xmlns:p14="http://schemas.microsoft.com/office/powerpoint/2010/main" val="349898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4</a:t>
            </a:fld>
            <a:endParaRPr lang="en-US"/>
          </a:p>
        </p:txBody>
      </p:sp>
    </p:spTree>
    <p:extLst>
      <p:ext uri="{BB962C8B-B14F-4D97-AF65-F5344CB8AC3E}">
        <p14:creationId xmlns:p14="http://schemas.microsoft.com/office/powerpoint/2010/main" val="2158266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47</a:t>
            </a:fld>
            <a:endParaRPr lang="en-US"/>
          </a:p>
        </p:txBody>
      </p:sp>
    </p:spTree>
    <p:extLst>
      <p:ext uri="{BB962C8B-B14F-4D97-AF65-F5344CB8AC3E}">
        <p14:creationId xmlns:p14="http://schemas.microsoft.com/office/powerpoint/2010/main" val="2141483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48</a:t>
            </a:fld>
            <a:endParaRPr lang="en-US"/>
          </a:p>
        </p:txBody>
      </p:sp>
    </p:spTree>
    <p:extLst>
      <p:ext uri="{BB962C8B-B14F-4D97-AF65-F5344CB8AC3E}">
        <p14:creationId xmlns:p14="http://schemas.microsoft.com/office/powerpoint/2010/main" val="2105978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5</a:t>
            </a:fld>
            <a:endParaRPr lang="en-US"/>
          </a:p>
        </p:txBody>
      </p:sp>
    </p:spTree>
    <p:extLst>
      <p:ext uri="{BB962C8B-B14F-4D97-AF65-F5344CB8AC3E}">
        <p14:creationId xmlns:p14="http://schemas.microsoft.com/office/powerpoint/2010/main" val="397486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6</a:t>
            </a:fld>
            <a:endParaRPr lang="en-US"/>
          </a:p>
        </p:txBody>
      </p:sp>
    </p:spTree>
    <p:extLst>
      <p:ext uri="{BB962C8B-B14F-4D97-AF65-F5344CB8AC3E}">
        <p14:creationId xmlns:p14="http://schemas.microsoft.com/office/powerpoint/2010/main" val="353555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7</a:t>
            </a:fld>
            <a:endParaRPr lang="en-US"/>
          </a:p>
        </p:txBody>
      </p:sp>
    </p:spTree>
    <p:extLst>
      <p:ext uri="{BB962C8B-B14F-4D97-AF65-F5344CB8AC3E}">
        <p14:creationId xmlns:p14="http://schemas.microsoft.com/office/powerpoint/2010/main" val="1628619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8</a:t>
            </a:fld>
            <a:endParaRPr lang="en-US"/>
          </a:p>
        </p:txBody>
      </p:sp>
    </p:spTree>
    <p:extLst>
      <p:ext uri="{BB962C8B-B14F-4D97-AF65-F5344CB8AC3E}">
        <p14:creationId xmlns:p14="http://schemas.microsoft.com/office/powerpoint/2010/main" val="197941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FE13AD-AB2E-5045-A426-DA5919875A90}" type="slidenum">
              <a:rPr lang="en-US" smtClean="0"/>
              <a:t>9</a:t>
            </a:fld>
            <a:endParaRPr lang="en-US"/>
          </a:p>
        </p:txBody>
      </p:sp>
    </p:spTree>
    <p:extLst>
      <p:ext uri="{BB962C8B-B14F-4D97-AF65-F5344CB8AC3E}">
        <p14:creationId xmlns:p14="http://schemas.microsoft.com/office/powerpoint/2010/main" val="2613817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8C6A-85D0-91A7-134A-D9A8891A6E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ED3128-F937-727C-56AA-E39DF40F7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939E59-798F-0349-409B-1C5791D17640}"/>
              </a:ext>
            </a:extLst>
          </p:cNvPr>
          <p:cNvSpPr>
            <a:spLocks noGrp="1"/>
          </p:cNvSpPr>
          <p:nvPr>
            <p:ph type="dt" sz="half" idx="10"/>
          </p:nvPr>
        </p:nvSpPr>
        <p:spPr/>
        <p:txBody>
          <a:bodyPr/>
          <a:lstStyle/>
          <a:p>
            <a:fld id="{A10C77E5-6E41-834E-84F3-E76123A5F0C8}" type="datetimeFigureOut">
              <a:rPr lang="en-US" smtClean="0"/>
              <a:t>9/4/25</a:t>
            </a:fld>
            <a:endParaRPr lang="en-US"/>
          </a:p>
        </p:txBody>
      </p:sp>
      <p:sp>
        <p:nvSpPr>
          <p:cNvPr id="5" name="Footer Placeholder 4">
            <a:extLst>
              <a:ext uri="{FF2B5EF4-FFF2-40B4-BE49-F238E27FC236}">
                <a16:creationId xmlns:a16="http://schemas.microsoft.com/office/drawing/2014/main" id="{982E3BED-BCD5-E250-3C42-F777C102B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9AB16-A1B1-521D-E9B1-5F6626499367}"/>
              </a:ext>
            </a:extLst>
          </p:cNvPr>
          <p:cNvSpPr>
            <a:spLocks noGrp="1"/>
          </p:cNvSpPr>
          <p:nvPr>
            <p:ph type="sldNum" sz="quarter" idx="12"/>
          </p:nvPr>
        </p:nvSpPr>
        <p:spPr/>
        <p:txBody>
          <a:bodyPr/>
          <a:lstStyle/>
          <a:p>
            <a:fld id="{4A89A573-AA1B-AE4C-B7BE-EDB4E8AD246A}" type="slidenum">
              <a:rPr lang="en-US" smtClean="0"/>
              <a:t>‹#›</a:t>
            </a:fld>
            <a:endParaRPr lang="en-US"/>
          </a:p>
        </p:txBody>
      </p:sp>
    </p:spTree>
    <p:extLst>
      <p:ext uri="{BB962C8B-B14F-4D97-AF65-F5344CB8AC3E}">
        <p14:creationId xmlns:p14="http://schemas.microsoft.com/office/powerpoint/2010/main" val="48940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22DC-4F39-5624-DE8B-22C26318EA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92CCEC-FDA1-6FEB-72ED-DCEE6D85FC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46DE5-D0B1-3B21-5A0F-E6642074C44C}"/>
              </a:ext>
            </a:extLst>
          </p:cNvPr>
          <p:cNvSpPr>
            <a:spLocks noGrp="1"/>
          </p:cNvSpPr>
          <p:nvPr>
            <p:ph type="dt" sz="half" idx="10"/>
          </p:nvPr>
        </p:nvSpPr>
        <p:spPr/>
        <p:txBody>
          <a:bodyPr/>
          <a:lstStyle/>
          <a:p>
            <a:fld id="{A10C77E5-6E41-834E-84F3-E76123A5F0C8}" type="datetimeFigureOut">
              <a:rPr lang="en-US" smtClean="0"/>
              <a:t>9/4/25</a:t>
            </a:fld>
            <a:endParaRPr lang="en-US"/>
          </a:p>
        </p:txBody>
      </p:sp>
      <p:sp>
        <p:nvSpPr>
          <p:cNvPr id="5" name="Footer Placeholder 4">
            <a:extLst>
              <a:ext uri="{FF2B5EF4-FFF2-40B4-BE49-F238E27FC236}">
                <a16:creationId xmlns:a16="http://schemas.microsoft.com/office/drawing/2014/main" id="{4893BAC7-A682-799D-8A7F-0054A03F2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C63B8-9052-4F3E-ACC8-01C43BA9E7D9}"/>
              </a:ext>
            </a:extLst>
          </p:cNvPr>
          <p:cNvSpPr>
            <a:spLocks noGrp="1"/>
          </p:cNvSpPr>
          <p:nvPr>
            <p:ph type="sldNum" sz="quarter" idx="12"/>
          </p:nvPr>
        </p:nvSpPr>
        <p:spPr/>
        <p:txBody>
          <a:bodyPr/>
          <a:lstStyle/>
          <a:p>
            <a:fld id="{4A89A573-AA1B-AE4C-B7BE-EDB4E8AD246A}" type="slidenum">
              <a:rPr lang="en-US" smtClean="0"/>
              <a:t>‹#›</a:t>
            </a:fld>
            <a:endParaRPr lang="en-US"/>
          </a:p>
        </p:txBody>
      </p:sp>
    </p:spTree>
    <p:extLst>
      <p:ext uri="{BB962C8B-B14F-4D97-AF65-F5344CB8AC3E}">
        <p14:creationId xmlns:p14="http://schemas.microsoft.com/office/powerpoint/2010/main" val="1886787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3B7BE7-AF77-9650-9DE9-326AF376F3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3B9522-2C39-4808-8AFE-F20607EDF1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91887-B0CB-631F-4997-8C94A21D2CF6}"/>
              </a:ext>
            </a:extLst>
          </p:cNvPr>
          <p:cNvSpPr>
            <a:spLocks noGrp="1"/>
          </p:cNvSpPr>
          <p:nvPr>
            <p:ph type="dt" sz="half" idx="10"/>
          </p:nvPr>
        </p:nvSpPr>
        <p:spPr/>
        <p:txBody>
          <a:bodyPr/>
          <a:lstStyle/>
          <a:p>
            <a:fld id="{A10C77E5-6E41-834E-84F3-E76123A5F0C8}" type="datetimeFigureOut">
              <a:rPr lang="en-US" smtClean="0"/>
              <a:t>9/4/25</a:t>
            </a:fld>
            <a:endParaRPr lang="en-US"/>
          </a:p>
        </p:txBody>
      </p:sp>
      <p:sp>
        <p:nvSpPr>
          <p:cNvPr id="5" name="Footer Placeholder 4">
            <a:extLst>
              <a:ext uri="{FF2B5EF4-FFF2-40B4-BE49-F238E27FC236}">
                <a16:creationId xmlns:a16="http://schemas.microsoft.com/office/drawing/2014/main" id="{02BBFD9C-C718-B460-ADD6-0C2EC34CA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BFB2B-1BF7-E48E-EC4E-226EC3B568AB}"/>
              </a:ext>
            </a:extLst>
          </p:cNvPr>
          <p:cNvSpPr>
            <a:spLocks noGrp="1"/>
          </p:cNvSpPr>
          <p:nvPr>
            <p:ph type="sldNum" sz="quarter" idx="12"/>
          </p:nvPr>
        </p:nvSpPr>
        <p:spPr/>
        <p:txBody>
          <a:bodyPr/>
          <a:lstStyle/>
          <a:p>
            <a:fld id="{4A89A573-AA1B-AE4C-B7BE-EDB4E8AD246A}" type="slidenum">
              <a:rPr lang="en-US" smtClean="0"/>
              <a:t>‹#›</a:t>
            </a:fld>
            <a:endParaRPr lang="en-US"/>
          </a:p>
        </p:txBody>
      </p:sp>
    </p:spTree>
    <p:extLst>
      <p:ext uri="{BB962C8B-B14F-4D97-AF65-F5344CB8AC3E}">
        <p14:creationId xmlns:p14="http://schemas.microsoft.com/office/powerpoint/2010/main" val="290836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16FC-E577-5446-7788-85849A9244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8C2776-FF7A-AB87-4153-0CA9248864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AC3D4-BA13-2295-AA8B-681B43A2EFBC}"/>
              </a:ext>
            </a:extLst>
          </p:cNvPr>
          <p:cNvSpPr>
            <a:spLocks noGrp="1"/>
          </p:cNvSpPr>
          <p:nvPr>
            <p:ph type="dt" sz="half" idx="10"/>
          </p:nvPr>
        </p:nvSpPr>
        <p:spPr/>
        <p:txBody>
          <a:bodyPr/>
          <a:lstStyle/>
          <a:p>
            <a:fld id="{A10C77E5-6E41-834E-84F3-E76123A5F0C8}" type="datetimeFigureOut">
              <a:rPr lang="en-US" smtClean="0"/>
              <a:t>9/4/25</a:t>
            </a:fld>
            <a:endParaRPr lang="en-US"/>
          </a:p>
        </p:txBody>
      </p:sp>
      <p:sp>
        <p:nvSpPr>
          <p:cNvPr id="5" name="Footer Placeholder 4">
            <a:extLst>
              <a:ext uri="{FF2B5EF4-FFF2-40B4-BE49-F238E27FC236}">
                <a16:creationId xmlns:a16="http://schemas.microsoft.com/office/drawing/2014/main" id="{FDF4F5EF-9BA9-6FF2-4FB6-9E4953707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50B5A-7917-35BD-8844-8E1142015E8E}"/>
              </a:ext>
            </a:extLst>
          </p:cNvPr>
          <p:cNvSpPr>
            <a:spLocks noGrp="1"/>
          </p:cNvSpPr>
          <p:nvPr>
            <p:ph type="sldNum" sz="quarter" idx="12"/>
          </p:nvPr>
        </p:nvSpPr>
        <p:spPr/>
        <p:txBody>
          <a:bodyPr/>
          <a:lstStyle/>
          <a:p>
            <a:fld id="{4A89A573-AA1B-AE4C-B7BE-EDB4E8AD246A}" type="slidenum">
              <a:rPr lang="en-US" smtClean="0"/>
              <a:t>‹#›</a:t>
            </a:fld>
            <a:endParaRPr lang="en-US"/>
          </a:p>
        </p:txBody>
      </p:sp>
    </p:spTree>
    <p:extLst>
      <p:ext uri="{BB962C8B-B14F-4D97-AF65-F5344CB8AC3E}">
        <p14:creationId xmlns:p14="http://schemas.microsoft.com/office/powerpoint/2010/main" val="326874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C6A9D-8832-F90D-7446-2971D0DD56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C9425E-D422-90B8-53DA-247D77E1497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28D4A4-8E3F-6088-3832-E9C385FFDC8C}"/>
              </a:ext>
            </a:extLst>
          </p:cNvPr>
          <p:cNvSpPr>
            <a:spLocks noGrp="1"/>
          </p:cNvSpPr>
          <p:nvPr>
            <p:ph type="dt" sz="half" idx="10"/>
          </p:nvPr>
        </p:nvSpPr>
        <p:spPr/>
        <p:txBody>
          <a:bodyPr/>
          <a:lstStyle/>
          <a:p>
            <a:fld id="{A10C77E5-6E41-834E-84F3-E76123A5F0C8}" type="datetimeFigureOut">
              <a:rPr lang="en-US" smtClean="0"/>
              <a:t>9/4/25</a:t>
            </a:fld>
            <a:endParaRPr lang="en-US"/>
          </a:p>
        </p:txBody>
      </p:sp>
      <p:sp>
        <p:nvSpPr>
          <p:cNvPr id="5" name="Footer Placeholder 4">
            <a:extLst>
              <a:ext uri="{FF2B5EF4-FFF2-40B4-BE49-F238E27FC236}">
                <a16:creationId xmlns:a16="http://schemas.microsoft.com/office/drawing/2014/main" id="{41A4B27E-E3B8-6540-3199-95E8D1C7B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B3C0C-4550-ACBF-CE24-0D2962AC9823}"/>
              </a:ext>
            </a:extLst>
          </p:cNvPr>
          <p:cNvSpPr>
            <a:spLocks noGrp="1"/>
          </p:cNvSpPr>
          <p:nvPr>
            <p:ph type="sldNum" sz="quarter" idx="12"/>
          </p:nvPr>
        </p:nvSpPr>
        <p:spPr/>
        <p:txBody>
          <a:bodyPr/>
          <a:lstStyle/>
          <a:p>
            <a:fld id="{4A89A573-AA1B-AE4C-B7BE-EDB4E8AD246A}" type="slidenum">
              <a:rPr lang="en-US" smtClean="0"/>
              <a:t>‹#›</a:t>
            </a:fld>
            <a:endParaRPr lang="en-US"/>
          </a:p>
        </p:txBody>
      </p:sp>
    </p:spTree>
    <p:extLst>
      <p:ext uri="{BB962C8B-B14F-4D97-AF65-F5344CB8AC3E}">
        <p14:creationId xmlns:p14="http://schemas.microsoft.com/office/powerpoint/2010/main" val="1548920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0340-8B69-22BA-6BC5-4792187BA5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34164-FDB2-9E4B-7D53-3CAF3E7BD0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553F56-75B0-FC9D-A961-B24224A5FA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90EC8A-961C-F0CA-6A02-CAA96F408475}"/>
              </a:ext>
            </a:extLst>
          </p:cNvPr>
          <p:cNvSpPr>
            <a:spLocks noGrp="1"/>
          </p:cNvSpPr>
          <p:nvPr>
            <p:ph type="dt" sz="half" idx="10"/>
          </p:nvPr>
        </p:nvSpPr>
        <p:spPr/>
        <p:txBody>
          <a:bodyPr/>
          <a:lstStyle/>
          <a:p>
            <a:fld id="{A10C77E5-6E41-834E-84F3-E76123A5F0C8}" type="datetimeFigureOut">
              <a:rPr lang="en-US" smtClean="0"/>
              <a:t>9/4/25</a:t>
            </a:fld>
            <a:endParaRPr lang="en-US"/>
          </a:p>
        </p:txBody>
      </p:sp>
      <p:sp>
        <p:nvSpPr>
          <p:cNvPr id="6" name="Footer Placeholder 5">
            <a:extLst>
              <a:ext uri="{FF2B5EF4-FFF2-40B4-BE49-F238E27FC236}">
                <a16:creationId xmlns:a16="http://schemas.microsoft.com/office/drawing/2014/main" id="{30F0CC51-E95F-DDA9-762F-4A8106959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5BCBB-4E94-6F8E-627E-F7BBB4193AA0}"/>
              </a:ext>
            </a:extLst>
          </p:cNvPr>
          <p:cNvSpPr>
            <a:spLocks noGrp="1"/>
          </p:cNvSpPr>
          <p:nvPr>
            <p:ph type="sldNum" sz="quarter" idx="12"/>
          </p:nvPr>
        </p:nvSpPr>
        <p:spPr/>
        <p:txBody>
          <a:bodyPr/>
          <a:lstStyle/>
          <a:p>
            <a:fld id="{4A89A573-AA1B-AE4C-B7BE-EDB4E8AD246A}" type="slidenum">
              <a:rPr lang="en-US" smtClean="0"/>
              <a:t>‹#›</a:t>
            </a:fld>
            <a:endParaRPr lang="en-US"/>
          </a:p>
        </p:txBody>
      </p:sp>
    </p:spTree>
    <p:extLst>
      <p:ext uri="{BB962C8B-B14F-4D97-AF65-F5344CB8AC3E}">
        <p14:creationId xmlns:p14="http://schemas.microsoft.com/office/powerpoint/2010/main" val="2166890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4C8F-1172-4453-4926-3F5CF454D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159FD7-F79C-DE18-D390-BF5EBBF47E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B46614-5894-3723-0BFD-F2A4F229E6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4CD816-95EB-7ACC-0DC0-BD83DBB50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D5AA6D-1CB0-C732-AD67-A1C79F1B7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0114AB-4E5A-C384-8080-B6F978E97A3B}"/>
              </a:ext>
            </a:extLst>
          </p:cNvPr>
          <p:cNvSpPr>
            <a:spLocks noGrp="1"/>
          </p:cNvSpPr>
          <p:nvPr>
            <p:ph type="dt" sz="half" idx="10"/>
          </p:nvPr>
        </p:nvSpPr>
        <p:spPr/>
        <p:txBody>
          <a:bodyPr/>
          <a:lstStyle/>
          <a:p>
            <a:fld id="{A10C77E5-6E41-834E-84F3-E76123A5F0C8}" type="datetimeFigureOut">
              <a:rPr lang="en-US" smtClean="0"/>
              <a:t>9/4/25</a:t>
            </a:fld>
            <a:endParaRPr lang="en-US"/>
          </a:p>
        </p:txBody>
      </p:sp>
      <p:sp>
        <p:nvSpPr>
          <p:cNvPr id="8" name="Footer Placeholder 7">
            <a:extLst>
              <a:ext uri="{FF2B5EF4-FFF2-40B4-BE49-F238E27FC236}">
                <a16:creationId xmlns:a16="http://schemas.microsoft.com/office/drawing/2014/main" id="{8324A627-8963-09DC-78DC-D0A84FE1F9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9AE27D-191B-E3FA-E9B3-A227FFA1D497}"/>
              </a:ext>
            </a:extLst>
          </p:cNvPr>
          <p:cNvSpPr>
            <a:spLocks noGrp="1"/>
          </p:cNvSpPr>
          <p:nvPr>
            <p:ph type="sldNum" sz="quarter" idx="12"/>
          </p:nvPr>
        </p:nvSpPr>
        <p:spPr/>
        <p:txBody>
          <a:bodyPr/>
          <a:lstStyle/>
          <a:p>
            <a:fld id="{4A89A573-AA1B-AE4C-B7BE-EDB4E8AD246A}" type="slidenum">
              <a:rPr lang="en-US" smtClean="0"/>
              <a:t>‹#›</a:t>
            </a:fld>
            <a:endParaRPr lang="en-US"/>
          </a:p>
        </p:txBody>
      </p:sp>
    </p:spTree>
    <p:extLst>
      <p:ext uri="{BB962C8B-B14F-4D97-AF65-F5344CB8AC3E}">
        <p14:creationId xmlns:p14="http://schemas.microsoft.com/office/powerpoint/2010/main" val="112963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F9E3-7DC2-AF7A-A04C-E349E7C8A2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ABD254-8E11-DF1F-5D15-BDBA8E2E2959}"/>
              </a:ext>
            </a:extLst>
          </p:cNvPr>
          <p:cNvSpPr>
            <a:spLocks noGrp="1"/>
          </p:cNvSpPr>
          <p:nvPr>
            <p:ph type="dt" sz="half" idx="10"/>
          </p:nvPr>
        </p:nvSpPr>
        <p:spPr/>
        <p:txBody>
          <a:bodyPr/>
          <a:lstStyle/>
          <a:p>
            <a:fld id="{A10C77E5-6E41-834E-84F3-E76123A5F0C8}" type="datetimeFigureOut">
              <a:rPr lang="en-US" smtClean="0"/>
              <a:t>9/4/25</a:t>
            </a:fld>
            <a:endParaRPr lang="en-US"/>
          </a:p>
        </p:txBody>
      </p:sp>
      <p:sp>
        <p:nvSpPr>
          <p:cNvPr id="4" name="Footer Placeholder 3">
            <a:extLst>
              <a:ext uri="{FF2B5EF4-FFF2-40B4-BE49-F238E27FC236}">
                <a16:creationId xmlns:a16="http://schemas.microsoft.com/office/drawing/2014/main" id="{61F5241A-3920-F5FF-DCEB-D0AFA20F78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71E586-0323-30D7-5C42-91F4075BA187}"/>
              </a:ext>
            </a:extLst>
          </p:cNvPr>
          <p:cNvSpPr>
            <a:spLocks noGrp="1"/>
          </p:cNvSpPr>
          <p:nvPr>
            <p:ph type="sldNum" sz="quarter" idx="12"/>
          </p:nvPr>
        </p:nvSpPr>
        <p:spPr/>
        <p:txBody>
          <a:bodyPr/>
          <a:lstStyle/>
          <a:p>
            <a:fld id="{4A89A573-AA1B-AE4C-B7BE-EDB4E8AD246A}" type="slidenum">
              <a:rPr lang="en-US" smtClean="0"/>
              <a:t>‹#›</a:t>
            </a:fld>
            <a:endParaRPr lang="en-US"/>
          </a:p>
        </p:txBody>
      </p:sp>
    </p:spTree>
    <p:extLst>
      <p:ext uri="{BB962C8B-B14F-4D97-AF65-F5344CB8AC3E}">
        <p14:creationId xmlns:p14="http://schemas.microsoft.com/office/powerpoint/2010/main" val="302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12638C-6E86-211B-70BD-42372729A54B}"/>
              </a:ext>
            </a:extLst>
          </p:cNvPr>
          <p:cNvSpPr>
            <a:spLocks noGrp="1"/>
          </p:cNvSpPr>
          <p:nvPr>
            <p:ph type="dt" sz="half" idx="10"/>
          </p:nvPr>
        </p:nvSpPr>
        <p:spPr/>
        <p:txBody>
          <a:bodyPr/>
          <a:lstStyle/>
          <a:p>
            <a:fld id="{A10C77E5-6E41-834E-84F3-E76123A5F0C8}" type="datetimeFigureOut">
              <a:rPr lang="en-US" smtClean="0"/>
              <a:t>9/4/25</a:t>
            </a:fld>
            <a:endParaRPr lang="en-US"/>
          </a:p>
        </p:txBody>
      </p:sp>
      <p:sp>
        <p:nvSpPr>
          <p:cNvPr id="3" name="Footer Placeholder 2">
            <a:extLst>
              <a:ext uri="{FF2B5EF4-FFF2-40B4-BE49-F238E27FC236}">
                <a16:creationId xmlns:a16="http://schemas.microsoft.com/office/drawing/2014/main" id="{3A64F773-1D7B-CEF5-757B-AC14BF7210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014E16-7578-2F46-5FBE-FE21372AC824}"/>
              </a:ext>
            </a:extLst>
          </p:cNvPr>
          <p:cNvSpPr>
            <a:spLocks noGrp="1"/>
          </p:cNvSpPr>
          <p:nvPr>
            <p:ph type="sldNum" sz="quarter" idx="12"/>
          </p:nvPr>
        </p:nvSpPr>
        <p:spPr/>
        <p:txBody>
          <a:bodyPr/>
          <a:lstStyle/>
          <a:p>
            <a:fld id="{4A89A573-AA1B-AE4C-B7BE-EDB4E8AD246A}" type="slidenum">
              <a:rPr lang="en-US" smtClean="0"/>
              <a:t>‹#›</a:t>
            </a:fld>
            <a:endParaRPr lang="en-US"/>
          </a:p>
        </p:txBody>
      </p:sp>
    </p:spTree>
    <p:extLst>
      <p:ext uri="{BB962C8B-B14F-4D97-AF65-F5344CB8AC3E}">
        <p14:creationId xmlns:p14="http://schemas.microsoft.com/office/powerpoint/2010/main" val="2681046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B0D32-7A2B-FCCC-7785-E0D3D0D16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E2CB30-E183-8838-5B51-F1CB336132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0C2068-BC09-8541-C83D-6210C76C8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FEA0A-AEB4-0ACE-2E0E-48C9857AF773}"/>
              </a:ext>
            </a:extLst>
          </p:cNvPr>
          <p:cNvSpPr>
            <a:spLocks noGrp="1"/>
          </p:cNvSpPr>
          <p:nvPr>
            <p:ph type="dt" sz="half" idx="10"/>
          </p:nvPr>
        </p:nvSpPr>
        <p:spPr/>
        <p:txBody>
          <a:bodyPr/>
          <a:lstStyle/>
          <a:p>
            <a:fld id="{A10C77E5-6E41-834E-84F3-E76123A5F0C8}" type="datetimeFigureOut">
              <a:rPr lang="en-US" smtClean="0"/>
              <a:t>9/4/25</a:t>
            </a:fld>
            <a:endParaRPr lang="en-US"/>
          </a:p>
        </p:txBody>
      </p:sp>
      <p:sp>
        <p:nvSpPr>
          <p:cNvPr id="6" name="Footer Placeholder 5">
            <a:extLst>
              <a:ext uri="{FF2B5EF4-FFF2-40B4-BE49-F238E27FC236}">
                <a16:creationId xmlns:a16="http://schemas.microsoft.com/office/drawing/2014/main" id="{A4A0EF81-6CCD-F624-6CD5-D9EBA1062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13F09-5B31-4D13-5887-114B8EA516B5}"/>
              </a:ext>
            </a:extLst>
          </p:cNvPr>
          <p:cNvSpPr>
            <a:spLocks noGrp="1"/>
          </p:cNvSpPr>
          <p:nvPr>
            <p:ph type="sldNum" sz="quarter" idx="12"/>
          </p:nvPr>
        </p:nvSpPr>
        <p:spPr/>
        <p:txBody>
          <a:bodyPr/>
          <a:lstStyle/>
          <a:p>
            <a:fld id="{4A89A573-AA1B-AE4C-B7BE-EDB4E8AD246A}" type="slidenum">
              <a:rPr lang="en-US" smtClean="0"/>
              <a:t>‹#›</a:t>
            </a:fld>
            <a:endParaRPr lang="en-US"/>
          </a:p>
        </p:txBody>
      </p:sp>
    </p:spTree>
    <p:extLst>
      <p:ext uri="{BB962C8B-B14F-4D97-AF65-F5344CB8AC3E}">
        <p14:creationId xmlns:p14="http://schemas.microsoft.com/office/powerpoint/2010/main" val="3824161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03AD6-DFDB-48F9-C2AF-C8869EDE7A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A272C-392E-2C28-9C7B-AE90AD5DFC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12A075-C779-A33F-BBBA-46D9066999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944C2-DBDE-FC9D-79C3-9F012AC7FF87}"/>
              </a:ext>
            </a:extLst>
          </p:cNvPr>
          <p:cNvSpPr>
            <a:spLocks noGrp="1"/>
          </p:cNvSpPr>
          <p:nvPr>
            <p:ph type="dt" sz="half" idx="10"/>
          </p:nvPr>
        </p:nvSpPr>
        <p:spPr/>
        <p:txBody>
          <a:bodyPr/>
          <a:lstStyle/>
          <a:p>
            <a:fld id="{A10C77E5-6E41-834E-84F3-E76123A5F0C8}" type="datetimeFigureOut">
              <a:rPr lang="en-US" smtClean="0"/>
              <a:t>9/4/25</a:t>
            </a:fld>
            <a:endParaRPr lang="en-US"/>
          </a:p>
        </p:txBody>
      </p:sp>
      <p:sp>
        <p:nvSpPr>
          <p:cNvPr id="6" name="Footer Placeholder 5">
            <a:extLst>
              <a:ext uri="{FF2B5EF4-FFF2-40B4-BE49-F238E27FC236}">
                <a16:creationId xmlns:a16="http://schemas.microsoft.com/office/drawing/2014/main" id="{5ECEF684-48F9-EEA7-C3D4-7C652AAA7B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E1F19-F696-7FAB-08DC-3CD0261F0940}"/>
              </a:ext>
            </a:extLst>
          </p:cNvPr>
          <p:cNvSpPr>
            <a:spLocks noGrp="1"/>
          </p:cNvSpPr>
          <p:nvPr>
            <p:ph type="sldNum" sz="quarter" idx="12"/>
          </p:nvPr>
        </p:nvSpPr>
        <p:spPr/>
        <p:txBody>
          <a:bodyPr/>
          <a:lstStyle/>
          <a:p>
            <a:fld id="{4A89A573-AA1B-AE4C-B7BE-EDB4E8AD246A}" type="slidenum">
              <a:rPr lang="en-US" smtClean="0"/>
              <a:t>‹#›</a:t>
            </a:fld>
            <a:endParaRPr lang="en-US"/>
          </a:p>
        </p:txBody>
      </p:sp>
    </p:spTree>
    <p:extLst>
      <p:ext uri="{BB962C8B-B14F-4D97-AF65-F5344CB8AC3E}">
        <p14:creationId xmlns:p14="http://schemas.microsoft.com/office/powerpoint/2010/main" val="380139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2991E-A1BF-3959-1F4E-16C0D40D57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E2636A-E196-2980-DC36-90DB1D3F2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361A9-3901-32EE-E5FB-B7739D9AEB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0C77E5-6E41-834E-84F3-E76123A5F0C8}" type="datetimeFigureOut">
              <a:rPr lang="en-US" smtClean="0"/>
              <a:t>9/4/25</a:t>
            </a:fld>
            <a:endParaRPr lang="en-US"/>
          </a:p>
        </p:txBody>
      </p:sp>
      <p:sp>
        <p:nvSpPr>
          <p:cNvPr id="5" name="Footer Placeholder 4">
            <a:extLst>
              <a:ext uri="{FF2B5EF4-FFF2-40B4-BE49-F238E27FC236}">
                <a16:creationId xmlns:a16="http://schemas.microsoft.com/office/drawing/2014/main" id="{984B739D-0CFB-6F41-1039-A7E8084620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592C0EB-3501-CAF4-173F-12CD1139CC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A89A573-AA1B-AE4C-B7BE-EDB4E8AD246A}" type="slidenum">
              <a:rPr lang="en-US" smtClean="0"/>
              <a:t>‹#›</a:t>
            </a:fld>
            <a:endParaRPr lang="en-US"/>
          </a:p>
        </p:txBody>
      </p:sp>
    </p:spTree>
    <p:extLst>
      <p:ext uri="{BB962C8B-B14F-4D97-AF65-F5344CB8AC3E}">
        <p14:creationId xmlns:p14="http://schemas.microsoft.com/office/powerpoint/2010/main" val="1863843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customXml" Target="../ink/ink4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8.xml"/><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customXml" Target="../ink/ink40.xml"/><Relationship Id="rId4" Type="http://schemas.openxmlformats.org/officeDocument/2006/relationships/customXml" Target="../ink/ink37.xml"/><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hyperlink" Target="https://create.kahoot.it/share/ds-4400/b4792ef6-7afd-401f-90d2-544b877a5ba7" TargetMode="External"/></Relationships>
</file>

<file path=ppt/slides/_rels/slide12.xml.rels><?xml version="1.0" encoding="UTF-8" standalone="yes"?>
<Relationships xmlns="http://schemas.openxmlformats.org/package/2006/relationships"><Relationship Id="rId26" Type="http://schemas.openxmlformats.org/officeDocument/2006/relationships/image" Target="../media/image59.png"/><Relationship Id="rId21" Type="http://schemas.openxmlformats.org/officeDocument/2006/relationships/customXml" Target="../ink/ink51.xml"/><Relationship Id="rId42" Type="http://schemas.openxmlformats.org/officeDocument/2006/relationships/image" Target="../media/image67.png"/><Relationship Id="rId47" Type="http://schemas.openxmlformats.org/officeDocument/2006/relationships/customXml" Target="../ink/ink64.xml"/><Relationship Id="rId63" Type="http://schemas.openxmlformats.org/officeDocument/2006/relationships/customXml" Target="../ink/ink72.xml"/><Relationship Id="rId68" Type="http://schemas.openxmlformats.org/officeDocument/2006/relationships/image" Target="../media/image80.png"/><Relationship Id="rId84" Type="http://schemas.openxmlformats.org/officeDocument/2006/relationships/image" Target="../media/image88.png"/><Relationship Id="rId16" Type="http://schemas.openxmlformats.org/officeDocument/2006/relationships/image" Target="../media/image54.png"/><Relationship Id="rId11" Type="http://schemas.openxmlformats.org/officeDocument/2006/relationships/customXml" Target="../ink/ink46.xml"/><Relationship Id="rId32" Type="http://schemas.openxmlformats.org/officeDocument/2006/relationships/image" Target="../media/image62.png"/><Relationship Id="rId37" Type="http://schemas.openxmlformats.org/officeDocument/2006/relationships/customXml" Target="../ink/ink59.xml"/><Relationship Id="rId53" Type="http://schemas.openxmlformats.org/officeDocument/2006/relationships/customXml" Target="../ink/ink67.xml"/><Relationship Id="rId58" Type="http://schemas.openxmlformats.org/officeDocument/2006/relationships/image" Target="../media/image75.png"/><Relationship Id="rId74" Type="http://schemas.openxmlformats.org/officeDocument/2006/relationships/image" Target="../media/image83.png"/><Relationship Id="rId79" Type="http://schemas.openxmlformats.org/officeDocument/2006/relationships/customXml" Target="../ink/ink80.xml"/><Relationship Id="rId5" Type="http://schemas.openxmlformats.org/officeDocument/2006/relationships/customXml" Target="../ink/ink43.xml"/><Relationship Id="rId19" Type="http://schemas.openxmlformats.org/officeDocument/2006/relationships/customXml" Target="../ink/ink50.xml"/><Relationship Id="rId14" Type="http://schemas.openxmlformats.org/officeDocument/2006/relationships/image" Target="../media/image53.png"/><Relationship Id="rId22" Type="http://schemas.openxmlformats.org/officeDocument/2006/relationships/image" Target="../media/image57.png"/><Relationship Id="rId27" Type="http://schemas.openxmlformats.org/officeDocument/2006/relationships/customXml" Target="../ink/ink54.xml"/><Relationship Id="rId30" Type="http://schemas.openxmlformats.org/officeDocument/2006/relationships/image" Target="../media/image61.png"/><Relationship Id="rId35" Type="http://schemas.openxmlformats.org/officeDocument/2006/relationships/customXml" Target="../ink/ink58.xml"/><Relationship Id="rId43" Type="http://schemas.openxmlformats.org/officeDocument/2006/relationships/customXml" Target="../ink/ink62.xml"/><Relationship Id="rId48" Type="http://schemas.openxmlformats.org/officeDocument/2006/relationships/image" Target="../media/image70.png"/><Relationship Id="rId56" Type="http://schemas.openxmlformats.org/officeDocument/2006/relationships/image" Target="../media/image74.png"/><Relationship Id="rId64" Type="http://schemas.openxmlformats.org/officeDocument/2006/relationships/image" Target="../media/image78.png"/><Relationship Id="rId69" Type="http://schemas.openxmlformats.org/officeDocument/2006/relationships/customXml" Target="../ink/ink75.xml"/><Relationship Id="rId77" Type="http://schemas.openxmlformats.org/officeDocument/2006/relationships/customXml" Target="../ink/ink79.xml"/><Relationship Id="rId8" Type="http://schemas.openxmlformats.org/officeDocument/2006/relationships/image" Target="../media/image50.png"/><Relationship Id="rId51" Type="http://schemas.openxmlformats.org/officeDocument/2006/relationships/customXml" Target="../ink/ink66.xml"/><Relationship Id="rId72" Type="http://schemas.openxmlformats.org/officeDocument/2006/relationships/image" Target="../media/image82.png"/><Relationship Id="rId80" Type="http://schemas.openxmlformats.org/officeDocument/2006/relationships/image" Target="../media/image86.png"/><Relationship Id="rId85" Type="http://schemas.openxmlformats.org/officeDocument/2006/relationships/customXml" Target="../ink/ink83.xml"/><Relationship Id="rId3" Type="http://schemas.openxmlformats.org/officeDocument/2006/relationships/customXml" Target="../ink/ink42.xml"/><Relationship Id="rId12" Type="http://schemas.openxmlformats.org/officeDocument/2006/relationships/image" Target="../media/image52.png"/><Relationship Id="rId17" Type="http://schemas.openxmlformats.org/officeDocument/2006/relationships/customXml" Target="../ink/ink49.xml"/><Relationship Id="rId25" Type="http://schemas.openxmlformats.org/officeDocument/2006/relationships/customXml" Target="../ink/ink53.xml"/><Relationship Id="rId33" Type="http://schemas.openxmlformats.org/officeDocument/2006/relationships/customXml" Target="../ink/ink57.xml"/><Relationship Id="rId38" Type="http://schemas.openxmlformats.org/officeDocument/2006/relationships/image" Target="../media/image65.png"/><Relationship Id="rId46" Type="http://schemas.openxmlformats.org/officeDocument/2006/relationships/image" Target="../media/image69.png"/><Relationship Id="rId59" Type="http://schemas.openxmlformats.org/officeDocument/2006/relationships/customXml" Target="../ink/ink70.xml"/><Relationship Id="rId67" Type="http://schemas.openxmlformats.org/officeDocument/2006/relationships/customXml" Target="../ink/ink74.xml"/><Relationship Id="rId20" Type="http://schemas.openxmlformats.org/officeDocument/2006/relationships/image" Target="../media/image56.png"/><Relationship Id="rId41" Type="http://schemas.openxmlformats.org/officeDocument/2006/relationships/customXml" Target="../ink/ink61.xml"/><Relationship Id="rId54" Type="http://schemas.openxmlformats.org/officeDocument/2006/relationships/image" Target="../media/image73.png"/><Relationship Id="rId62" Type="http://schemas.openxmlformats.org/officeDocument/2006/relationships/image" Target="../media/image77.png"/><Relationship Id="rId70" Type="http://schemas.openxmlformats.org/officeDocument/2006/relationships/image" Target="../media/image81.png"/><Relationship Id="rId75" Type="http://schemas.openxmlformats.org/officeDocument/2006/relationships/customXml" Target="../ink/ink78.xml"/><Relationship Id="rId83" Type="http://schemas.openxmlformats.org/officeDocument/2006/relationships/customXml" Target="../ink/ink82.xml"/><Relationship Id="rId1" Type="http://schemas.openxmlformats.org/officeDocument/2006/relationships/slideLayout" Target="../slideLayouts/slideLayout7.xml"/><Relationship Id="rId6" Type="http://schemas.openxmlformats.org/officeDocument/2006/relationships/image" Target="../media/image49.png"/><Relationship Id="rId15" Type="http://schemas.openxmlformats.org/officeDocument/2006/relationships/customXml" Target="../ink/ink48.xml"/><Relationship Id="rId23" Type="http://schemas.openxmlformats.org/officeDocument/2006/relationships/customXml" Target="../ink/ink52.xml"/><Relationship Id="rId28" Type="http://schemas.openxmlformats.org/officeDocument/2006/relationships/image" Target="../media/image60.png"/><Relationship Id="rId36" Type="http://schemas.openxmlformats.org/officeDocument/2006/relationships/image" Target="../media/image64.png"/><Relationship Id="rId49" Type="http://schemas.openxmlformats.org/officeDocument/2006/relationships/customXml" Target="../ink/ink65.xml"/><Relationship Id="rId57" Type="http://schemas.openxmlformats.org/officeDocument/2006/relationships/customXml" Target="../ink/ink69.xml"/><Relationship Id="rId10" Type="http://schemas.openxmlformats.org/officeDocument/2006/relationships/image" Target="../media/image51.png"/><Relationship Id="rId31" Type="http://schemas.openxmlformats.org/officeDocument/2006/relationships/customXml" Target="../ink/ink56.xml"/><Relationship Id="rId44" Type="http://schemas.openxmlformats.org/officeDocument/2006/relationships/image" Target="../media/image68.png"/><Relationship Id="rId52" Type="http://schemas.openxmlformats.org/officeDocument/2006/relationships/image" Target="../media/image72.png"/><Relationship Id="rId60" Type="http://schemas.openxmlformats.org/officeDocument/2006/relationships/image" Target="../media/image76.png"/><Relationship Id="rId65" Type="http://schemas.openxmlformats.org/officeDocument/2006/relationships/customXml" Target="../ink/ink73.xml"/><Relationship Id="rId73" Type="http://schemas.openxmlformats.org/officeDocument/2006/relationships/customXml" Target="../ink/ink77.xml"/><Relationship Id="rId78" Type="http://schemas.openxmlformats.org/officeDocument/2006/relationships/image" Target="../media/image85.png"/><Relationship Id="rId81" Type="http://schemas.openxmlformats.org/officeDocument/2006/relationships/customXml" Target="../ink/ink81.xml"/><Relationship Id="rId86" Type="http://schemas.openxmlformats.org/officeDocument/2006/relationships/image" Target="../media/image89.png"/><Relationship Id="rId4" Type="http://schemas.openxmlformats.org/officeDocument/2006/relationships/image" Target="../media/image48.png"/><Relationship Id="rId9" Type="http://schemas.openxmlformats.org/officeDocument/2006/relationships/customXml" Target="../ink/ink45.xml"/><Relationship Id="rId13" Type="http://schemas.openxmlformats.org/officeDocument/2006/relationships/customXml" Target="../ink/ink47.xml"/><Relationship Id="rId18" Type="http://schemas.openxmlformats.org/officeDocument/2006/relationships/image" Target="../media/image55.png"/><Relationship Id="rId39" Type="http://schemas.openxmlformats.org/officeDocument/2006/relationships/customXml" Target="../ink/ink60.xml"/><Relationship Id="rId34" Type="http://schemas.openxmlformats.org/officeDocument/2006/relationships/image" Target="../media/image63.png"/><Relationship Id="rId50" Type="http://schemas.openxmlformats.org/officeDocument/2006/relationships/image" Target="../media/image71.png"/><Relationship Id="rId55" Type="http://schemas.openxmlformats.org/officeDocument/2006/relationships/customXml" Target="../ink/ink68.xml"/><Relationship Id="rId76" Type="http://schemas.openxmlformats.org/officeDocument/2006/relationships/image" Target="../media/image84.png"/><Relationship Id="rId7" Type="http://schemas.openxmlformats.org/officeDocument/2006/relationships/customXml" Target="../ink/ink44.xml"/><Relationship Id="rId71" Type="http://schemas.openxmlformats.org/officeDocument/2006/relationships/customXml" Target="../ink/ink76.xml"/><Relationship Id="rId2" Type="http://schemas.openxmlformats.org/officeDocument/2006/relationships/notesSlide" Target="../notesSlides/notesSlide12.xml"/><Relationship Id="rId29" Type="http://schemas.openxmlformats.org/officeDocument/2006/relationships/customXml" Target="../ink/ink55.xml"/><Relationship Id="rId24" Type="http://schemas.openxmlformats.org/officeDocument/2006/relationships/image" Target="../media/image58.png"/><Relationship Id="rId40" Type="http://schemas.openxmlformats.org/officeDocument/2006/relationships/image" Target="../media/image66.png"/><Relationship Id="rId45" Type="http://schemas.openxmlformats.org/officeDocument/2006/relationships/customXml" Target="../ink/ink63.xml"/><Relationship Id="rId66" Type="http://schemas.openxmlformats.org/officeDocument/2006/relationships/image" Target="../media/image79.png"/><Relationship Id="rId61" Type="http://schemas.openxmlformats.org/officeDocument/2006/relationships/customXml" Target="../ink/ink71.xml"/><Relationship Id="rId82" Type="http://schemas.openxmlformats.org/officeDocument/2006/relationships/image" Target="../media/image8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customXml" Target="../ink/ink91.xml"/><Relationship Id="rId26" Type="http://schemas.openxmlformats.org/officeDocument/2006/relationships/customXml" Target="../ink/ink95.xml"/><Relationship Id="rId21" Type="http://schemas.openxmlformats.org/officeDocument/2006/relationships/image" Target="../media/image99.png"/><Relationship Id="rId34" Type="http://schemas.openxmlformats.org/officeDocument/2006/relationships/customXml" Target="../ink/ink99.xml"/><Relationship Id="rId7" Type="http://schemas.openxmlformats.org/officeDocument/2006/relationships/image" Target="../media/image92.png"/><Relationship Id="rId12" Type="http://schemas.openxmlformats.org/officeDocument/2006/relationships/customXml" Target="../ink/ink88.xml"/><Relationship Id="rId17" Type="http://schemas.openxmlformats.org/officeDocument/2006/relationships/image" Target="../media/image97.png"/><Relationship Id="rId25" Type="http://schemas.openxmlformats.org/officeDocument/2006/relationships/image" Target="../media/image101.png"/><Relationship Id="rId33" Type="http://schemas.openxmlformats.org/officeDocument/2006/relationships/image" Target="../media/image105.png"/><Relationship Id="rId2" Type="http://schemas.openxmlformats.org/officeDocument/2006/relationships/notesSlide" Target="../notesSlides/notesSlide14.xml"/><Relationship Id="rId16" Type="http://schemas.openxmlformats.org/officeDocument/2006/relationships/customXml" Target="../ink/ink90.xml"/><Relationship Id="rId20" Type="http://schemas.openxmlformats.org/officeDocument/2006/relationships/customXml" Target="../ink/ink92.xml"/><Relationship Id="rId29"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customXml" Target="../ink/ink85.xml"/><Relationship Id="rId11" Type="http://schemas.openxmlformats.org/officeDocument/2006/relationships/image" Target="../media/image94.png"/><Relationship Id="rId24" Type="http://schemas.openxmlformats.org/officeDocument/2006/relationships/customXml" Target="../ink/ink94.xml"/><Relationship Id="rId32" Type="http://schemas.openxmlformats.org/officeDocument/2006/relationships/customXml" Target="../ink/ink98.xml"/><Relationship Id="rId37" Type="http://schemas.openxmlformats.org/officeDocument/2006/relationships/image" Target="../media/image107.png"/><Relationship Id="rId5" Type="http://schemas.openxmlformats.org/officeDocument/2006/relationships/image" Target="../media/image91.png"/><Relationship Id="rId15" Type="http://schemas.openxmlformats.org/officeDocument/2006/relationships/image" Target="../media/image96.png"/><Relationship Id="rId23" Type="http://schemas.openxmlformats.org/officeDocument/2006/relationships/image" Target="../media/image100.png"/><Relationship Id="rId28" Type="http://schemas.openxmlformats.org/officeDocument/2006/relationships/customXml" Target="../ink/ink96.xml"/><Relationship Id="rId36" Type="http://schemas.openxmlformats.org/officeDocument/2006/relationships/customXml" Target="../ink/ink100.xml"/><Relationship Id="rId10" Type="http://schemas.openxmlformats.org/officeDocument/2006/relationships/customXml" Target="../ink/ink87.xml"/><Relationship Id="rId19" Type="http://schemas.openxmlformats.org/officeDocument/2006/relationships/image" Target="../media/image98.png"/><Relationship Id="rId31" Type="http://schemas.openxmlformats.org/officeDocument/2006/relationships/image" Target="../media/image104.png"/><Relationship Id="rId4" Type="http://schemas.openxmlformats.org/officeDocument/2006/relationships/customXml" Target="../ink/ink84.xml"/><Relationship Id="rId9" Type="http://schemas.openxmlformats.org/officeDocument/2006/relationships/image" Target="../media/image93.png"/><Relationship Id="rId14" Type="http://schemas.openxmlformats.org/officeDocument/2006/relationships/customXml" Target="../ink/ink89.xml"/><Relationship Id="rId22" Type="http://schemas.openxmlformats.org/officeDocument/2006/relationships/customXml" Target="../ink/ink93.xml"/><Relationship Id="rId27" Type="http://schemas.openxmlformats.org/officeDocument/2006/relationships/image" Target="../media/image102.png"/><Relationship Id="rId30" Type="http://schemas.openxmlformats.org/officeDocument/2006/relationships/customXml" Target="../ink/ink97.xml"/><Relationship Id="rId35" Type="http://schemas.openxmlformats.org/officeDocument/2006/relationships/image" Target="../media/image106.png"/><Relationship Id="rId8" Type="http://schemas.openxmlformats.org/officeDocument/2006/relationships/customXml" Target="../ink/ink86.xml"/><Relationship Id="rId3" Type="http://schemas.openxmlformats.org/officeDocument/2006/relationships/image" Target="../media/image90.png"/></Relationships>
</file>

<file path=ppt/slides/_rels/slide15.xml.rels><?xml version="1.0" encoding="UTF-8" standalone="yes"?>
<Relationships xmlns="http://schemas.openxmlformats.org/package/2006/relationships"><Relationship Id="rId26" Type="http://schemas.openxmlformats.org/officeDocument/2006/relationships/image" Target="../media/image119.png"/><Relationship Id="rId21" Type="http://schemas.openxmlformats.org/officeDocument/2006/relationships/customXml" Target="../ink/ink110.xml"/><Relationship Id="rId42" Type="http://schemas.openxmlformats.org/officeDocument/2006/relationships/image" Target="../media/image127.png"/><Relationship Id="rId47" Type="http://schemas.openxmlformats.org/officeDocument/2006/relationships/customXml" Target="../ink/ink123.xml"/><Relationship Id="rId63" Type="http://schemas.openxmlformats.org/officeDocument/2006/relationships/customXml" Target="../ink/ink131.xml"/><Relationship Id="rId68" Type="http://schemas.openxmlformats.org/officeDocument/2006/relationships/image" Target="../media/image140.png"/><Relationship Id="rId7" Type="http://schemas.openxmlformats.org/officeDocument/2006/relationships/customXml" Target="../ink/ink103.xml"/><Relationship Id="rId71" Type="http://schemas.openxmlformats.org/officeDocument/2006/relationships/customXml" Target="../ink/ink135.xml"/><Relationship Id="rId2" Type="http://schemas.openxmlformats.org/officeDocument/2006/relationships/notesSlide" Target="../notesSlides/notesSlide15.xml"/><Relationship Id="rId16" Type="http://schemas.openxmlformats.org/officeDocument/2006/relationships/image" Target="../media/image114.png"/><Relationship Id="rId29" Type="http://schemas.openxmlformats.org/officeDocument/2006/relationships/customXml" Target="../ink/ink114.xml"/><Relationship Id="rId11" Type="http://schemas.openxmlformats.org/officeDocument/2006/relationships/customXml" Target="../ink/ink105.xml"/><Relationship Id="rId24" Type="http://schemas.openxmlformats.org/officeDocument/2006/relationships/image" Target="../media/image118.png"/><Relationship Id="rId32" Type="http://schemas.openxmlformats.org/officeDocument/2006/relationships/image" Target="../media/image122.png"/><Relationship Id="rId37" Type="http://schemas.openxmlformats.org/officeDocument/2006/relationships/customXml" Target="../ink/ink118.xml"/><Relationship Id="rId40" Type="http://schemas.openxmlformats.org/officeDocument/2006/relationships/image" Target="../media/image126.png"/><Relationship Id="rId45" Type="http://schemas.openxmlformats.org/officeDocument/2006/relationships/customXml" Target="../ink/ink122.xml"/><Relationship Id="rId53" Type="http://schemas.openxmlformats.org/officeDocument/2006/relationships/customXml" Target="../ink/ink126.xml"/><Relationship Id="rId58" Type="http://schemas.openxmlformats.org/officeDocument/2006/relationships/image" Target="../media/image135.png"/><Relationship Id="rId66" Type="http://schemas.openxmlformats.org/officeDocument/2006/relationships/image" Target="../media/image139.png"/><Relationship Id="rId5" Type="http://schemas.openxmlformats.org/officeDocument/2006/relationships/customXml" Target="../ink/ink102.xml"/><Relationship Id="rId61" Type="http://schemas.openxmlformats.org/officeDocument/2006/relationships/customXml" Target="../ink/ink130.xml"/><Relationship Id="rId19" Type="http://schemas.openxmlformats.org/officeDocument/2006/relationships/customXml" Target="../ink/ink109.xml"/><Relationship Id="rId14" Type="http://schemas.openxmlformats.org/officeDocument/2006/relationships/image" Target="../media/image113.png"/><Relationship Id="rId22" Type="http://schemas.openxmlformats.org/officeDocument/2006/relationships/image" Target="../media/image117.png"/><Relationship Id="rId27" Type="http://schemas.openxmlformats.org/officeDocument/2006/relationships/customXml" Target="../ink/ink113.xml"/><Relationship Id="rId30" Type="http://schemas.openxmlformats.org/officeDocument/2006/relationships/image" Target="../media/image121.png"/><Relationship Id="rId35" Type="http://schemas.openxmlformats.org/officeDocument/2006/relationships/customXml" Target="../ink/ink117.xml"/><Relationship Id="rId43" Type="http://schemas.openxmlformats.org/officeDocument/2006/relationships/customXml" Target="../ink/ink121.xml"/><Relationship Id="rId48" Type="http://schemas.openxmlformats.org/officeDocument/2006/relationships/image" Target="../media/image130.png"/><Relationship Id="rId56" Type="http://schemas.openxmlformats.org/officeDocument/2006/relationships/image" Target="../media/image134.png"/><Relationship Id="rId64" Type="http://schemas.openxmlformats.org/officeDocument/2006/relationships/image" Target="../media/image138.png"/><Relationship Id="rId69" Type="http://schemas.openxmlformats.org/officeDocument/2006/relationships/customXml" Target="../ink/ink134.xml"/><Relationship Id="rId8" Type="http://schemas.openxmlformats.org/officeDocument/2006/relationships/image" Target="../media/image110.png"/><Relationship Id="rId51" Type="http://schemas.openxmlformats.org/officeDocument/2006/relationships/customXml" Target="../ink/ink125.xml"/><Relationship Id="rId72" Type="http://schemas.openxmlformats.org/officeDocument/2006/relationships/image" Target="../media/image142.png"/><Relationship Id="rId3" Type="http://schemas.openxmlformats.org/officeDocument/2006/relationships/customXml" Target="../ink/ink101.xml"/><Relationship Id="rId12" Type="http://schemas.openxmlformats.org/officeDocument/2006/relationships/image" Target="../media/image112.png"/><Relationship Id="rId17" Type="http://schemas.openxmlformats.org/officeDocument/2006/relationships/customXml" Target="../ink/ink108.xml"/><Relationship Id="rId25" Type="http://schemas.openxmlformats.org/officeDocument/2006/relationships/customXml" Target="../ink/ink112.xml"/><Relationship Id="rId33" Type="http://schemas.openxmlformats.org/officeDocument/2006/relationships/customXml" Target="../ink/ink116.xml"/><Relationship Id="rId38" Type="http://schemas.openxmlformats.org/officeDocument/2006/relationships/image" Target="../media/image125.png"/><Relationship Id="rId46" Type="http://schemas.openxmlformats.org/officeDocument/2006/relationships/image" Target="../media/image129.png"/><Relationship Id="rId59" Type="http://schemas.openxmlformats.org/officeDocument/2006/relationships/customXml" Target="../ink/ink129.xml"/><Relationship Id="rId67" Type="http://schemas.openxmlformats.org/officeDocument/2006/relationships/customXml" Target="../ink/ink133.xml"/><Relationship Id="rId20" Type="http://schemas.openxmlformats.org/officeDocument/2006/relationships/image" Target="../media/image116.png"/><Relationship Id="rId41" Type="http://schemas.openxmlformats.org/officeDocument/2006/relationships/customXml" Target="../ink/ink120.xml"/><Relationship Id="rId54" Type="http://schemas.openxmlformats.org/officeDocument/2006/relationships/image" Target="../media/image133.png"/><Relationship Id="rId62" Type="http://schemas.openxmlformats.org/officeDocument/2006/relationships/image" Target="../media/image137.png"/><Relationship Id="rId70"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09.png"/><Relationship Id="rId15" Type="http://schemas.openxmlformats.org/officeDocument/2006/relationships/customXml" Target="../ink/ink107.xml"/><Relationship Id="rId23" Type="http://schemas.openxmlformats.org/officeDocument/2006/relationships/customXml" Target="../ink/ink111.xml"/><Relationship Id="rId28" Type="http://schemas.openxmlformats.org/officeDocument/2006/relationships/image" Target="../media/image120.png"/><Relationship Id="rId36" Type="http://schemas.openxmlformats.org/officeDocument/2006/relationships/image" Target="../media/image124.png"/><Relationship Id="rId49" Type="http://schemas.openxmlformats.org/officeDocument/2006/relationships/customXml" Target="../ink/ink124.xml"/><Relationship Id="rId57" Type="http://schemas.openxmlformats.org/officeDocument/2006/relationships/customXml" Target="../ink/ink128.xml"/><Relationship Id="rId10" Type="http://schemas.openxmlformats.org/officeDocument/2006/relationships/image" Target="../media/image111.png"/><Relationship Id="rId31" Type="http://schemas.openxmlformats.org/officeDocument/2006/relationships/customXml" Target="../ink/ink115.xml"/><Relationship Id="rId44" Type="http://schemas.openxmlformats.org/officeDocument/2006/relationships/image" Target="../media/image128.png"/><Relationship Id="rId52" Type="http://schemas.openxmlformats.org/officeDocument/2006/relationships/image" Target="../media/image132.png"/><Relationship Id="rId60" Type="http://schemas.openxmlformats.org/officeDocument/2006/relationships/image" Target="../media/image136.png"/><Relationship Id="rId65" Type="http://schemas.openxmlformats.org/officeDocument/2006/relationships/customXml" Target="../ink/ink132.xml"/><Relationship Id="rId4" Type="http://schemas.openxmlformats.org/officeDocument/2006/relationships/image" Target="../media/image108.png"/><Relationship Id="rId9" Type="http://schemas.openxmlformats.org/officeDocument/2006/relationships/customXml" Target="../ink/ink104.xml"/><Relationship Id="rId13" Type="http://schemas.openxmlformats.org/officeDocument/2006/relationships/customXml" Target="../ink/ink106.xml"/><Relationship Id="rId18" Type="http://schemas.openxmlformats.org/officeDocument/2006/relationships/image" Target="../media/image115.png"/><Relationship Id="rId39" Type="http://schemas.openxmlformats.org/officeDocument/2006/relationships/customXml" Target="../ink/ink119.xml"/><Relationship Id="rId34" Type="http://schemas.openxmlformats.org/officeDocument/2006/relationships/image" Target="../media/image123.png"/><Relationship Id="rId50" Type="http://schemas.openxmlformats.org/officeDocument/2006/relationships/image" Target="../media/image131.png"/><Relationship Id="rId55" Type="http://schemas.openxmlformats.org/officeDocument/2006/relationships/customXml" Target="../ink/ink127.xml"/></Relationships>
</file>

<file path=ppt/slides/_rels/slide16.xml.rels><?xml version="1.0" encoding="UTF-8" standalone="yes"?>
<Relationships xmlns="http://schemas.openxmlformats.org/package/2006/relationships"><Relationship Id="rId13" Type="http://schemas.openxmlformats.org/officeDocument/2006/relationships/customXml" Target="../ink/ink141.xml"/><Relationship Id="rId18" Type="http://schemas.openxmlformats.org/officeDocument/2006/relationships/image" Target="../media/image150.png"/><Relationship Id="rId26" Type="http://schemas.openxmlformats.org/officeDocument/2006/relationships/image" Target="../media/image154.png"/><Relationship Id="rId39" Type="http://schemas.openxmlformats.org/officeDocument/2006/relationships/customXml" Target="../ink/ink154.xml"/><Relationship Id="rId21" Type="http://schemas.openxmlformats.org/officeDocument/2006/relationships/customXml" Target="../ink/ink145.xml"/><Relationship Id="rId34" Type="http://schemas.openxmlformats.org/officeDocument/2006/relationships/image" Target="../media/image158.png"/><Relationship Id="rId42" Type="http://schemas.openxmlformats.org/officeDocument/2006/relationships/image" Target="../media/image162.png"/><Relationship Id="rId7" Type="http://schemas.openxmlformats.org/officeDocument/2006/relationships/customXml" Target="../ink/ink138.xml"/><Relationship Id="rId2" Type="http://schemas.openxmlformats.org/officeDocument/2006/relationships/notesSlide" Target="../notesSlides/notesSlide16.xml"/><Relationship Id="rId16" Type="http://schemas.openxmlformats.org/officeDocument/2006/relationships/image" Target="../media/image149.png"/><Relationship Id="rId29" Type="http://schemas.openxmlformats.org/officeDocument/2006/relationships/customXml" Target="../ink/ink149.xml"/><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customXml" Target="../ink/ink140.xml"/><Relationship Id="rId24" Type="http://schemas.openxmlformats.org/officeDocument/2006/relationships/image" Target="../media/image153.png"/><Relationship Id="rId32" Type="http://schemas.openxmlformats.org/officeDocument/2006/relationships/image" Target="../media/image157.png"/><Relationship Id="rId37" Type="http://schemas.openxmlformats.org/officeDocument/2006/relationships/customXml" Target="../ink/ink153.xml"/><Relationship Id="rId40" Type="http://schemas.openxmlformats.org/officeDocument/2006/relationships/image" Target="../media/image161.png"/><Relationship Id="rId45" Type="http://schemas.openxmlformats.org/officeDocument/2006/relationships/customXml" Target="../ink/ink157.xml"/><Relationship Id="rId5" Type="http://schemas.openxmlformats.org/officeDocument/2006/relationships/customXml" Target="../ink/ink137.xml"/><Relationship Id="rId15" Type="http://schemas.openxmlformats.org/officeDocument/2006/relationships/customXml" Target="../ink/ink142.xml"/><Relationship Id="rId23" Type="http://schemas.openxmlformats.org/officeDocument/2006/relationships/customXml" Target="../ink/ink146.xml"/><Relationship Id="rId28" Type="http://schemas.openxmlformats.org/officeDocument/2006/relationships/image" Target="../media/image155.png"/><Relationship Id="rId36" Type="http://schemas.openxmlformats.org/officeDocument/2006/relationships/image" Target="../media/image159.png"/><Relationship Id="rId10" Type="http://schemas.openxmlformats.org/officeDocument/2006/relationships/image" Target="../media/image146.png"/><Relationship Id="rId19" Type="http://schemas.openxmlformats.org/officeDocument/2006/relationships/customXml" Target="../ink/ink144.xml"/><Relationship Id="rId31" Type="http://schemas.openxmlformats.org/officeDocument/2006/relationships/customXml" Target="../ink/ink150.xml"/><Relationship Id="rId44" Type="http://schemas.openxmlformats.org/officeDocument/2006/relationships/image" Target="../media/image163.png"/><Relationship Id="rId4" Type="http://schemas.openxmlformats.org/officeDocument/2006/relationships/image" Target="../media/image143.png"/><Relationship Id="rId9" Type="http://schemas.openxmlformats.org/officeDocument/2006/relationships/customXml" Target="../ink/ink139.xml"/><Relationship Id="rId14" Type="http://schemas.openxmlformats.org/officeDocument/2006/relationships/image" Target="../media/image148.png"/><Relationship Id="rId22" Type="http://schemas.openxmlformats.org/officeDocument/2006/relationships/image" Target="../media/image152.png"/><Relationship Id="rId27" Type="http://schemas.openxmlformats.org/officeDocument/2006/relationships/customXml" Target="../ink/ink148.xml"/><Relationship Id="rId30" Type="http://schemas.openxmlformats.org/officeDocument/2006/relationships/image" Target="../media/image156.png"/><Relationship Id="rId35" Type="http://schemas.openxmlformats.org/officeDocument/2006/relationships/customXml" Target="../ink/ink152.xml"/><Relationship Id="rId43" Type="http://schemas.openxmlformats.org/officeDocument/2006/relationships/customXml" Target="../ink/ink156.xml"/><Relationship Id="rId8" Type="http://schemas.openxmlformats.org/officeDocument/2006/relationships/image" Target="../media/image145.png"/><Relationship Id="rId3" Type="http://schemas.openxmlformats.org/officeDocument/2006/relationships/customXml" Target="../ink/ink136.xml"/><Relationship Id="rId12" Type="http://schemas.openxmlformats.org/officeDocument/2006/relationships/image" Target="../media/image147.png"/><Relationship Id="rId17" Type="http://schemas.openxmlformats.org/officeDocument/2006/relationships/customXml" Target="../ink/ink143.xml"/><Relationship Id="rId25" Type="http://schemas.openxmlformats.org/officeDocument/2006/relationships/customXml" Target="../ink/ink147.xml"/><Relationship Id="rId33" Type="http://schemas.openxmlformats.org/officeDocument/2006/relationships/customXml" Target="../ink/ink151.xml"/><Relationship Id="rId38" Type="http://schemas.openxmlformats.org/officeDocument/2006/relationships/image" Target="../media/image160.png"/><Relationship Id="rId46" Type="http://schemas.openxmlformats.org/officeDocument/2006/relationships/image" Target="../media/image164.png"/><Relationship Id="rId20" Type="http://schemas.openxmlformats.org/officeDocument/2006/relationships/image" Target="../media/image151.png"/><Relationship Id="rId41" Type="http://schemas.openxmlformats.org/officeDocument/2006/relationships/customXml" Target="../ink/ink155.xml"/></Relationships>
</file>

<file path=ppt/slides/_rels/slide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1.png"/><Relationship Id="rId7"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35.xml"/><Relationship Id="rId5" Type="http://schemas.openxmlformats.org/officeDocument/2006/relationships/slide" Target="slide2.xml"/><Relationship Id="rId10" Type="http://schemas.openxmlformats.org/officeDocument/2006/relationships/slide" Target="slide24.xml"/><Relationship Id="rId4" Type="http://schemas.openxmlformats.org/officeDocument/2006/relationships/image" Target="../media/image2.png"/><Relationship Id="rId9" Type="http://schemas.openxmlformats.org/officeDocument/2006/relationships/slide" Target="slide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g9oESGzcA84"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26.xml.rels><?xml version="1.0" encoding="UTF-8" standalone="yes"?>
<Relationships xmlns="http://schemas.openxmlformats.org/package/2006/relationships"><Relationship Id="rId8" Type="http://schemas.openxmlformats.org/officeDocument/2006/relationships/customXml" Target="../ink/ink160.xml"/><Relationship Id="rId13" Type="http://schemas.openxmlformats.org/officeDocument/2006/relationships/image" Target="../media/image177.png"/><Relationship Id="rId18" Type="http://schemas.openxmlformats.org/officeDocument/2006/relationships/customXml" Target="../ink/ink166.xml"/><Relationship Id="rId3" Type="http://schemas.openxmlformats.org/officeDocument/2006/relationships/image" Target="../media/image173.png"/><Relationship Id="rId21" Type="http://schemas.openxmlformats.org/officeDocument/2006/relationships/image" Target="../media/image181.png"/><Relationship Id="rId7" Type="http://schemas.openxmlformats.org/officeDocument/2006/relationships/image" Target="../media/image175.png"/><Relationship Id="rId12" Type="http://schemas.openxmlformats.org/officeDocument/2006/relationships/customXml" Target="../ink/ink163.xml"/><Relationship Id="rId17" Type="http://schemas.openxmlformats.org/officeDocument/2006/relationships/image" Target="../media/image179.png"/><Relationship Id="rId2" Type="http://schemas.openxmlformats.org/officeDocument/2006/relationships/notesSlide" Target="../notesSlides/notesSlide26.xml"/><Relationship Id="rId16" Type="http://schemas.openxmlformats.org/officeDocument/2006/relationships/customXml" Target="../ink/ink165.xml"/><Relationship Id="rId20" Type="http://schemas.openxmlformats.org/officeDocument/2006/relationships/customXml" Target="../ink/ink167.xml"/><Relationship Id="rId1" Type="http://schemas.openxmlformats.org/officeDocument/2006/relationships/slideLayout" Target="../slideLayouts/slideLayout7.xml"/><Relationship Id="rId6" Type="http://schemas.openxmlformats.org/officeDocument/2006/relationships/customXml" Target="../ink/ink159.xml"/><Relationship Id="rId11" Type="http://schemas.openxmlformats.org/officeDocument/2006/relationships/image" Target="../media/image176.png"/><Relationship Id="rId5" Type="http://schemas.openxmlformats.org/officeDocument/2006/relationships/image" Target="../media/image174.png"/><Relationship Id="rId15" Type="http://schemas.openxmlformats.org/officeDocument/2006/relationships/image" Target="../media/image178.png"/><Relationship Id="rId10" Type="http://schemas.openxmlformats.org/officeDocument/2006/relationships/customXml" Target="../ink/ink162.xml"/><Relationship Id="rId19" Type="http://schemas.openxmlformats.org/officeDocument/2006/relationships/image" Target="../media/image180.png"/><Relationship Id="rId4" Type="http://schemas.openxmlformats.org/officeDocument/2006/relationships/customXml" Target="../ink/ink158.xml"/><Relationship Id="rId9" Type="http://schemas.openxmlformats.org/officeDocument/2006/relationships/customXml" Target="../ink/ink161.xml"/><Relationship Id="rId14" Type="http://schemas.openxmlformats.org/officeDocument/2006/relationships/customXml" Target="../ink/ink164.xml"/></Relationships>
</file>

<file path=ppt/slides/_rels/slide27.xml.rels><?xml version="1.0" encoding="UTF-8" standalone="yes"?>
<Relationships xmlns="http://schemas.openxmlformats.org/package/2006/relationships"><Relationship Id="rId8" Type="http://schemas.openxmlformats.org/officeDocument/2006/relationships/customXml" Target="../ink/ink170.xml"/><Relationship Id="rId13" Type="http://schemas.openxmlformats.org/officeDocument/2006/relationships/image" Target="../media/image186.png"/><Relationship Id="rId3" Type="http://schemas.openxmlformats.org/officeDocument/2006/relationships/image" Target="../media/image173.png"/><Relationship Id="rId7" Type="http://schemas.openxmlformats.org/officeDocument/2006/relationships/image" Target="../media/image183.png"/><Relationship Id="rId12" Type="http://schemas.openxmlformats.org/officeDocument/2006/relationships/customXml" Target="../ink/ink172.xml"/><Relationship Id="rId17" Type="http://schemas.openxmlformats.org/officeDocument/2006/relationships/image" Target="../media/image188.png"/><Relationship Id="rId2" Type="http://schemas.openxmlformats.org/officeDocument/2006/relationships/notesSlide" Target="../notesSlides/notesSlide27.xml"/><Relationship Id="rId16" Type="http://schemas.openxmlformats.org/officeDocument/2006/relationships/customXml" Target="../ink/ink174.xml"/><Relationship Id="rId1" Type="http://schemas.openxmlformats.org/officeDocument/2006/relationships/slideLayout" Target="../slideLayouts/slideLayout7.xml"/><Relationship Id="rId6" Type="http://schemas.openxmlformats.org/officeDocument/2006/relationships/customXml" Target="../ink/ink169.xml"/><Relationship Id="rId11" Type="http://schemas.openxmlformats.org/officeDocument/2006/relationships/image" Target="../media/image185.png"/><Relationship Id="rId5" Type="http://schemas.openxmlformats.org/officeDocument/2006/relationships/image" Target="../media/image182.png"/><Relationship Id="rId15" Type="http://schemas.openxmlformats.org/officeDocument/2006/relationships/image" Target="../media/image187.png"/><Relationship Id="rId10" Type="http://schemas.openxmlformats.org/officeDocument/2006/relationships/customXml" Target="../ink/ink171.xml"/><Relationship Id="rId4" Type="http://schemas.openxmlformats.org/officeDocument/2006/relationships/customXml" Target="../ink/ink168.xml"/><Relationship Id="rId9" Type="http://schemas.openxmlformats.org/officeDocument/2006/relationships/image" Target="../media/image184.png"/><Relationship Id="rId14" Type="http://schemas.openxmlformats.org/officeDocument/2006/relationships/customXml" Target="../ink/ink173.xml"/></Relationships>
</file>

<file path=ppt/slides/_rels/slide28.xml.rels><?xml version="1.0" encoding="UTF-8" standalone="yes"?>
<Relationships xmlns="http://schemas.openxmlformats.org/package/2006/relationships"><Relationship Id="rId8" Type="http://schemas.openxmlformats.org/officeDocument/2006/relationships/customXml" Target="../ink/ink177.xml"/><Relationship Id="rId13" Type="http://schemas.openxmlformats.org/officeDocument/2006/relationships/image" Target="../media/image193.png"/><Relationship Id="rId18" Type="http://schemas.openxmlformats.org/officeDocument/2006/relationships/customXml" Target="../ink/ink182.xml"/><Relationship Id="rId3" Type="http://schemas.openxmlformats.org/officeDocument/2006/relationships/image" Target="../media/image173.png"/><Relationship Id="rId7" Type="http://schemas.openxmlformats.org/officeDocument/2006/relationships/image" Target="../media/image190.png"/><Relationship Id="rId12" Type="http://schemas.openxmlformats.org/officeDocument/2006/relationships/customXml" Target="../ink/ink179.xml"/><Relationship Id="rId17" Type="http://schemas.openxmlformats.org/officeDocument/2006/relationships/image" Target="../media/image195.png"/><Relationship Id="rId2" Type="http://schemas.openxmlformats.org/officeDocument/2006/relationships/notesSlide" Target="../notesSlides/notesSlide28.xml"/><Relationship Id="rId16" Type="http://schemas.openxmlformats.org/officeDocument/2006/relationships/customXml" Target="../ink/ink181.xml"/><Relationship Id="rId1" Type="http://schemas.openxmlformats.org/officeDocument/2006/relationships/slideLayout" Target="../slideLayouts/slideLayout7.xml"/><Relationship Id="rId6" Type="http://schemas.openxmlformats.org/officeDocument/2006/relationships/customXml" Target="../ink/ink176.xml"/><Relationship Id="rId11" Type="http://schemas.openxmlformats.org/officeDocument/2006/relationships/image" Target="../media/image192.png"/><Relationship Id="rId5" Type="http://schemas.openxmlformats.org/officeDocument/2006/relationships/image" Target="../media/image189.png"/><Relationship Id="rId15" Type="http://schemas.openxmlformats.org/officeDocument/2006/relationships/image" Target="../media/image194.png"/><Relationship Id="rId10" Type="http://schemas.openxmlformats.org/officeDocument/2006/relationships/customXml" Target="../ink/ink178.xml"/><Relationship Id="rId19" Type="http://schemas.openxmlformats.org/officeDocument/2006/relationships/image" Target="../media/image196.png"/><Relationship Id="rId4" Type="http://schemas.openxmlformats.org/officeDocument/2006/relationships/customXml" Target="../ink/ink175.xml"/><Relationship Id="rId9" Type="http://schemas.openxmlformats.org/officeDocument/2006/relationships/image" Target="../media/image191.png"/><Relationship Id="rId14" Type="http://schemas.openxmlformats.org/officeDocument/2006/relationships/customXml" Target="../ink/ink180.xml"/></Relationships>
</file>

<file path=ppt/slides/_rels/slide29.xml.rels><?xml version="1.0" encoding="UTF-8" standalone="yes"?>
<Relationships xmlns="http://schemas.openxmlformats.org/package/2006/relationships"><Relationship Id="rId26" Type="http://schemas.openxmlformats.org/officeDocument/2006/relationships/customXml" Target="../ink/ink194.xml"/><Relationship Id="rId21" Type="http://schemas.openxmlformats.org/officeDocument/2006/relationships/image" Target="../media/image205.png"/><Relationship Id="rId42" Type="http://schemas.openxmlformats.org/officeDocument/2006/relationships/customXml" Target="../ink/ink202.xml"/><Relationship Id="rId47" Type="http://schemas.openxmlformats.org/officeDocument/2006/relationships/image" Target="../media/image218.png"/><Relationship Id="rId63" Type="http://schemas.openxmlformats.org/officeDocument/2006/relationships/image" Target="../media/image226.png"/><Relationship Id="rId68" Type="http://schemas.openxmlformats.org/officeDocument/2006/relationships/customXml" Target="../ink/ink215.xml"/><Relationship Id="rId7" Type="http://schemas.openxmlformats.org/officeDocument/2006/relationships/image" Target="../media/image198.png"/><Relationship Id="rId2" Type="http://schemas.openxmlformats.org/officeDocument/2006/relationships/notesSlide" Target="../notesSlides/notesSlide29.xml"/><Relationship Id="rId16" Type="http://schemas.openxmlformats.org/officeDocument/2006/relationships/customXml" Target="../ink/ink189.xml"/><Relationship Id="rId29" Type="http://schemas.openxmlformats.org/officeDocument/2006/relationships/image" Target="../media/image209.png"/><Relationship Id="rId11" Type="http://schemas.openxmlformats.org/officeDocument/2006/relationships/image" Target="../media/image200.png"/><Relationship Id="rId24" Type="http://schemas.openxmlformats.org/officeDocument/2006/relationships/customXml" Target="../ink/ink193.xml"/><Relationship Id="rId32" Type="http://schemas.openxmlformats.org/officeDocument/2006/relationships/customXml" Target="../ink/ink197.xml"/><Relationship Id="rId37" Type="http://schemas.openxmlformats.org/officeDocument/2006/relationships/image" Target="../media/image213.png"/><Relationship Id="rId40" Type="http://schemas.openxmlformats.org/officeDocument/2006/relationships/customXml" Target="../ink/ink201.xml"/><Relationship Id="rId45" Type="http://schemas.openxmlformats.org/officeDocument/2006/relationships/image" Target="../media/image217.png"/><Relationship Id="rId53" Type="http://schemas.openxmlformats.org/officeDocument/2006/relationships/image" Target="../media/image221.png"/><Relationship Id="rId58" Type="http://schemas.openxmlformats.org/officeDocument/2006/relationships/customXml" Target="../ink/ink210.xml"/><Relationship Id="rId66" Type="http://schemas.openxmlformats.org/officeDocument/2006/relationships/customXml" Target="../ink/ink214.xml"/><Relationship Id="rId5" Type="http://schemas.openxmlformats.org/officeDocument/2006/relationships/image" Target="../media/image197.png"/><Relationship Id="rId61" Type="http://schemas.openxmlformats.org/officeDocument/2006/relationships/image" Target="../media/image225.png"/><Relationship Id="rId19" Type="http://schemas.openxmlformats.org/officeDocument/2006/relationships/image" Target="../media/image204.png"/><Relationship Id="rId14" Type="http://schemas.openxmlformats.org/officeDocument/2006/relationships/customXml" Target="../ink/ink188.xml"/><Relationship Id="rId22" Type="http://schemas.openxmlformats.org/officeDocument/2006/relationships/customXml" Target="../ink/ink192.xml"/><Relationship Id="rId27" Type="http://schemas.openxmlformats.org/officeDocument/2006/relationships/image" Target="../media/image208.png"/><Relationship Id="rId30" Type="http://schemas.openxmlformats.org/officeDocument/2006/relationships/customXml" Target="../ink/ink196.xml"/><Relationship Id="rId35" Type="http://schemas.openxmlformats.org/officeDocument/2006/relationships/image" Target="../media/image212.png"/><Relationship Id="rId43" Type="http://schemas.openxmlformats.org/officeDocument/2006/relationships/image" Target="../media/image216.png"/><Relationship Id="rId48" Type="http://schemas.openxmlformats.org/officeDocument/2006/relationships/customXml" Target="../ink/ink205.xml"/><Relationship Id="rId56" Type="http://schemas.openxmlformats.org/officeDocument/2006/relationships/customXml" Target="../ink/ink209.xml"/><Relationship Id="rId64" Type="http://schemas.openxmlformats.org/officeDocument/2006/relationships/customXml" Target="../ink/ink213.xml"/><Relationship Id="rId69" Type="http://schemas.openxmlformats.org/officeDocument/2006/relationships/image" Target="../media/image229.png"/><Relationship Id="rId8" Type="http://schemas.openxmlformats.org/officeDocument/2006/relationships/customXml" Target="../ink/ink185.xml"/><Relationship Id="rId51" Type="http://schemas.openxmlformats.org/officeDocument/2006/relationships/image" Target="../media/image220.png"/><Relationship Id="rId3" Type="http://schemas.openxmlformats.org/officeDocument/2006/relationships/image" Target="../media/image173.png"/><Relationship Id="rId12" Type="http://schemas.openxmlformats.org/officeDocument/2006/relationships/customXml" Target="../ink/ink187.xml"/><Relationship Id="rId17" Type="http://schemas.openxmlformats.org/officeDocument/2006/relationships/image" Target="../media/image203.png"/><Relationship Id="rId25" Type="http://schemas.openxmlformats.org/officeDocument/2006/relationships/image" Target="../media/image207.png"/><Relationship Id="rId33" Type="http://schemas.openxmlformats.org/officeDocument/2006/relationships/image" Target="../media/image211.png"/><Relationship Id="rId38" Type="http://schemas.openxmlformats.org/officeDocument/2006/relationships/customXml" Target="../ink/ink200.xml"/><Relationship Id="rId46" Type="http://schemas.openxmlformats.org/officeDocument/2006/relationships/customXml" Target="../ink/ink204.xml"/><Relationship Id="rId59" Type="http://schemas.openxmlformats.org/officeDocument/2006/relationships/image" Target="../media/image224.png"/><Relationship Id="rId67" Type="http://schemas.openxmlformats.org/officeDocument/2006/relationships/image" Target="../media/image228.png"/><Relationship Id="rId20" Type="http://schemas.openxmlformats.org/officeDocument/2006/relationships/customXml" Target="../ink/ink191.xml"/><Relationship Id="rId41" Type="http://schemas.openxmlformats.org/officeDocument/2006/relationships/image" Target="../media/image215.png"/><Relationship Id="rId54" Type="http://schemas.openxmlformats.org/officeDocument/2006/relationships/customXml" Target="../ink/ink208.xml"/><Relationship Id="rId62" Type="http://schemas.openxmlformats.org/officeDocument/2006/relationships/customXml" Target="../ink/ink212.xml"/><Relationship Id="rId1" Type="http://schemas.openxmlformats.org/officeDocument/2006/relationships/slideLayout" Target="../slideLayouts/slideLayout7.xml"/><Relationship Id="rId6" Type="http://schemas.openxmlformats.org/officeDocument/2006/relationships/customXml" Target="../ink/ink184.xml"/><Relationship Id="rId15" Type="http://schemas.openxmlformats.org/officeDocument/2006/relationships/image" Target="../media/image202.png"/><Relationship Id="rId23" Type="http://schemas.openxmlformats.org/officeDocument/2006/relationships/image" Target="../media/image206.png"/><Relationship Id="rId28" Type="http://schemas.openxmlformats.org/officeDocument/2006/relationships/customXml" Target="../ink/ink195.xml"/><Relationship Id="rId36" Type="http://schemas.openxmlformats.org/officeDocument/2006/relationships/customXml" Target="../ink/ink199.xml"/><Relationship Id="rId49" Type="http://schemas.openxmlformats.org/officeDocument/2006/relationships/image" Target="../media/image219.png"/><Relationship Id="rId57" Type="http://schemas.openxmlformats.org/officeDocument/2006/relationships/image" Target="../media/image223.png"/><Relationship Id="rId10" Type="http://schemas.openxmlformats.org/officeDocument/2006/relationships/customXml" Target="../ink/ink186.xml"/><Relationship Id="rId31" Type="http://schemas.openxmlformats.org/officeDocument/2006/relationships/image" Target="../media/image210.png"/><Relationship Id="rId44" Type="http://schemas.openxmlformats.org/officeDocument/2006/relationships/customXml" Target="../ink/ink203.xml"/><Relationship Id="rId52" Type="http://schemas.openxmlformats.org/officeDocument/2006/relationships/customXml" Target="../ink/ink207.xml"/><Relationship Id="rId60" Type="http://schemas.openxmlformats.org/officeDocument/2006/relationships/customXml" Target="../ink/ink211.xml"/><Relationship Id="rId65" Type="http://schemas.openxmlformats.org/officeDocument/2006/relationships/image" Target="../media/image227.png"/><Relationship Id="rId4" Type="http://schemas.openxmlformats.org/officeDocument/2006/relationships/customXml" Target="../ink/ink183.xml"/><Relationship Id="rId9" Type="http://schemas.openxmlformats.org/officeDocument/2006/relationships/image" Target="../media/image199.png"/><Relationship Id="rId13" Type="http://schemas.openxmlformats.org/officeDocument/2006/relationships/image" Target="../media/image201.png"/><Relationship Id="rId18" Type="http://schemas.openxmlformats.org/officeDocument/2006/relationships/customXml" Target="../ink/ink190.xml"/><Relationship Id="rId39" Type="http://schemas.openxmlformats.org/officeDocument/2006/relationships/image" Target="../media/image214.png"/><Relationship Id="rId34" Type="http://schemas.openxmlformats.org/officeDocument/2006/relationships/customXml" Target="../ink/ink198.xml"/><Relationship Id="rId50" Type="http://schemas.openxmlformats.org/officeDocument/2006/relationships/customXml" Target="../ink/ink206.xml"/><Relationship Id="rId55" Type="http://schemas.openxmlformats.org/officeDocument/2006/relationships/image" Target="../media/image2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236.png"/><Relationship Id="rId3" Type="http://schemas.openxmlformats.org/officeDocument/2006/relationships/image" Target="../media/image230.png"/><Relationship Id="rId7" Type="http://schemas.openxmlformats.org/officeDocument/2006/relationships/image" Target="../media/image233.png"/><Relationship Id="rId12" Type="http://schemas.openxmlformats.org/officeDocument/2006/relationships/customXml" Target="../ink/ink219.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customXml" Target="../ink/ink216.xml"/><Relationship Id="rId11" Type="http://schemas.openxmlformats.org/officeDocument/2006/relationships/image" Target="../media/image235.png"/><Relationship Id="rId5" Type="http://schemas.openxmlformats.org/officeDocument/2006/relationships/image" Target="../media/image232.png"/><Relationship Id="rId10" Type="http://schemas.openxmlformats.org/officeDocument/2006/relationships/customXml" Target="../ink/ink218.xml"/><Relationship Id="rId4" Type="http://schemas.openxmlformats.org/officeDocument/2006/relationships/image" Target="../media/image231.png"/><Relationship Id="rId9" Type="http://schemas.openxmlformats.org/officeDocument/2006/relationships/image" Target="../media/image234.png"/></Relationships>
</file>

<file path=ppt/slides/_rels/slide31.xml.rels><?xml version="1.0" encoding="UTF-8" standalone="yes"?>
<Relationships xmlns="http://schemas.openxmlformats.org/package/2006/relationships"><Relationship Id="rId13" Type="http://schemas.openxmlformats.org/officeDocument/2006/relationships/customXml" Target="../ink/ink225.xml"/><Relationship Id="rId18" Type="http://schemas.openxmlformats.org/officeDocument/2006/relationships/image" Target="../media/image244.png"/><Relationship Id="rId26" Type="http://schemas.openxmlformats.org/officeDocument/2006/relationships/image" Target="../media/image248.png"/><Relationship Id="rId39" Type="http://schemas.openxmlformats.org/officeDocument/2006/relationships/customXml" Target="../ink/ink238.xml"/><Relationship Id="rId21" Type="http://schemas.openxmlformats.org/officeDocument/2006/relationships/customXml" Target="../ink/ink229.xml"/><Relationship Id="rId34" Type="http://schemas.openxmlformats.org/officeDocument/2006/relationships/image" Target="../media/image252.png"/><Relationship Id="rId42" Type="http://schemas.openxmlformats.org/officeDocument/2006/relationships/image" Target="../media/image256.png"/><Relationship Id="rId7" Type="http://schemas.openxmlformats.org/officeDocument/2006/relationships/customXml" Target="../ink/ink222.xml"/><Relationship Id="rId2" Type="http://schemas.openxmlformats.org/officeDocument/2006/relationships/notesSlide" Target="../notesSlides/notesSlide31.xml"/><Relationship Id="rId16" Type="http://schemas.openxmlformats.org/officeDocument/2006/relationships/image" Target="../media/image243.png"/><Relationship Id="rId20" Type="http://schemas.openxmlformats.org/officeDocument/2006/relationships/image" Target="../media/image245.png"/><Relationship Id="rId29" Type="http://schemas.openxmlformats.org/officeDocument/2006/relationships/customXml" Target="../ink/ink233.xml"/><Relationship Id="rId41" Type="http://schemas.openxmlformats.org/officeDocument/2006/relationships/customXml" Target="../ink/ink239.xml"/><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customXml" Target="../ink/ink224.xml"/><Relationship Id="rId24" Type="http://schemas.openxmlformats.org/officeDocument/2006/relationships/image" Target="../media/image247.png"/><Relationship Id="rId32" Type="http://schemas.openxmlformats.org/officeDocument/2006/relationships/image" Target="../media/image251.png"/><Relationship Id="rId37" Type="http://schemas.openxmlformats.org/officeDocument/2006/relationships/customXml" Target="../ink/ink237.xml"/><Relationship Id="rId40" Type="http://schemas.openxmlformats.org/officeDocument/2006/relationships/image" Target="../media/image255.png"/><Relationship Id="rId5" Type="http://schemas.openxmlformats.org/officeDocument/2006/relationships/customXml" Target="../ink/ink221.xml"/><Relationship Id="rId15" Type="http://schemas.openxmlformats.org/officeDocument/2006/relationships/customXml" Target="../ink/ink226.xml"/><Relationship Id="rId23" Type="http://schemas.openxmlformats.org/officeDocument/2006/relationships/customXml" Target="../ink/ink230.xml"/><Relationship Id="rId28" Type="http://schemas.openxmlformats.org/officeDocument/2006/relationships/image" Target="../media/image249.png"/><Relationship Id="rId36" Type="http://schemas.openxmlformats.org/officeDocument/2006/relationships/image" Target="../media/image253.png"/><Relationship Id="rId10" Type="http://schemas.openxmlformats.org/officeDocument/2006/relationships/image" Target="../media/image240.png"/><Relationship Id="rId19" Type="http://schemas.openxmlformats.org/officeDocument/2006/relationships/customXml" Target="../ink/ink228.xml"/><Relationship Id="rId31" Type="http://schemas.openxmlformats.org/officeDocument/2006/relationships/customXml" Target="../ink/ink234.xml"/><Relationship Id="rId44" Type="http://schemas.openxmlformats.org/officeDocument/2006/relationships/image" Target="../media/image257.png"/><Relationship Id="rId4" Type="http://schemas.openxmlformats.org/officeDocument/2006/relationships/image" Target="../media/image237.png"/><Relationship Id="rId9" Type="http://schemas.openxmlformats.org/officeDocument/2006/relationships/customXml" Target="../ink/ink223.xml"/><Relationship Id="rId14" Type="http://schemas.openxmlformats.org/officeDocument/2006/relationships/image" Target="../media/image242.png"/><Relationship Id="rId22" Type="http://schemas.openxmlformats.org/officeDocument/2006/relationships/image" Target="../media/image246.png"/><Relationship Id="rId27" Type="http://schemas.openxmlformats.org/officeDocument/2006/relationships/customXml" Target="../ink/ink232.xml"/><Relationship Id="rId30" Type="http://schemas.openxmlformats.org/officeDocument/2006/relationships/image" Target="../media/image250.png"/><Relationship Id="rId35" Type="http://schemas.openxmlformats.org/officeDocument/2006/relationships/customXml" Target="../ink/ink236.xml"/><Relationship Id="rId43" Type="http://schemas.openxmlformats.org/officeDocument/2006/relationships/customXml" Target="../ink/ink240.xml"/><Relationship Id="rId8" Type="http://schemas.openxmlformats.org/officeDocument/2006/relationships/image" Target="../media/image239.png"/><Relationship Id="rId3" Type="http://schemas.openxmlformats.org/officeDocument/2006/relationships/customXml" Target="../ink/ink220.xml"/><Relationship Id="rId12" Type="http://schemas.openxmlformats.org/officeDocument/2006/relationships/image" Target="../media/image241.png"/><Relationship Id="rId17" Type="http://schemas.openxmlformats.org/officeDocument/2006/relationships/customXml" Target="../ink/ink227.xml"/><Relationship Id="rId25" Type="http://schemas.openxmlformats.org/officeDocument/2006/relationships/customXml" Target="../ink/ink231.xml"/><Relationship Id="rId33" Type="http://schemas.openxmlformats.org/officeDocument/2006/relationships/customXml" Target="../ink/ink235.xml"/><Relationship Id="rId38" Type="http://schemas.openxmlformats.org/officeDocument/2006/relationships/image" Target="../media/image254.png"/></Relationships>
</file>

<file path=ppt/slides/_rels/slide32.xml.rels><?xml version="1.0" encoding="UTF-8" standalone="yes"?>
<Relationships xmlns="http://schemas.openxmlformats.org/package/2006/relationships"><Relationship Id="rId8" Type="http://schemas.openxmlformats.org/officeDocument/2006/relationships/customXml" Target="../ink/ink244.xml"/><Relationship Id="rId13" Type="http://schemas.openxmlformats.org/officeDocument/2006/relationships/image" Target="../media/image263.png"/><Relationship Id="rId18" Type="http://schemas.openxmlformats.org/officeDocument/2006/relationships/image" Target="../media/image266.png"/><Relationship Id="rId3" Type="http://schemas.openxmlformats.org/officeDocument/2006/relationships/image" Target="../media/image258.png"/><Relationship Id="rId21" Type="http://schemas.openxmlformats.org/officeDocument/2006/relationships/image" Target="../media/image269.png"/><Relationship Id="rId7" Type="http://schemas.openxmlformats.org/officeDocument/2006/relationships/image" Target="../media/image260.png"/><Relationship Id="rId12" Type="http://schemas.openxmlformats.org/officeDocument/2006/relationships/customXml" Target="../ink/ink246.xml"/><Relationship Id="rId17" Type="http://schemas.openxmlformats.org/officeDocument/2006/relationships/image" Target="../media/image265.png"/><Relationship Id="rId2" Type="http://schemas.openxmlformats.org/officeDocument/2006/relationships/customXml" Target="../ink/ink241.xml"/><Relationship Id="rId16" Type="http://schemas.openxmlformats.org/officeDocument/2006/relationships/customXml" Target="../ink/ink248.xml"/><Relationship Id="rId20" Type="http://schemas.openxmlformats.org/officeDocument/2006/relationships/image" Target="../media/image268.png"/><Relationship Id="rId1" Type="http://schemas.openxmlformats.org/officeDocument/2006/relationships/slideLayout" Target="../slideLayouts/slideLayout7.xml"/><Relationship Id="rId6" Type="http://schemas.openxmlformats.org/officeDocument/2006/relationships/customXml" Target="../ink/ink243.xml"/><Relationship Id="rId11" Type="http://schemas.openxmlformats.org/officeDocument/2006/relationships/image" Target="../media/image262.png"/><Relationship Id="rId5" Type="http://schemas.openxmlformats.org/officeDocument/2006/relationships/image" Target="../media/image259.png"/><Relationship Id="rId15" Type="http://schemas.openxmlformats.org/officeDocument/2006/relationships/image" Target="../media/image264.png"/><Relationship Id="rId10" Type="http://schemas.openxmlformats.org/officeDocument/2006/relationships/customXml" Target="../ink/ink245.xml"/><Relationship Id="rId19" Type="http://schemas.openxmlformats.org/officeDocument/2006/relationships/image" Target="../media/image267.png"/><Relationship Id="rId4" Type="http://schemas.openxmlformats.org/officeDocument/2006/relationships/customXml" Target="../ink/ink242.xml"/><Relationship Id="rId9" Type="http://schemas.openxmlformats.org/officeDocument/2006/relationships/image" Target="../media/image261.png"/><Relationship Id="rId14" Type="http://schemas.openxmlformats.org/officeDocument/2006/relationships/customXml" Target="../ink/ink247.xml"/></Relationships>
</file>

<file path=ppt/slides/_rels/slide3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73.png"/></Relationships>
</file>

<file path=ppt/slides/_rels/slide36.xml.rels><?xml version="1.0" encoding="UTF-8" standalone="yes"?>
<Relationships xmlns="http://schemas.openxmlformats.org/package/2006/relationships"><Relationship Id="rId26" Type="http://schemas.openxmlformats.org/officeDocument/2006/relationships/image" Target="../media/image285.png"/><Relationship Id="rId21" Type="http://schemas.openxmlformats.org/officeDocument/2006/relationships/customXml" Target="../ink/ink258.xml"/><Relationship Id="rId42" Type="http://schemas.openxmlformats.org/officeDocument/2006/relationships/image" Target="../media/image293.png"/><Relationship Id="rId47" Type="http://schemas.openxmlformats.org/officeDocument/2006/relationships/customXml" Target="../ink/ink271.xml"/><Relationship Id="rId63" Type="http://schemas.openxmlformats.org/officeDocument/2006/relationships/customXml" Target="../ink/ink279.xml"/><Relationship Id="rId68" Type="http://schemas.openxmlformats.org/officeDocument/2006/relationships/image" Target="../media/image306.png"/><Relationship Id="rId84" Type="http://schemas.openxmlformats.org/officeDocument/2006/relationships/image" Target="../media/image314.png"/><Relationship Id="rId89" Type="http://schemas.openxmlformats.org/officeDocument/2006/relationships/customXml" Target="../ink/ink292.xml"/><Relationship Id="rId16" Type="http://schemas.openxmlformats.org/officeDocument/2006/relationships/image" Target="../media/image280.png"/><Relationship Id="rId11" Type="http://schemas.openxmlformats.org/officeDocument/2006/relationships/customXml" Target="../ink/ink253.xml"/><Relationship Id="rId32" Type="http://schemas.openxmlformats.org/officeDocument/2006/relationships/image" Target="../media/image288.png"/><Relationship Id="rId37" Type="http://schemas.openxmlformats.org/officeDocument/2006/relationships/customXml" Target="../ink/ink266.xml"/><Relationship Id="rId53" Type="http://schemas.openxmlformats.org/officeDocument/2006/relationships/customXml" Target="../ink/ink274.xml"/><Relationship Id="rId58" Type="http://schemas.openxmlformats.org/officeDocument/2006/relationships/image" Target="../media/image301.png"/><Relationship Id="rId74" Type="http://schemas.openxmlformats.org/officeDocument/2006/relationships/image" Target="../media/image309.png"/><Relationship Id="rId79" Type="http://schemas.openxmlformats.org/officeDocument/2006/relationships/customXml" Target="../ink/ink287.xml"/><Relationship Id="rId5" Type="http://schemas.openxmlformats.org/officeDocument/2006/relationships/customXml" Target="../ink/ink250.xml"/><Relationship Id="rId90" Type="http://schemas.openxmlformats.org/officeDocument/2006/relationships/image" Target="../media/image317.png"/><Relationship Id="rId95" Type="http://schemas.openxmlformats.org/officeDocument/2006/relationships/customXml" Target="../ink/ink295.xml"/><Relationship Id="rId22" Type="http://schemas.openxmlformats.org/officeDocument/2006/relationships/image" Target="../media/image283.png"/><Relationship Id="rId27" Type="http://schemas.openxmlformats.org/officeDocument/2006/relationships/customXml" Target="../ink/ink261.xml"/><Relationship Id="rId43" Type="http://schemas.openxmlformats.org/officeDocument/2006/relationships/customXml" Target="../ink/ink269.xml"/><Relationship Id="rId48" Type="http://schemas.openxmlformats.org/officeDocument/2006/relationships/image" Target="../media/image296.png"/><Relationship Id="rId64" Type="http://schemas.openxmlformats.org/officeDocument/2006/relationships/image" Target="../media/image304.png"/><Relationship Id="rId69" Type="http://schemas.openxmlformats.org/officeDocument/2006/relationships/customXml" Target="../ink/ink282.xml"/><Relationship Id="rId8" Type="http://schemas.openxmlformats.org/officeDocument/2006/relationships/image" Target="../media/image276.png"/><Relationship Id="rId51" Type="http://schemas.openxmlformats.org/officeDocument/2006/relationships/customXml" Target="../ink/ink273.xml"/><Relationship Id="rId72" Type="http://schemas.openxmlformats.org/officeDocument/2006/relationships/image" Target="../media/image308.png"/><Relationship Id="rId80" Type="http://schemas.openxmlformats.org/officeDocument/2006/relationships/image" Target="../media/image312.png"/><Relationship Id="rId85" Type="http://schemas.openxmlformats.org/officeDocument/2006/relationships/customXml" Target="../ink/ink290.xml"/><Relationship Id="rId93" Type="http://schemas.openxmlformats.org/officeDocument/2006/relationships/customXml" Target="../ink/ink294.xml"/><Relationship Id="rId3" Type="http://schemas.openxmlformats.org/officeDocument/2006/relationships/customXml" Target="../ink/ink249.xml"/><Relationship Id="rId12" Type="http://schemas.openxmlformats.org/officeDocument/2006/relationships/image" Target="../media/image278.png"/><Relationship Id="rId17" Type="http://schemas.openxmlformats.org/officeDocument/2006/relationships/customXml" Target="../ink/ink256.xml"/><Relationship Id="rId25" Type="http://schemas.openxmlformats.org/officeDocument/2006/relationships/customXml" Target="../ink/ink260.xml"/><Relationship Id="rId33" Type="http://schemas.openxmlformats.org/officeDocument/2006/relationships/customXml" Target="../ink/ink264.xml"/><Relationship Id="rId38" Type="http://schemas.openxmlformats.org/officeDocument/2006/relationships/image" Target="../media/image291.png"/><Relationship Id="rId46" Type="http://schemas.openxmlformats.org/officeDocument/2006/relationships/image" Target="../media/image295.png"/><Relationship Id="rId59" Type="http://schemas.openxmlformats.org/officeDocument/2006/relationships/customXml" Target="../ink/ink277.xml"/><Relationship Id="rId67" Type="http://schemas.openxmlformats.org/officeDocument/2006/relationships/customXml" Target="../ink/ink281.xml"/><Relationship Id="rId20" Type="http://schemas.openxmlformats.org/officeDocument/2006/relationships/image" Target="../media/image282.png"/><Relationship Id="rId41" Type="http://schemas.openxmlformats.org/officeDocument/2006/relationships/customXml" Target="../ink/ink268.xml"/><Relationship Id="rId54" Type="http://schemas.openxmlformats.org/officeDocument/2006/relationships/image" Target="../media/image299.png"/><Relationship Id="rId62" Type="http://schemas.openxmlformats.org/officeDocument/2006/relationships/image" Target="../media/image303.png"/><Relationship Id="rId70" Type="http://schemas.openxmlformats.org/officeDocument/2006/relationships/image" Target="../media/image307.png"/><Relationship Id="rId75" Type="http://schemas.openxmlformats.org/officeDocument/2006/relationships/customXml" Target="../ink/ink285.xml"/><Relationship Id="rId83" Type="http://schemas.openxmlformats.org/officeDocument/2006/relationships/customXml" Target="../ink/ink289.xml"/><Relationship Id="rId88" Type="http://schemas.openxmlformats.org/officeDocument/2006/relationships/image" Target="../media/image316.png"/><Relationship Id="rId91" Type="http://schemas.openxmlformats.org/officeDocument/2006/relationships/customXml" Target="../ink/ink293.xml"/><Relationship Id="rId96"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275.png"/><Relationship Id="rId15" Type="http://schemas.openxmlformats.org/officeDocument/2006/relationships/customXml" Target="../ink/ink255.xml"/><Relationship Id="rId23" Type="http://schemas.openxmlformats.org/officeDocument/2006/relationships/customXml" Target="../ink/ink259.xml"/><Relationship Id="rId28" Type="http://schemas.openxmlformats.org/officeDocument/2006/relationships/image" Target="../media/image286.png"/><Relationship Id="rId36" Type="http://schemas.openxmlformats.org/officeDocument/2006/relationships/image" Target="../media/image290.png"/><Relationship Id="rId49" Type="http://schemas.openxmlformats.org/officeDocument/2006/relationships/customXml" Target="../ink/ink272.xml"/><Relationship Id="rId57" Type="http://schemas.openxmlformats.org/officeDocument/2006/relationships/customXml" Target="../ink/ink276.xml"/><Relationship Id="rId10" Type="http://schemas.openxmlformats.org/officeDocument/2006/relationships/image" Target="../media/image277.png"/><Relationship Id="rId31" Type="http://schemas.openxmlformats.org/officeDocument/2006/relationships/customXml" Target="../ink/ink263.xml"/><Relationship Id="rId44" Type="http://schemas.openxmlformats.org/officeDocument/2006/relationships/image" Target="../media/image294.png"/><Relationship Id="rId52" Type="http://schemas.openxmlformats.org/officeDocument/2006/relationships/image" Target="../media/image298.png"/><Relationship Id="rId60" Type="http://schemas.openxmlformats.org/officeDocument/2006/relationships/image" Target="../media/image302.png"/><Relationship Id="rId65" Type="http://schemas.openxmlformats.org/officeDocument/2006/relationships/customXml" Target="../ink/ink280.xml"/><Relationship Id="rId73" Type="http://schemas.openxmlformats.org/officeDocument/2006/relationships/customXml" Target="../ink/ink284.xml"/><Relationship Id="rId78" Type="http://schemas.openxmlformats.org/officeDocument/2006/relationships/image" Target="../media/image311.png"/><Relationship Id="rId81" Type="http://schemas.openxmlformats.org/officeDocument/2006/relationships/customXml" Target="../ink/ink288.xml"/><Relationship Id="rId86" Type="http://schemas.openxmlformats.org/officeDocument/2006/relationships/image" Target="../media/image315.png"/><Relationship Id="rId94" Type="http://schemas.openxmlformats.org/officeDocument/2006/relationships/image" Target="../media/image319.png"/><Relationship Id="rId4" Type="http://schemas.openxmlformats.org/officeDocument/2006/relationships/image" Target="../media/image274.png"/><Relationship Id="rId9" Type="http://schemas.openxmlformats.org/officeDocument/2006/relationships/customXml" Target="../ink/ink252.xml"/><Relationship Id="rId13" Type="http://schemas.openxmlformats.org/officeDocument/2006/relationships/customXml" Target="../ink/ink254.xml"/><Relationship Id="rId18" Type="http://schemas.openxmlformats.org/officeDocument/2006/relationships/image" Target="../media/image281.png"/><Relationship Id="rId39" Type="http://schemas.openxmlformats.org/officeDocument/2006/relationships/customXml" Target="../ink/ink267.xml"/><Relationship Id="rId34" Type="http://schemas.openxmlformats.org/officeDocument/2006/relationships/image" Target="../media/image289.png"/><Relationship Id="rId50" Type="http://schemas.openxmlformats.org/officeDocument/2006/relationships/image" Target="../media/image297.png"/><Relationship Id="rId55" Type="http://schemas.openxmlformats.org/officeDocument/2006/relationships/customXml" Target="../ink/ink275.xml"/><Relationship Id="rId76" Type="http://schemas.openxmlformats.org/officeDocument/2006/relationships/image" Target="../media/image310.png"/><Relationship Id="rId7" Type="http://schemas.openxmlformats.org/officeDocument/2006/relationships/customXml" Target="../ink/ink251.xml"/><Relationship Id="rId71" Type="http://schemas.openxmlformats.org/officeDocument/2006/relationships/customXml" Target="../ink/ink283.xml"/><Relationship Id="rId92" Type="http://schemas.openxmlformats.org/officeDocument/2006/relationships/image" Target="../media/image318.png"/><Relationship Id="rId2" Type="http://schemas.openxmlformats.org/officeDocument/2006/relationships/notesSlide" Target="../notesSlides/notesSlide35.xml"/><Relationship Id="rId29" Type="http://schemas.openxmlformats.org/officeDocument/2006/relationships/customXml" Target="../ink/ink262.xml"/><Relationship Id="rId24" Type="http://schemas.openxmlformats.org/officeDocument/2006/relationships/image" Target="../media/image284.png"/><Relationship Id="rId40" Type="http://schemas.openxmlformats.org/officeDocument/2006/relationships/image" Target="../media/image292.png"/><Relationship Id="rId45" Type="http://schemas.openxmlformats.org/officeDocument/2006/relationships/customXml" Target="../ink/ink270.xml"/><Relationship Id="rId66" Type="http://schemas.openxmlformats.org/officeDocument/2006/relationships/image" Target="../media/image305.png"/><Relationship Id="rId87" Type="http://schemas.openxmlformats.org/officeDocument/2006/relationships/customXml" Target="../ink/ink291.xml"/><Relationship Id="rId61" Type="http://schemas.openxmlformats.org/officeDocument/2006/relationships/customXml" Target="../ink/ink278.xml"/><Relationship Id="rId82" Type="http://schemas.openxmlformats.org/officeDocument/2006/relationships/image" Target="../media/image313.png"/><Relationship Id="rId19" Type="http://schemas.openxmlformats.org/officeDocument/2006/relationships/customXml" Target="../ink/ink257.xml"/><Relationship Id="rId14" Type="http://schemas.openxmlformats.org/officeDocument/2006/relationships/image" Target="../media/image279.png"/><Relationship Id="rId30" Type="http://schemas.openxmlformats.org/officeDocument/2006/relationships/image" Target="../media/image287.png"/><Relationship Id="rId35" Type="http://schemas.openxmlformats.org/officeDocument/2006/relationships/customXml" Target="../ink/ink265.xml"/><Relationship Id="rId56" Type="http://schemas.openxmlformats.org/officeDocument/2006/relationships/image" Target="../media/image300.png"/><Relationship Id="rId77" Type="http://schemas.openxmlformats.org/officeDocument/2006/relationships/customXml" Target="../ink/ink286.xml"/></Relationships>
</file>

<file path=ppt/slides/_rels/slide37.xml.rels><?xml version="1.0" encoding="UTF-8" standalone="yes"?>
<Relationships xmlns="http://schemas.openxmlformats.org/package/2006/relationships"><Relationship Id="rId26" Type="http://schemas.openxmlformats.org/officeDocument/2006/relationships/image" Target="../media/image332.png"/><Relationship Id="rId21" Type="http://schemas.openxmlformats.org/officeDocument/2006/relationships/customXml" Target="../ink/ink305.xml"/><Relationship Id="rId42" Type="http://schemas.openxmlformats.org/officeDocument/2006/relationships/image" Target="../media/image340.png"/><Relationship Id="rId47" Type="http://schemas.openxmlformats.org/officeDocument/2006/relationships/customXml" Target="../ink/ink318.xml"/><Relationship Id="rId63" Type="http://schemas.openxmlformats.org/officeDocument/2006/relationships/customXml" Target="../ink/ink326.xml"/><Relationship Id="rId68" Type="http://schemas.openxmlformats.org/officeDocument/2006/relationships/image" Target="../media/image353.png"/><Relationship Id="rId84" Type="http://schemas.openxmlformats.org/officeDocument/2006/relationships/image" Target="../media/image361.png"/><Relationship Id="rId89" Type="http://schemas.openxmlformats.org/officeDocument/2006/relationships/customXml" Target="../ink/ink339.xml"/><Relationship Id="rId16" Type="http://schemas.openxmlformats.org/officeDocument/2006/relationships/image" Target="../media/image327.png"/><Relationship Id="rId11" Type="http://schemas.openxmlformats.org/officeDocument/2006/relationships/customXml" Target="../ink/ink300.xml"/><Relationship Id="rId32" Type="http://schemas.openxmlformats.org/officeDocument/2006/relationships/image" Target="../media/image335.png"/><Relationship Id="rId37" Type="http://schemas.openxmlformats.org/officeDocument/2006/relationships/customXml" Target="../ink/ink313.xml"/><Relationship Id="rId53" Type="http://schemas.openxmlformats.org/officeDocument/2006/relationships/customXml" Target="../ink/ink321.xml"/><Relationship Id="rId58" Type="http://schemas.openxmlformats.org/officeDocument/2006/relationships/image" Target="../media/image348.png"/><Relationship Id="rId74" Type="http://schemas.openxmlformats.org/officeDocument/2006/relationships/image" Target="../media/image356.png"/><Relationship Id="rId79" Type="http://schemas.openxmlformats.org/officeDocument/2006/relationships/customXml" Target="../ink/ink334.xml"/><Relationship Id="rId5" Type="http://schemas.openxmlformats.org/officeDocument/2006/relationships/customXml" Target="../ink/ink297.xml"/><Relationship Id="rId90" Type="http://schemas.openxmlformats.org/officeDocument/2006/relationships/image" Target="../media/image364.png"/><Relationship Id="rId95" Type="http://schemas.openxmlformats.org/officeDocument/2006/relationships/customXml" Target="../ink/ink342.xml"/><Relationship Id="rId22" Type="http://schemas.openxmlformats.org/officeDocument/2006/relationships/image" Target="../media/image330.png"/><Relationship Id="rId27" Type="http://schemas.openxmlformats.org/officeDocument/2006/relationships/customXml" Target="../ink/ink308.xml"/><Relationship Id="rId43" Type="http://schemas.openxmlformats.org/officeDocument/2006/relationships/customXml" Target="../ink/ink316.xml"/><Relationship Id="rId48" Type="http://schemas.openxmlformats.org/officeDocument/2006/relationships/image" Target="../media/image343.png"/><Relationship Id="rId64" Type="http://schemas.openxmlformats.org/officeDocument/2006/relationships/image" Target="../media/image351.png"/><Relationship Id="rId69" Type="http://schemas.openxmlformats.org/officeDocument/2006/relationships/customXml" Target="../ink/ink329.xml"/><Relationship Id="rId80" Type="http://schemas.openxmlformats.org/officeDocument/2006/relationships/image" Target="../media/image359.png"/><Relationship Id="rId85" Type="http://schemas.openxmlformats.org/officeDocument/2006/relationships/customXml" Target="../ink/ink337.xml"/><Relationship Id="rId3" Type="http://schemas.openxmlformats.org/officeDocument/2006/relationships/customXml" Target="../ink/ink296.xml"/><Relationship Id="rId12" Type="http://schemas.openxmlformats.org/officeDocument/2006/relationships/image" Target="../media/image325.png"/><Relationship Id="rId17" Type="http://schemas.openxmlformats.org/officeDocument/2006/relationships/customXml" Target="../ink/ink303.xml"/><Relationship Id="rId25" Type="http://schemas.openxmlformats.org/officeDocument/2006/relationships/customXml" Target="../ink/ink307.xml"/><Relationship Id="rId33" Type="http://schemas.openxmlformats.org/officeDocument/2006/relationships/customXml" Target="../ink/ink311.xml"/><Relationship Id="rId38" Type="http://schemas.openxmlformats.org/officeDocument/2006/relationships/image" Target="../media/image338.png"/><Relationship Id="rId46" Type="http://schemas.openxmlformats.org/officeDocument/2006/relationships/image" Target="../media/image342.png"/><Relationship Id="rId59" Type="http://schemas.openxmlformats.org/officeDocument/2006/relationships/customXml" Target="../ink/ink324.xml"/><Relationship Id="rId67" Type="http://schemas.openxmlformats.org/officeDocument/2006/relationships/customXml" Target="../ink/ink328.xml"/><Relationship Id="rId20" Type="http://schemas.openxmlformats.org/officeDocument/2006/relationships/image" Target="../media/image329.png"/><Relationship Id="rId41" Type="http://schemas.openxmlformats.org/officeDocument/2006/relationships/customXml" Target="../ink/ink315.xml"/><Relationship Id="rId54" Type="http://schemas.openxmlformats.org/officeDocument/2006/relationships/image" Target="../media/image346.png"/><Relationship Id="rId62" Type="http://schemas.openxmlformats.org/officeDocument/2006/relationships/image" Target="../media/image350.png"/><Relationship Id="rId70" Type="http://schemas.openxmlformats.org/officeDocument/2006/relationships/image" Target="../media/image354.png"/><Relationship Id="rId75" Type="http://schemas.openxmlformats.org/officeDocument/2006/relationships/customXml" Target="../ink/ink332.xml"/><Relationship Id="rId83" Type="http://schemas.openxmlformats.org/officeDocument/2006/relationships/customXml" Target="../ink/ink336.xml"/><Relationship Id="rId88" Type="http://schemas.openxmlformats.org/officeDocument/2006/relationships/image" Target="../media/image363.png"/><Relationship Id="rId91" Type="http://schemas.openxmlformats.org/officeDocument/2006/relationships/customXml" Target="../ink/ink340.xml"/><Relationship Id="rId96" Type="http://schemas.openxmlformats.org/officeDocument/2006/relationships/image" Target="../media/image367.png"/><Relationship Id="rId1" Type="http://schemas.openxmlformats.org/officeDocument/2006/relationships/slideLayout" Target="../slideLayouts/slideLayout7.xml"/><Relationship Id="rId6" Type="http://schemas.openxmlformats.org/officeDocument/2006/relationships/image" Target="../media/image322.png"/><Relationship Id="rId15" Type="http://schemas.openxmlformats.org/officeDocument/2006/relationships/customXml" Target="../ink/ink302.xml"/><Relationship Id="rId23" Type="http://schemas.openxmlformats.org/officeDocument/2006/relationships/customXml" Target="../ink/ink306.xml"/><Relationship Id="rId28" Type="http://schemas.openxmlformats.org/officeDocument/2006/relationships/image" Target="../media/image333.png"/><Relationship Id="rId36" Type="http://schemas.openxmlformats.org/officeDocument/2006/relationships/image" Target="../media/image337.png"/><Relationship Id="rId49" Type="http://schemas.openxmlformats.org/officeDocument/2006/relationships/customXml" Target="../ink/ink319.xml"/><Relationship Id="rId57" Type="http://schemas.openxmlformats.org/officeDocument/2006/relationships/customXml" Target="../ink/ink323.xml"/><Relationship Id="rId10" Type="http://schemas.openxmlformats.org/officeDocument/2006/relationships/image" Target="../media/image324.png"/><Relationship Id="rId31" Type="http://schemas.openxmlformats.org/officeDocument/2006/relationships/customXml" Target="../ink/ink310.xml"/><Relationship Id="rId44" Type="http://schemas.openxmlformats.org/officeDocument/2006/relationships/image" Target="../media/image341.png"/><Relationship Id="rId52" Type="http://schemas.openxmlformats.org/officeDocument/2006/relationships/image" Target="../media/image345.png"/><Relationship Id="rId60" Type="http://schemas.openxmlformats.org/officeDocument/2006/relationships/image" Target="../media/image349.png"/><Relationship Id="rId65" Type="http://schemas.openxmlformats.org/officeDocument/2006/relationships/customXml" Target="../ink/ink327.xml"/><Relationship Id="rId73" Type="http://schemas.openxmlformats.org/officeDocument/2006/relationships/customXml" Target="../ink/ink331.xml"/><Relationship Id="rId78" Type="http://schemas.openxmlformats.org/officeDocument/2006/relationships/image" Target="../media/image358.png"/><Relationship Id="rId81" Type="http://schemas.openxmlformats.org/officeDocument/2006/relationships/customXml" Target="../ink/ink335.xml"/><Relationship Id="rId86" Type="http://schemas.openxmlformats.org/officeDocument/2006/relationships/image" Target="../media/image362.png"/><Relationship Id="rId94" Type="http://schemas.openxmlformats.org/officeDocument/2006/relationships/image" Target="../media/image366.png"/><Relationship Id="rId99" Type="http://schemas.openxmlformats.org/officeDocument/2006/relationships/customXml" Target="../ink/ink344.xml"/><Relationship Id="rId4" Type="http://schemas.openxmlformats.org/officeDocument/2006/relationships/image" Target="../media/image321.png"/><Relationship Id="rId9" Type="http://schemas.openxmlformats.org/officeDocument/2006/relationships/customXml" Target="../ink/ink299.xml"/><Relationship Id="rId13" Type="http://schemas.openxmlformats.org/officeDocument/2006/relationships/customXml" Target="../ink/ink301.xml"/><Relationship Id="rId18" Type="http://schemas.openxmlformats.org/officeDocument/2006/relationships/image" Target="../media/image328.png"/><Relationship Id="rId39" Type="http://schemas.openxmlformats.org/officeDocument/2006/relationships/customXml" Target="../ink/ink314.xml"/><Relationship Id="rId34" Type="http://schemas.openxmlformats.org/officeDocument/2006/relationships/image" Target="../media/image336.png"/><Relationship Id="rId50" Type="http://schemas.openxmlformats.org/officeDocument/2006/relationships/image" Target="../media/image344.png"/><Relationship Id="rId55" Type="http://schemas.openxmlformats.org/officeDocument/2006/relationships/customXml" Target="../ink/ink322.xml"/><Relationship Id="rId76" Type="http://schemas.openxmlformats.org/officeDocument/2006/relationships/image" Target="../media/image357.png"/><Relationship Id="rId97" Type="http://schemas.openxmlformats.org/officeDocument/2006/relationships/customXml" Target="../ink/ink343.xml"/><Relationship Id="rId7" Type="http://schemas.openxmlformats.org/officeDocument/2006/relationships/customXml" Target="../ink/ink298.xml"/><Relationship Id="rId71" Type="http://schemas.openxmlformats.org/officeDocument/2006/relationships/customXml" Target="../ink/ink330.xml"/><Relationship Id="rId92" Type="http://schemas.openxmlformats.org/officeDocument/2006/relationships/image" Target="../media/image365.png"/><Relationship Id="rId2" Type="http://schemas.openxmlformats.org/officeDocument/2006/relationships/notesSlide" Target="../notesSlides/notesSlide36.xml"/><Relationship Id="rId29" Type="http://schemas.openxmlformats.org/officeDocument/2006/relationships/customXml" Target="../ink/ink309.xml"/><Relationship Id="rId24" Type="http://schemas.openxmlformats.org/officeDocument/2006/relationships/image" Target="../media/image331.png"/><Relationship Id="rId40" Type="http://schemas.openxmlformats.org/officeDocument/2006/relationships/image" Target="../media/image339.png"/><Relationship Id="rId45" Type="http://schemas.openxmlformats.org/officeDocument/2006/relationships/customXml" Target="../ink/ink317.xml"/><Relationship Id="rId66" Type="http://schemas.openxmlformats.org/officeDocument/2006/relationships/image" Target="../media/image352.png"/><Relationship Id="rId87" Type="http://schemas.openxmlformats.org/officeDocument/2006/relationships/customXml" Target="../ink/ink338.xml"/><Relationship Id="rId61" Type="http://schemas.openxmlformats.org/officeDocument/2006/relationships/customXml" Target="../ink/ink325.xml"/><Relationship Id="rId82" Type="http://schemas.openxmlformats.org/officeDocument/2006/relationships/image" Target="../media/image360.png"/><Relationship Id="rId19" Type="http://schemas.openxmlformats.org/officeDocument/2006/relationships/customXml" Target="../ink/ink304.xml"/><Relationship Id="rId14" Type="http://schemas.openxmlformats.org/officeDocument/2006/relationships/image" Target="../media/image326.png"/><Relationship Id="rId30" Type="http://schemas.openxmlformats.org/officeDocument/2006/relationships/image" Target="../media/image334.png"/><Relationship Id="rId35" Type="http://schemas.openxmlformats.org/officeDocument/2006/relationships/customXml" Target="../ink/ink312.xml"/><Relationship Id="rId56" Type="http://schemas.openxmlformats.org/officeDocument/2006/relationships/image" Target="../media/image347.png"/><Relationship Id="rId77" Type="http://schemas.openxmlformats.org/officeDocument/2006/relationships/customXml" Target="../ink/ink333.xml"/><Relationship Id="rId100" Type="http://schemas.openxmlformats.org/officeDocument/2006/relationships/image" Target="../media/image369.png"/><Relationship Id="rId8" Type="http://schemas.openxmlformats.org/officeDocument/2006/relationships/image" Target="../media/image323.png"/><Relationship Id="rId51" Type="http://schemas.openxmlformats.org/officeDocument/2006/relationships/customXml" Target="../ink/ink320.xml"/><Relationship Id="rId72" Type="http://schemas.openxmlformats.org/officeDocument/2006/relationships/image" Target="../media/image355.png"/><Relationship Id="rId93" Type="http://schemas.openxmlformats.org/officeDocument/2006/relationships/customXml" Target="../ink/ink341.xml"/><Relationship Id="rId98" Type="http://schemas.openxmlformats.org/officeDocument/2006/relationships/image" Target="../media/image368.png"/></Relationships>
</file>

<file path=ppt/slides/_rels/slide38.xml.rels><?xml version="1.0" encoding="UTF-8" standalone="yes"?>
<Relationships xmlns="http://schemas.openxmlformats.org/package/2006/relationships"><Relationship Id="rId26" Type="http://schemas.openxmlformats.org/officeDocument/2006/relationships/image" Target="../media/image381.png"/><Relationship Id="rId21" Type="http://schemas.openxmlformats.org/officeDocument/2006/relationships/customXml" Target="../ink/ink354.xml"/><Relationship Id="rId42" Type="http://schemas.openxmlformats.org/officeDocument/2006/relationships/image" Target="../media/image389.png"/><Relationship Id="rId47" Type="http://schemas.openxmlformats.org/officeDocument/2006/relationships/customXml" Target="../ink/ink367.xml"/><Relationship Id="rId63" Type="http://schemas.openxmlformats.org/officeDocument/2006/relationships/customXml" Target="../ink/ink375.xml"/><Relationship Id="rId68" Type="http://schemas.openxmlformats.org/officeDocument/2006/relationships/image" Target="../media/image402.png"/><Relationship Id="rId84" Type="http://schemas.openxmlformats.org/officeDocument/2006/relationships/image" Target="../media/image410.png"/><Relationship Id="rId16" Type="http://schemas.openxmlformats.org/officeDocument/2006/relationships/image" Target="../media/image376.png"/><Relationship Id="rId11" Type="http://schemas.openxmlformats.org/officeDocument/2006/relationships/customXml" Target="../ink/ink349.xml"/><Relationship Id="rId32" Type="http://schemas.openxmlformats.org/officeDocument/2006/relationships/image" Target="../media/image384.png"/><Relationship Id="rId37" Type="http://schemas.openxmlformats.org/officeDocument/2006/relationships/customXml" Target="../ink/ink362.xml"/><Relationship Id="rId53" Type="http://schemas.openxmlformats.org/officeDocument/2006/relationships/customXml" Target="../ink/ink370.xml"/><Relationship Id="rId58" Type="http://schemas.openxmlformats.org/officeDocument/2006/relationships/image" Target="../media/image397.png"/><Relationship Id="rId74" Type="http://schemas.openxmlformats.org/officeDocument/2006/relationships/image" Target="../media/image405.png"/><Relationship Id="rId79" Type="http://schemas.openxmlformats.org/officeDocument/2006/relationships/customXml" Target="../ink/ink383.xml"/><Relationship Id="rId5" Type="http://schemas.openxmlformats.org/officeDocument/2006/relationships/customXml" Target="../ink/ink346.xml"/><Relationship Id="rId19" Type="http://schemas.openxmlformats.org/officeDocument/2006/relationships/customXml" Target="../ink/ink353.xml"/><Relationship Id="rId14" Type="http://schemas.openxmlformats.org/officeDocument/2006/relationships/image" Target="../media/image375.png"/><Relationship Id="rId22" Type="http://schemas.openxmlformats.org/officeDocument/2006/relationships/image" Target="../media/image379.png"/><Relationship Id="rId27" Type="http://schemas.openxmlformats.org/officeDocument/2006/relationships/customXml" Target="../ink/ink357.xml"/><Relationship Id="rId30" Type="http://schemas.openxmlformats.org/officeDocument/2006/relationships/image" Target="../media/image383.png"/><Relationship Id="rId35" Type="http://schemas.openxmlformats.org/officeDocument/2006/relationships/customXml" Target="../ink/ink361.xml"/><Relationship Id="rId43" Type="http://schemas.openxmlformats.org/officeDocument/2006/relationships/customXml" Target="../ink/ink365.xml"/><Relationship Id="rId48" Type="http://schemas.openxmlformats.org/officeDocument/2006/relationships/image" Target="../media/image392.png"/><Relationship Id="rId56" Type="http://schemas.openxmlformats.org/officeDocument/2006/relationships/image" Target="../media/image396.png"/><Relationship Id="rId64" Type="http://schemas.openxmlformats.org/officeDocument/2006/relationships/image" Target="../media/image400.png"/><Relationship Id="rId69" Type="http://schemas.openxmlformats.org/officeDocument/2006/relationships/customXml" Target="../ink/ink378.xml"/><Relationship Id="rId77" Type="http://schemas.openxmlformats.org/officeDocument/2006/relationships/customXml" Target="../ink/ink382.xml"/><Relationship Id="rId8" Type="http://schemas.openxmlformats.org/officeDocument/2006/relationships/image" Target="../media/image372.png"/><Relationship Id="rId51" Type="http://schemas.openxmlformats.org/officeDocument/2006/relationships/customXml" Target="../ink/ink369.xml"/><Relationship Id="rId72" Type="http://schemas.openxmlformats.org/officeDocument/2006/relationships/image" Target="../media/image404.png"/><Relationship Id="rId80" Type="http://schemas.openxmlformats.org/officeDocument/2006/relationships/image" Target="../media/image408.png"/><Relationship Id="rId85" Type="http://schemas.openxmlformats.org/officeDocument/2006/relationships/customXml" Target="../ink/ink386.xml"/><Relationship Id="rId3" Type="http://schemas.openxmlformats.org/officeDocument/2006/relationships/customXml" Target="../ink/ink345.xml"/><Relationship Id="rId12" Type="http://schemas.openxmlformats.org/officeDocument/2006/relationships/image" Target="../media/image374.png"/><Relationship Id="rId17" Type="http://schemas.openxmlformats.org/officeDocument/2006/relationships/customXml" Target="../ink/ink352.xml"/><Relationship Id="rId25" Type="http://schemas.openxmlformats.org/officeDocument/2006/relationships/customXml" Target="../ink/ink356.xml"/><Relationship Id="rId33" Type="http://schemas.openxmlformats.org/officeDocument/2006/relationships/customXml" Target="../ink/ink360.xml"/><Relationship Id="rId38" Type="http://schemas.openxmlformats.org/officeDocument/2006/relationships/image" Target="../media/image387.png"/><Relationship Id="rId46" Type="http://schemas.openxmlformats.org/officeDocument/2006/relationships/image" Target="../media/image391.png"/><Relationship Id="rId59" Type="http://schemas.openxmlformats.org/officeDocument/2006/relationships/customXml" Target="../ink/ink373.xml"/><Relationship Id="rId67" Type="http://schemas.openxmlformats.org/officeDocument/2006/relationships/customXml" Target="../ink/ink377.xml"/><Relationship Id="rId20" Type="http://schemas.openxmlformats.org/officeDocument/2006/relationships/image" Target="../media/image378.png"/><Relationship Id="rId41" Type="http://schemas.openxmlformats.org/officeDocument/2006/relationships/customXml" Target="../ink/ink364.xml"/><Relationship Id="rId54" Type="http://schemas.openxmlformats.org/officeDocument/2006/relationships/image" Target="../media/image395.png"/><Relationship Id="rId62" Type="http://schemas.openxmlformats.org/officeDocument/2006/relationships/image" Target="../media/image399.png"/><Relationship Id="rId70" Type="http://schemas.openxmlformats.org/officeDocument/2006/relationships/image" Target="../media/image403.png"/><Relationship Id="rId75" Type="http://schemas.openxmlformats.org/officeDocument/2006/relationships/customXml" Target="../ink/ink381.xml"/><Relationship Id="rId83" Type="http://schemas.openxmlformats.org/officeDocument/2006/relationships/customXml" Target="../ink/ink385.xml"/><Relationship Id="rId88" Type="http://schemas.openxmlformats.org/officeDocument/2006/relationships/image" Target="../media/image412.png"/><Relationship Id="rId1" Type="http://schemas.openxmlformats.org/officeDocument/2006/relationships/slideLayout" Target="../slideLayouts/slideLayout7.xml"/><Relationship Id="rId6" Type="http://schemas.openxmlformats.org/officeDocument/2006/relationships/image" Target="../media/image371.png"/><Relationship Id="rId15" Type="http://schemas.openxmlformats.org/officeDocument/2006/relationships/customXml" Target="../ink/ink351.xml"/><Relationship Id="rId23" Type="http://schemas.openxmlformats.org/officeDocument/2006/relationships/customXml" Target="../ink/ink355.xml"/><Relationship Id="rId28" Type="http://schemas.openxmlformats.org/officeDocument/2006/relationships/image" Target="../media/image382.png"/><Relationship Id="rId36" Type="http://schemas.openxmlformats.org/officeDocument/2006/relationships/image" Target="../media/image386.png"/><Relationship Id="rId49" Type="http://schemas.openxmlformats.org/officeDocument/2006/relationships/customXml" Target="../ink/ink368.xml"/><Relationship Id="rId57" Type="http://schemas.openxmlformats.org/officeDocument/2006/relationships/customXml" Target="../ink/ink372.xml"/><Relationship Id="rId10" Type="http://schemas.openxmlformats.org/officeDocument/2006/relationships/image" Target="../media/image373.png"/><Relationship Id="rId31" Type="http://schemas.openxmlformats.org/officeDocument/2006/relationships/customXml" Target="../ink/ink359.xml"/><Relationship Id="rId44" Type="http://schemas.openxmlformats.org/officeDocument/2006/relationships/image" Target="../media/image390.png"/><Relationship Id="rId52" Type="http://schemas.openxmlformats.org/officeDocument/2006/relationships/image" Target="../media/image394.png"/><Relationship Id="rId60" Type="http://schemas.openxmlformats.org/officeDocument/2006/relationships/image" Target="../media/image398.png"/><Relationship Id="rId65" Type="http://schemas.openxmlformats.org/officeDocument/2006/relationships/customXml" Target="../ink/ink376.xml"/><Relationship Id="rId73" Type="http://schemas.openxmlformats.org/officeDocument/2006/relationships/customXml" Target="../ink/ink380.xml"/><Relationship Id="rId78" Type="http://schemas.openxmlformats.org/officeDocument/2006/relationships/image" Target="../media/image407.png"/><Relationship Id="rId81" Type="http://schemas.openxmlformats.org/officeDocument/2006/relationships/customXml" Target="../ink/ink384.xml"/><Relationship Id="rId86" Type="http://schemas.openxmlformats.org/officeDocument/2006/relationships/image" Target="../media/image411.png"/><Relationship Id="rId4" Type="http://schemas.openxmlformats.org/officeDocument/2006/relationships/image" Target="../media/image370.png"/><Relationship Id="rId9" Type="http://schemas.openxmlformats.org/officeDocument/2006/relationships/customXml" Target="../ink/ink348.xml"/><Relationship Id="rId13" Type="http://schemas.openxmlformats.org/officeDocument/2006/relationships/customXml" Target="../ink/ink350.xml"/><Relationship Id="rId18" Type="http://schemas.openxmlformats.org/officeDocument/2006/relationships/image" Target="../media/image377.png"/><Relationship Id="rId39" Type="http://schemas.openxmlformats.org/officeDocument/2006/relationships/customXml" Target="../ink/ink363.xml"/><Relationship Id="rId34" Type="http://schemas.openxmlformats.org/officeDocument/2006/relationships/image" Target="../media/image385.png"/><Relationship Id="rId50" Type="http://schemas.openxmlformats.org/officeDocument/2006/relationships/image" Target="../media/image393.png"/><Relationship Id="rId55" Type="http://schemas.openxmlformats.org/officeDocument/2006/relationships/customXml" Target="../ink/ink371.xml"/><Relationship Id="rId76" Type="http://schemas.openxmlformats.org/officeDocument/2006/relationships/image" Target="../media/image406.png"/><Relationship Id="rId7" Type="http://schemas.openxmlformats.org/officeDocument/2006/relationships/customXml" Target="../ink/ink347.xml"/><Relationship Id="rId71" Type="http://schemas.openxmlformats.org/officeDocument/2006/relationships/customXml" Target="../ink/ink379.xml"/><Relationship Id="rId2" Type="http://schemas.openxmlformats.org/officeDocument/2006/relationships/notesSlide" Target="../notesSlides/notesSlide37.xml"/><Relationship Id="rId29" Type="http://schemas.openxmlformats.org/officeDocument/2006/relationships/customXml" Target="../ink/ink358.xml"/><Relationship Id="rId24" Type="http://schemas.openxmlformats.org/officeDocument/2006/relationships/image" Target="../media/image380.png"/><Relationship Id="rId40" Type="http://schemas.openxmlformats.org/officeDocument/2006/relationships/image" Target="../media/image388.png"/><Relationship Id="rId45" Type="http://schemas.openxmlformats.org/officeDocument/2006/relationships/customXml" Target="../ink/ink366.xml"/><Relationship Id="rId66" Type="http://schemas.openxmlformats.org/officeDocument/2006/relationships/image" Target="../media/image401.png"/><Relationship Id="rId87" Type="http://schemas.openxmlformats.org/officeDocument/2006/relationships/customXml" Target="../ink/ink387.xml"/><Relationship Id="rId61" Type="http://schemas.openxmlformats.org/officeDocument/2006/relationships/customXml" Target="../ink/ink374.xml"/><Relationship Id="rId82" Type="http://schemas.openxmlformats.org/officeDocument/2006/relationships/image" Target="../media/image409.png"/></Relationships>
</file>

<file path=ppt/slides/_rels/slide39.xml.rels><?xml version="1.0" encoding="UTF-8" standalone="yes"?>
<Relationships xmlns="http://schemas.openxmlformats.org/package/2006/relationships"><Relationship Id="rId13" Type="http://schemas.openxmlformats.org/officeDocument/2006/relationships/customXml" Target="../ink/ink393.xml"/><Relationship Id="rId18" Type="http://schemas.openxmlformats.org/officeDocument/2006/relationships/image" Target="../media/image420.png"/><Relationship Id="rId26" Type="http://schemas.openxmlformats.org/officeDocument/2006/relationships/image" Target="../media/image424.png"/><Relationship Id="rId39" Type="http://schemas.openxmlformats.org/officeDocument/2006/relationships/customXml" Target="../ink/ink406.xml"/><Relationship Id="rId21" Type="http://schemas.openxmlformats.org/officeDocument/2006/relationships/customXml" Target="../ink/ink397.xml"/><Relationship Id="rId34" Type="http://schemas.openxmlformats.org/officeDocument/2006/relationships/image" Target="../media/image428.png"/><Relationship Id="rId42" Type="http://schemas.openxmlformats.org/officeDocument/2006/relationships/image" Target="../media/image432.png"/><Relationship Id="rId7" Type="http://schemas.openxmlformats.org/officeDocument/2006/relationships/customXml" Target="../ink/ink390.xml"/><Relationship Id="rId2" Type="http://schemas.openxmlformats.org/officeDocument/2006/relationships/notesSlide" Target="../notesSlides/notesSlide38.xml"/><Relationship Id="rId16" Type="http://schemas.openxmlformats.org/officeDocument/2006/relationships/image" Target="../media/image419.png"/><Relationship Id="rId29" Type="http://schemas.openxmlformats.org/officeDocument/2006/relationships/customXml" Target="../ink/ink401.xml"/><Relationship Id="rId1" Type="http://schemas.openxmlformats.org/officeDocument/2006/relationships/slideLayout" Target="../slideLayouts/slideLayout7.xml"/><Relationship Id="rId6" Type="http://schemas.openxmlformats.org/officeDocument/2006/relationships/image" Target="../media/image414.png"/><Relationship Id="rId11" Type="http://schemas.openxmlformats.org/officeDocument/2006/relationships/customXml" Target="../ink/ink392.xml"/><Relationship Id="rId24" Type="http://schemas.openxmlformats.org/officeDocument/2006/relationships/image" Target="../media/image423.png"/><Relationship Id="rId32" Type="http://schemas.openxmlformats.org/officeDocument/2006/relationships/image" Target="../media/image427.png"/><Relationship Id="rId37" Type="http://schemas.openxmlformats.org/officeDocument/2006/relationships/customXml" Target="../ink/ink405.xml"/><Relationship Id="rId40" Type="http://schemas.openxmlformats.org/officeDocument/2006/relationships/image" Target="../media/image431.png"/><Relationship Id="rId45" Type="http://schemas.openxmlformats.org/officeDocument/2006/relationships/customXml" Target="../ink/ink409.xml"/><Relationship Id="rId5" Type="http://schemas.openxmlformats.org/officeDocument/2006/relationships/customXml" Target="../ink/ink389.xml"/><Relationship Id="rId15" Type="http://schemas.openxmlformats.org/officeDocument/2006/relationships/customXml" Target="../ink/ink394.xml"/><Relationship Id="rId23" Type="http://schemas.openxmlformats.org/officeDocument/2006/relationships/customXml" Target="../ink/ink398.xml"/><Relationship Id="rId28" Type="http://schemas.openxmlformats.org/officeDocument/2006/relationships/image" Target="../media/image425.png"/><Relationship Id="rId36" Type="http://schemas.openxmlformats.org/officeDocument/2006/relationships/image" Target="../media/image429.png"/><Relationship Id="rId10" Type="http://schemas.openxmlformats.org/officeDocument/2006/relationships/image" Target="../media/image416.png"/><Relationship Id="rId19" Type="http://schemas.openxmlformats.org/officeDocument/2006/relationships/customXml" Target="../ink/ink396.xml"/><Relationship Id="rId31" Type="http://schemas.openxmlformats.org/officeDocument/2006/relationships/customXml" Target="../ink/ink402.xml"/><Relationship Id="rId44" Type="http://schemas.openxmlformats.org/officeDocument/2006/relationships/image" Target="../media/image433.png"/><Relationship Id="rId4" Type="http://schemas.openxmlformats.org/officeDocument/2006/relationships/image" Target="../media/image413.png"/><Relationship Id="rId9" Type="http://schemas.openxmlformats.org/officeDocument/2006/relationships/customXml" Target="../ink/ink391.xml"/><Relationship Id="rId14" Type="http://schemas.openxmlformats.org/officeDocument/2006/relationships/image" Target="../media/image418.png"/><Relationship Id="rId22" Type="http://schemas.openxmlformats.org/officeDocument/2006/relationships/image" Target="../media/image422.png"/><Relationship Id="rId27" Type="http://schemas.openxmlformats.org/officeDocument/2006/relationships/customXml" Target="../ink/ink400.xml"/><Relationship Id="rId30" Type="http://schemas.openxmlformats.org/officeDocument/2006/relationships/image" Target="../media/image426.png"/><Relationship Id="rId35" Type="http://schemas.openxmlformats.org/officeDocument/2006/relationships/customXml" Target="../ink/ink404.xml"/><Relationship Id="rId43" Type="http://schemas.openxmlformats.org/officeDocument/2006/relationships/customXml" Target="../ink/ink408.xml"/><Relationship Id="rId8" Type="http://schemas.openxmlformats.org/officeDocument/2006/relationships/image" Target="../media/image415.png"/><Relationship Id="rId3" Type="http://schemas.openxmlformats.org/officeDocument/2006/relationships/customXml" Target="../ink/ink388.xml"/><Relationship Id="rId12" Type="http://schemas.openxmlformats.org/officeDocument/2006/relationships/image" Target="../media/image417.png"/><Relationship Id="rId17" Type="http://schemas.openxmlformats.org/officeDocument/2006/relationships/customXml" Target="../ink/ink395.xml"/><Relationship Id="rId25" Type="http://schemas.openxmlformats.org/officeDocument/2006/relationships/customXml" Target="../ink/ink399.xml"/><Relationship Id="rId33" Type="http://schemas.openxmlformats.org/officeDocument/2006/relationships/customXml" Target="../ink/ink403.xml"/><Relationship Id="rId38" Type="http://schemas.openxmlformats.org/officeDocument/2006/relationships/image" Target="../media/image430.png"/><Relationship Id="rId46" Type="http://schemas.openxmlformats.org/officeDocument/2006/relationships/image" Target="../media/image434.png"/><Relationship Id="rId20" Type="http://schemas.openxmlformats.org/officeDocument/2006/relationships/image" Target="../media/image421.png"/><Relationship Id="rId41" Type="http://schemas.openxmlformats.org/officeDocument/2006/relationships/customXml" Target="../ink/ink4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6" Type="http://schemas.openxmlformats.org/officeDocument/2006/relationships/image" Target="../media/image447.png"/><Relationship Id="rId21" Type="http://schemas.openxmlformats.org/officeDocument/2006/relationships/customXml" Target="../ink/ink419.xml"/><Relationship Id="rId42" Type="http://schemas.openxmlformats.org/officeDocument/2006/relationships/image" Target="../media/image455.png"/><Relationship Id="rId47" Type="http://schemas.openxmlformats.org/officeDocument/2006/relationships/customXml" Target="../ink/ink432.xml"/><Relationship Id="rId63" Type="http://schemas.openxmlformats.org/officeDocument/2006/relationships/customXml" Target="../ink/ink440.xml"/><Relationship Id="rId68" Type="http://schemas.openxmlformats.org/officeDocument/2006/relationships/image" Target="../media/image468.png"/><Relationship Id="rId7" Type="http://schemas.openxmlformats.org/officeDocument/2006/relationships/customXml" Target="../ink/ink412.xml"/><Relationship Id="rId2" Type="http://schemas.openxmlformats.org/officeDocument/2006/relationships/image" Target="../media/image435.png"/><Relationship Id="rId16" Type="http://schemas.openxmlformats.org/officeDocument/2006/relationships/image" Target="../media/image442.png"/><Relationship Id="rId29" Type="http://schemas.openxmlformats.org/officeDocument/2006/relationships/customXml" Target="../ink/ink423.xml"/><Relationship Id="rId11" Type="http://schemas.openxmlformats.org/officeDocument/2006/relationships/customXml" Target="../ink/ink414.xml"/><Relationship Id="rId24" Type="http://schemas.openxmlformats.org/officeDocument/2006/relationships/image" Target="../media/image446.png"/><Relationship Id="rId32" Type="http://schemas.openxmlformats.org/officeDocument/2006/relationships/image" Target="../media/image450.png"/><Relationship Id="rId37" Type="http://schemas.openxmlformats.org/officeDocument/2006/relationships/customXml" Target="../ink/ink427.xml"/><Relationship Id="rId40" Type="http://schemas.openxmlformats.org/officeDocument/2006/relationships/image" Target="../media/image454.png"/><Relationship Id="rId45" Type="http://schemas.openxmlformats.org/officeDocument/2006/relationships/customXml" Target="../ink/ink431.xml"/><Relationship Id="rId53" Type="http://schemas.openxmlformats.org/officeDocument/2006/relationships/customXml" Target="../ink/ink435.xml"/><Relationship Id="rId58" Type="http://schemas.openxmlformats.org/officeDocument/2006/relationships/image" Target="../media/image463.png"/><Relationship Id="rId66" Type="http://schemas.openxmlformats.org/officeDocument/2006/relationships/image" Target="../media/image467.png"/><Relationship Id="rId5" Type="http://schemas.openxmlformats.org/officeDocument/2006/relationships/customXml" Target="../ink/ink411.xml"/><Relationship Id="rId61" Type="http://schemas.openxmlformats.org/officeDocument/2006/relationships/customXml" Target="../ink/ink439.xml"/><Relationship Id="rId19" Type="http://schemas.openxmlformats.org/officeDocument/2006/relationships/customXml" Target="../ink/ink418.xml"/><Relationship Id="rId14" Type="http://schemas.openxmlformats.org/officeDocument/2006/relationships/image" Target="../media/image441.png"/><Relationship Id="rId22" Type="http://schemas.openxmlformats.org/officeDocument/2006/relationships/image" Target="../media/image445.png"/><Relationship Id="rId27" Type="http://schemas.openxmlformats.org/officeDocument/2006/relationships/customXml" Target="../ink/ink422.xml"/><Relationship Id="rId30" Type="http://schemas.openxmlformats.org/officeDocument/2006/relationships/image" Target="../media/image449.png"/><Relationship Id="rId35" Type="http://schemas.openxmlformats.org/officeDocument/2006/relationships/customXml" Target="../ink/ink426.xml"/><Relationship Id="rId43" Type="http://schemas.openxmlformats.org/officeDocument/2006/relationships/customXml" Target="../ink/ink430.xml"/><Relationship Id="rId48" Type="http://schemas.openxmlformats.org/officeDocument/2006/relationships/image" Target="../media/image458.png"/><Relationship Id="rId56" Type="http://schemas.openxmlformats.org/officeDocument/2006/relationships/image" Target="../media/image462.png"/><Relationship Id="rId64" Type="http://schemas.openxmlformats.org/officeDocument/2006/relationships/image" Target="../media/image466.png"/><Relationship Id="rId69" Type="http://schemas.openxmlformats.org/officeDocument/2006/relationships/customXml" Target="../ink/ink443.xml"/><Relationship Id="rId8" Type="http://schemas.openxmlformats.org/officeDocument/2006/relationships/image" Target="../media/image438.png"/><Relationship Id="rId51" Type="http://schemas.openxmlformats.org/officeDocument/2006/relationships/customXml" Target="../ink/ink434.xml"/><Relationship Id="rId3" Type="http://schemas.openxmlformats.org/officeDocument/2006/relationships/customXml" Target="../ink/ink410.xml"/><Relationship Id="rId12" Type="http://schemas.openxmlformats.org/officeDocument/2006/relationships/image" Target="../media/image440.png"/><Relationship Id="rId17" Type="http://schemas.openxmlformats.org/officeDocument/2006/relationships/customXml" Target="../ink/ink417.xml"/><Relationship Id="rId25" Type="http://schemas.openxmlformats.org/officeDocument/2006/relationships/customXml" Target="../ink/ink421.xml"/><Relationship Id="rId33" Type="http://schemas.openxmlformats.org/officeDocument/2006/relationships/customXml" Target="../ink/ink425.xml"/><Relationship Id="rId38" Type="http://schemas.openxmlformats.org/officeDocument/2006/relationships/image" Target="../media/image453.png"/><Relationship Id="rId46" Type="http://schemas.openxmlformats.org/officeDocument/2006/relationships/image" Target="../media/image457.png"/><Relationship Id="rId59" Type="http://schemas.openxmlformats.org/officeDocument/2006/relationships/customXml" Target="../ink/ink438.xml"/><Relationship Id="rId67" Type="http://schemas.openxmlformats.org/officeDocument/2006/relationships/customXml" Target="../ink/ink442.xml"/><Relationship Id="rId20" Type="http://schemas.openxmlformats.org/officeDocument/2006/relationships/image" Target="../media/image444.png"/><Relationship Id="rId41" Type="http://schemas.openxmlformats.org/officeDocument/2006/relationships/customXml" Target="../ink/ink429.xml"/><Relationship Id="rId54" Type="http://schemas.openxmlformats.org/officeDocument/2006/relationships/image" Target="../media/image461.png"/><Relationship Id="rId62" Type="http://schemas.openxmlformats.org/officeDocument/2006/relationships/image" Target="../media/image465.png"/><Relationship Id="rId70" Type="http://schemas.openxmlformats.org/officeDocument/2006/relationships/image" Target="../media/image469.png"/><Relationship Id="rId1" Type="http://schemas.openxmlformats.org/officeDocument/2006/relationships/slideLayout" Target="../slideLayouts/slideLayout7.xml"/><Relationship Id="rId6" Type="http://schemas.openxmlformats.org/officeDocument/2006/relationships/image" Target="../media/image437.png"/><Relationship Id="rId15" Type="http://schemas.openxmlformats.org/officeDocument/2006/relationships/customXml" Target="../ink/ink416.xml"/><Relationship Id="rId23" Type="http://schemas.openxmlformats.org/officeDocument/2006/relationships/customXml" Target="../ink/ink420.xml"/><Relationship Id="rId28" Type="http://schemas.openxmlformats.org/officeDocument/2006/relationships/image" Target="../media/image448.png"/><Relationship Id="rId36" Type="http://schemas.openxmlformats.org/officeDocument/2006/relationships/image" Target="../media/image452.png"/><Relationship Id="rId49" Type="http://schemas.openxmlformats.org/officeDocument/2006/relationships/customXml" Target="../ink/ink433.xml"/><Relationship Id="rId57" Type="http://schemas.openxmlformats.org/officeDocument/2006/relationships/customXml" Target="../ink/ink437.xml"/><Relationship Id="rId10" Type="http://schemas.openxmlformats.org/officeDocument/2006/relationships/image" Target="../media/image439.png"/><Relationship Id="rId31" Type="http://schemas.openxmlformats.org/officeDocument/2006/relationships/customXml" Target="../ink/ink424.xml"/><Relationship Id="rId44" Type="http://schemas.openxmlformats.org/officeDocument/2006/relationships/image" Target="../media/image456.png"/><Relationship Id="rId52" Type="http://schemas.openxmlformats.org/officeDocument/2006/relationships/image" Target="../media/image460.png"/><Relationship Id="rId60" Type="http://schemas.openxmlformats.org/officeDocument/2006/relationships/image" Target="../media/image464.png"/><Relationship Id="rId65" Type="http://schemas.openxmlformats.org/officeDocument/2006/relationships/customXml" Target="../ink/ink441.xml"/><Relationship Id="rId4" Type="http://schemas.openxmlformats.org/officeDocument/2006/relationships/image" Target="../media/image436.png"/><Relationship Id="rId9" Type="http://schemas.openxmlformats.org/officeDocument/2006/relationships/customXml" Target="../ink/ink413.xml"/><Relationship Id="rId13" Type="http://schemas.openxmlformats.org/officeDocument/2006/relationships/customXml" Target="../ink/ink415.xml"/><Relationship Id="rId18" Type="http://schemas.openxmlformats.org/officeDocument/2006/relationships/image" Target="../media/image443.png"/><Relationship Id="rId39" Type="http://schemas.openxmlformats.org/officeDocument/2006/relationships/customXml" Target="../ink/ink428.xml"/><Relationship Id="rId34" Type="http://schemas.openxmlformats.org/officeDocument/2006/relationships/image" Target="../media/image451.png"/><Relationship Id="rId50" Type="http://schemas.openxmlformats.org/officeDocument/2006/relationships/image" Target="../media/image459.png"/><Relationship Id="rId55" Type="http://schemas.openxmlformats.org/officeDocument/2006/relationships/customXml" Target="../ink/ink436.xml"/></Relationships>
</file>

<file path=ppt/slides/_rels/slide41.xml.rels><?xml version="1.0" encoding="UTF-8" standalone="yes"?>
<Relationships xmlns="http://schemas.openxmlformats.org/package/2006/relationships"><Relationship Id="rId26" Type="http://schemas.openxmlformats.org/officeDocument/2006/relationships/customXml" Target="../ink/ink456.xml"/><Relationship Id="rId21" Type="http://schemas.openxmlformats.org/officeDocument/2006/relationships/image" Target="../media/image448.png"/><Relationship Id="rId42" Type="http://schemas.openxmlformats.org/officeDocument/2006/relationships/customXml" Target="../ink/ink464.xml"/><Relationship Id="rId47" Type="http://schemas.openxmlformats.org/officeDocument/2006/relationships/image" Target="../media/image476.png"/><Relationship Id="rId63" Type="http://schemas.openxmlformats.org/officeDocument/2006/relationships/image" Target="../media/image484.png"/><Relationship Id="rId68" Type="http://schemas.openxmlformats.org/officeDocument/2006/relationships/customXml" Target="../ink/ink477.xml"/><Relationship Id="rId84" Type="http://schemas.openxmlformats.org/officeDocument/2006/relationships/customXml" Target="../ink/ink485.xml"/><Relationship Id="rId89" Type="http://schemas.openxmlformats.org/officeDocument/2006/relationships/image" Target="../media/image497.png"/><Relationship Id="rId16" Type="http://schemas.openxmlformats.org/officeDocument/2006/relationships/customXml" Target="../ink/ink451.xml"/><Relationship Id="rId11" Type="http://schemas.openxmlformats.org/officeDocument/2006/relationships/image" Target="../media/image443.png"/><Relationship Id="rId32" Type="http://schemas.openxmlformats.org/officeDocument/2006/relationships/customXml" Target="../ink/ink459.xml"/><Relationship Id="rId37" Type="http://schemas.openxmlformats.org/officeDocument/2006/relationships/image" Target="../media/image471.png"/><Relationship Id="rId53" Type="http://schemas.openxmlformats.org/officeDocument/2006/relationships/image" Target="../media/image479.png"/><Relationship Id="rId58" Type="http://schemas.openxmlformats.org/officeDocument/2006/relationships/customXml" Target="../ink/ink472.xml"/><Relationship Id="rId74" Type="http://schemas.openxmlformats.org/officeDocument/2006/relationships/customXml" Target="../ink/ink480.xml"/><Relationship Id="rId79" Type="http://schemas.openxmlformats.org/officeDocument/2006/relationships/image" Target="../media/image492.png"/><Relationship Id="rId5" Type="http://schemas.openxmlformats.org/officeDocument/2006/relationships/image" Target="../media/image440.png"/><Relationship Id="rId90" Type="http://schemas.openxmlformats.org/officeDocument/2006/relationships/customXml" Target="../ink/ink488.xml"/><Relationship Id="rId95" Type="http://schemas.openxmlformats.org/officeDocument/2006/relationships/image" Target="../media/image500.png"/><Relationship Id="rId22" Type="http://schemas.openxmlformats.org/officeDocument/2006/relationships/customXml" Target="../ink/ink454.xml"/><Relationship Id="rId27" Type="http://schemas.openxmlformats.org/officeDocument/2006/relationships/image" Target="../media/image451.png"/><Relationship Id="rId43" Type="http://schemas.openxmlformats.org/officeDocument/2006/relationships/image" Target="../media/image474.png"/><Relationship Id="rId48" Type="http://schemas.openxmlformats.org/officeDocument/2006/relationships/customXml" Target="../ink/ink467.xml"/><Relationship Id="rId64" Type="http://schemas.openxmlformats.org/officeDocument/2006/relationships/customXml" Target="../ink/ink475.xml"/><Relationship Id="rId69" Type="http://schemas.openxmlformats.org/officeDocument/2006/relationships/image" Target="../media/image487.png"/><Relationship Id="rId80" Type="http://schemas.openxmlformats.org/officeDocument/2006/relationships/customXml" Target="../ink/ink483.xml"/><Relationship Id="rId85" Type="http://schemas.openxmlformats.org/officeDocument/2006/relationships/image" Target="../media/image495.png"/><Relationship Id="rId12" Type="http://schemas.openxmlformats.org/officeDocument/2006/relationships/customXml" Target="../ink/ink449.xml"/><Relationship Id="rId17" Type="http://schemas.openxmlformats.org/officeDocument/2006/relationships/image" Target="../media/image446.png"/><Relationship Id="rId25" Type="http://schemas.openxmlformats.org/officeDocument/2006/relationships/image" Target="../media/image450.png"/><Relationship Id="rId33" Type="http://schemas.openxmlformats.org/officeDocument/2006/relationships/image" Target="../media/image454.png"/><Relationship Id="rId38" Type="http://schemas.openxmlformats.org/officeDocument/2006/relationships/customXml" Target="../ink/ink462.xml"/><Relationship Id="rId46" Type="http://schemas.openxmlformats.org/officeDocument/2006/relationships/customXml" Target="../ink/ink466.xml"/><Relationship Id="rId59" Type="http://schemas.openxmlformats.org/officeDocument/2006/relationships/image" Target="../media/image482.png"/><Relationship Id="rId67" Type="http://schemas.openxmlformats.org/officeDocument/2006/relationships/image" Target="../media/image486.png"/><Relationship Id="rId20" Type="http://schemas.openxmlformats.org/officeDocument/2006/relationships/customXml" Target="../ink/ink453.xml"/><Relationship Id="rId41" Type="http://schemas.openxmlformats.org/officeDocument/2006/relationships/image" Target="../media/image473.png"/><Relationship Id="rId54" Type="http://schemas.openxmlformats.org/officeDocument/2006/relationships/customXml" Target="../ink/ink470.xml"/><Relationship Id="rId62" Type="http://schemas.openxmlformats.org/officeDocument/2006/relationships/customXml" Target="../ink/ink474.xml"/><Relationship Id="rId70" Type="http://schemas.openxmlformats.org/officeDocument/2006/relationships/customXml" Target="../ink/ink478.xml"/><Relationship Id="rId75" Type="http://schemas.openxmlformats.org/officeDocument/2006/relationships/image" Target="../media/image490.png"/><Relationship Id="rId83" Type="http://schemas.openxmlformats.org/officeDocument/2006/relationships/image" Target="../media/image494.png"/><Relationship Id="rId88" Type="http://schemas.openxmlformats.org/officeDocument/2006/relationships/customXml" Target="../ink/ink487.xml"/><Relationship Id="rId91" Type="http://schemas.openxmlformats.org/officeDocument/2006/relationships/image" Target="../media/image498.png"/><Relationship Id="rId96" Type="http://schemas.openxmlformats.org/officeDocument/2006/relationships/customXml" Target="../ink/ink491.xml"/><Relationship Id="rId1" Type="http://schemas.openxmlformats.org/officeDocument/2006/relationships/slideLayout" Target="../slideLayouts/slideLayout7.xml"/><Relationship Id="rId6" Type="http://schemas.openxmlformats.org/officeDocument/2006/relationships/customXml" Target="../ink/ink446.xml"/><Relationship Id="rId15" Type="http://schemas.openxmlformats.org/officeDocument/2006/relationships/image" Target="../media/image445.png"/><Relationship Id="rId23" Type="http://schemas.openxmlformats.org/officeDocument/2006/relationships/image" Target="../media/image449.png"/><Relationship Id="rId28" Type="http://schemas.openxmlformats.org/officeDocument/2006/relationships/customXml" Target="../ink/ink457.xml"/><Relationship Id="rId36" Type="http://schemas.openxmlformats.org/officeDocument/2006/relationships/customXml" Target="../ink/ink461.xml"/><Relationship Id="rId49" Type="http://schemas.openxmlformats.org/officeDocument/2006/relationships/image" Target="../media/image477.png"/><Relationship Id="rId57" Type="http://schemas.openxmlformats.org/officeDocument/2006/relationships/image" Target="../media/image481.png"/><Relationship Id="rId10" Type="http://schemas.openxmlformats.org/officeDocument/2006/relationships/customXml" Target="../ink/ink448.xml"/><Relationship Id="rId31" Type="http://schemas.openxmlformats.org/officeDocument/2006/relationships/image" Target="../media/image453.png"/><Relationship Id="rId44" Type="http://schemas.openxmlformats.org/officeDocument/2006/relationships/customXml" Target="../ink/ink465.xml"/><Relationship Id="rId52" Type="http://schemas.openxmlformats.org/officeDocument/2006/relationships/customXml" Target="../ink/ink469.xml"/><Relationship Id="rId60" Type="http://schemas.openxmlformats.org/officeDocument/2006/relationships/customXml" Target="../ink/ink473.xml"/><Relationship Id="rId65" Type="http://schemas.openxmlformats.org/officeDocument/2006/relationships/image" Target="../media/image485.png"/><Relationship Id="rId73" Type="http://schemas.openxmlformats.org/officeDocument/2006/relationships/image" Target="../media/image489.png"/><Relationship Id="rId78" Type="http://schemas.openxmlformats.org/officeDocument/2006/relationships/customXml" Target="../ink/ink482.xml"/><Relationship Id="rId81" Type="http://schemas.openxmlformats.org/officeDocument/2006/relationships/image" Target="../media/image493.png"/><Relationship Id="rId86" Type="http://schemas.openxmlformats.org/officeDocument/2006/relationships/customXml" Target="../ink/ink486.xml"/><Relationship Id="rId94" Type="http://schemas.openxmlformats.org/officeDocument/2006/relationships/customXml" Target="../ink/ink490.xml"/><Relationship Id="rId99" Type="http://schemas.openxmlformats.org/officeDocument/2006/relationships/image" Target="../media/image502.png"/><Relationship Id="rId101" Type="http://schemas.openxmlformats.org/officeDocument/2006/relationships/image" Target="../media/image503.png"/><Relationship Id="rId4" Type="http://schemas.openxmlformats.org/officeDocument/2006/relationships/customXml" Target="../ink/ink445.xml"/><Relationship Id="rId9" Type="http://schemas.openxmlformats.org/officeDocument/2006/relationships/image" Target="../media/image442.png"/><Relationship Id="rId13" Type="http://schemas.openxmlformats.org/officeDocument/2006/relationships/image" Target="../media/image444.png"/><Relationship Id="rId18" Type="http://schemas.openxmlformats.org/officeDocument/2006/relationships/customXml" Target="../ink/ink452.xml"/><Relationship Id="rId39" Type="http://schemas.openxmlformats.org/officeDocument/2006/relationships/image" Target="../media/image472.png"/><Relationship Id="rId34" Type="http://schemas.openxmlformats.org/officeDocument/2006/relationships/customXml" Target="../ink/ink460.xml"/><Relationship Id="rId50" Type="http://schemas.openxmlformats.org/officeDocument/2006/relationships/customXml" Target="../ink/ink468.xml"/><Relationship Id="rId55" Type="http://schemas.openxmlformats.org/officeDocument/2006/relationships/image" Target="../media/image480.png"/><Relationship Id="rId76" Type="http://schemas.openxmlformats.org/officeDocument/2006/relationships/customXml" Target="../ink/ink481.xml"/><Relationship Id="rId97" Type="http://schemas.openxmlformats.org/officeDocument/2006/relationships/image" Target="../media/image501.png"/><Relationship Id="rId7" Type="http://schemas.openxmlformats.org/officeDocument/2006/relationships/image" Target="../media/image441.png"/><Relationship Id="rId71" Type="http://schemas.openxmlformats.org/officeDocument/2006/relationships/image" Target="../media/image488.png"/><Relationship Id="rId92" Type="http://schemas.openxmlformats.org/officeDocument/2006/relationships/customXml" Target="../ink/ink489.xml"/><Relationship Id="rId2" Type="http://schemas.openxmlformats.org/officeDocument/2006/relationships/customXml" Target="../ink/ink444.xml"/><Relationship Id="rId29" Type="http://schemas.openxmlformats.org/officeDocument/2006/relationships/image" Target="../media/image452.png"/><Relationship Id="rId24" Type="http://schemas.openxmlformats.org/officeDocument/2006/relationships/customXml" Target="../ink/ink455.xml"/><Relationship Id="rId40" Type="http://schemas.openxmlformats.org/officeDocument/2006/relationships/customXml" Target="../ink/ink463.xml"/><Relationship Id="rId45" Type="http://schemas.openxmlformats.org/officeDocument/2006/relationships/image" Target="../media/image475.png"/><Relationship Id="rId66" Type="http://schemas.openxmlformats.org/officeDocument/2006/relationships/customXml" Target="../ink/ink476.xml"/><Relationship Id="rId87" Type="http://schemas.openxmlformats.org/officeDocument/2006/relationships/image" Target="../media/image496.png"/><Relationship Id="rId61" Type="http://schemas.openxmlformats.org/officeDocument/2006/relationships/image" Target="../media/image483.png"/><Relationship Id="rId82" Type="http://schemas.openxmlformats.org/officeDocument/2006/relationships/customXml" Target="../ink/ink484.xml"/><Relationship Id="rId19" Type="http://schemas.openxmlformats.org/officeDocument/2006/relationships/image" Target="../media/image447.png"/><Relationship Id="rId14" Type="http://schemas.openxmlformats.org/officeDocument/2006/relationships/customXml" Target="../ink/ink450.xml"/><Relationship Id="rId30" Type="http://schemas.openxmlformats.org/officeDocument/2006/relationships/customXml" Target="../ink/ink458.xml"/><Relationship Id="rId35" Type="http://schemas.openxmlformats.org/officeDocument/2006/relationships/image" Target="../media/image470.png"/><Relationship Id="rId56" Type="http://schemas.openxmlformats.org/officeDocument/2006/relationships/customXml" Target="../ink/ink471.xml"/><Relationship Id="rId77" Type="http://schemas.openxmlformats.org/officeDocument/2006/relationships/image" Target="../media/image491.png"/><Relationship Id="rId100" Type="http://schemas.openxmlformats.org/officeDocument/2006/relationships/customXml" Target="../ink/ink493.xml"/><Relationship Id="rId8" Type="http://schemas.openxmlformats.org/officeDocument/2006/relationships/customXml" Target="../ink/ink447.xml"/><Relationship Id="rId51" Type="http://schemas.openxmlformats.org/officeDocument/2006/relationships/image" Target="../media/image478.png"/><Relationship Id="rId72" Type="http://schemas.openxmlformats.org/officeDocument/2006/relationships/customXml" Target="../ink/ink479.xml"/><Relationship Id="rId93" Type="http://schemas.openxmlformats.org/officeDocument/2006/relationships/image" Target="../media/image499.png"/><Relationship Id="rId98" Type="http://schemas.openxmlformats.org/officeDocument/2006/relationships/customXml" Target="../ink/ink492.xml"/><Relationship Id="rId3" Type="http://schemas.openxmlformats.org/officeDocument/2006/relationships/image" Target="../media/image439.png"/></Relationships>
</file>

<file path=ppt/slides/_rels/slide42.xml.rels><?xml version="1.0" encoding="UTF-8" standalone="yes"?>
<Relationships xmlns="http://schemas.openxmlformats.org/package/2006/relationships"><Relationship Id="rId26" Type="http://schemas.openxmlformats.org/officeDocument/2006/relationships/customXml" Target="../ink/ink506.xml"/><Relationship Id="rId117" Type="http://schemas.openxmlformats.org/officeDocument/2006/relationships/customXml" Target="../ink/ink551.xml"/><Relationship Id="rId21" Type="http://schemas.openxmlformats.org/officeDocument/2006/relationships/image" Target="../media/image513.png"/><Relationship Id="rId42" Type="http://schemas.openxmlformats.org/officeDocument/2006/relationships/customXml" Target="../ink/ink514.xml"/><Relationship Id="rId47" Type="http://schemas.openxmlformats.org/officeDocument/2006/relationships/image" Target="../media/image526.png"/><Relationship Id="rId63" Type="http://schemas.openxmlformats.org/officeDocument/2006/relationships/image" Target="../media/image534.png"/><Relationship Id="rId68" Type="http://schemas.openxmlformats.org/officeDocument/2006/relationships/customXml" Target="../ink/ink527.xml"/><Relationship Id="rId84" Type="http://schemas.openxmlformats.org/officeDocument/2006/relationships/customXml" Target="../ink/ink535.xml"/><Relationship Id="rId89" Type="http://schemas.openxmlformats.org/officeDocument/2006/relationships/image" Target="../media/image547.png"/><Relationship Id="rId112" Type="http://schemas.openxmlformats.org/officeDocument/2006/relationships/customXml" Target="../ink/ink549.xml"/><Relationship Id="rId16" Type="http://schemas.openxmlformats.org/officeDocument/2006/relationships/customXml" Target="../ink/ink501.xml"/><Relationship Id="rId107" Type="http://schemas.openxmlformats.org/officeDocument/2006/relationships/image" Target="../media/image556.png"/><Relationship Id="rId11" Type="http://schemas.openxmlformats.org/officeDocument/2006/relationships/image" Target="../media/image508.png"/><Relationship Id="rId32" Type="http://schemas.openxmlformats.org/officeDocument/2006/relationships/customXml" Target="../ink/ink509.xml"/><Relationship Id="rId37" Type="http://schemas.openxmlformats.org/officeDocument/2006/relationships/image" Target="../media/image521.png"/><Relationship Id="rId53" Type="http://schemas.openxmlformats.org/officeDocument/2006/relationships/image" Target="../media/image529.png"/><Relationship Id="rId58" Type="http://schemas.openxmlformats.org/officeDocument/2006/relationships/customXml" Target="../ink/ink522.xml"/><Relationship Id="rId74" Type="http://schemas.openxmlformats.org/officeDocument/2006/relationships/customXml" Target="../ink/ink530.xml"/><Relationship Id="rId79" Type="http://schemas.openxmlformats.org/officeDocument/2006/relationships/image" Target="../media/image542.png"/><Relationship Id="rId102" Type="http://schemas.openxmlformats.org/officeDocument/2006/relationships/customXml" Target="../ink/ink544.xml"/><Relationship Id="rId5" Type="http://schemas.openxmlformats.org/officeDocument/2006/relationships/image" Target="../media/image505.png"/><Relationship Id="rId90" Type="http://schemas.openxmlformats.org/officeDocument/2006/relationships/customXml" Target="../ink/ink538.xml"/><Relationship Id="rId95" Type="http://schemas.openxmlformats.org/officeDocument/2006/relationships/image" Target="../media/image550.png"/><Relationship Id="rId22" Type="http://schemas.openxmlformats.org/officeDocument/2006/relationships/customXml" Target="../ink/ink504.xml"/><Relationship Id="rId27" Type="http://schemas.openxmlformats.org/officeDocument/2006/relationships/image" Target="../media/image516.png"/><Relationship Id="rId43" Type="http://schemas.openxmlformats.org/officeDocument/2006/relationships/image" Target="../media/image524.png"/><Relationship Id="rId48" Type="http://schemas.openxmlformats.org/officeDocument/2006/relationships/customXml" Target="../ink/ink517.xml"/><Relationship Id="rId64" Type="http://schemas.openxmlformats.org/officeDocument/2006/relationships/customXml" Target="../ink/ink525.xml"/><Relationship Id="rId69" Type="http://schemas.openxmlformats.org/officeDocument/2006/relationships/image" Target="../media/image537.png"/><Relationship Id="rId113" Type="http://schemas.openxmlformats.org/officeDocument/2006/relationships/image" Target="../media/image559.png"/><Relationship Id="rId118" Type="http://schemas.openxmlformats.org/officeDocument/2006/relationships/image" Target="../media/image562.png"/><Relationship Id="rId80" Type="http://schemas.openxmlformats.org/officeDocument/2006/relationships/customXml" Target="../ink/ink533.xml"/><Relationship Id="rId85" Type="http://schemas.openxmlformats.org/officeDocument/2006/relationships/image" Target="../media/image545.png"/><Relationship Id="rId12" Type="http://schemas.openxmlformats.org/officeDocument/2006/relationships/customXml" Target="../ink/ink499.xml"/><Relationship Id="rId17" Type="http://schemas.openxmlformats.org/officeDocument/2006/relationships/image" Target="../media/image511.png"/><Relationship Id="rId33" Type="http://schemas.openxmlformats.org/officeDocument/2006/relationships/image" Target="../media/image519.png"/><Relationship Id="rId38" Type="http://schemas.openxmlformats.org/officeDocument/2006/relationships/customXml" Target="../ink/ink512.xml"/><Relationship Id="rId59" Type="http://schemas.openxmlformats.org/officeDocument/2006/relationships/image" Target="../media/image532.png"/><Relationship Id="rId103" Type="http://schemas.openxmlformats.org/officeDocument/2006/relationships/image" Target="../media/image554.png"/><Relationship Id="rId108" Type="http://schemas.openxmlformats.org/officeDocument/2006/relationships/customXml" Target="../ink/ink547.xml"/><Relationship Id="rId54" Type="http://schemas.openxmlformats.org/officeDocument/2006/relationships/customXml" Target="../ink/ink520.xml"/><Relationship Id="rId70" Type="http://schemas.openxmlformats.org/officeDocument/2006/relationships/customXml" Target="../ink/ink528.xml"/><Relationship Id="rId75" Type="http://schemas.openxmlformats.org/officeDocument/2006/relationships/image" Target="../media/image540.png"/><Relationship Id="rId91" Type="http://schemas.openxmlformats.org/officeDocument/2006/relationships/image" Target="../media/image548.png"/><Relationship Id="rId96" Type="http://schemas.openxmlformats.org/officeDocument/2006/relationships/customXml" Target="../ink/ink541.xml"/><Relationship Id="rId1" Type="http://schemas.openxmlformats.org/officeDocument/2006/relationships/slideLayout" Target="../slideLayouts/slideLayout7.xml"/><Relationship Id="rId6" Type="http://schemas.openxmlformats.org/officeDocument/2006/relationships/customXml" Target="../ink/ink496.xml"/><Relationship Id="rId23" Type="http://schemas.openxmlformats.org/officeDocument/2006/relationships/image" Target="../media/image514.png"/><Relationship Id="rId28" Type="http://schemas.openxmlformats.org/officeDocument/2006/relationships/customXml" Target="../ink/ink507.xml"/><Relationship Id="rId49" Type="http://schemas.openxmlformats.org/officeDocument/2006/relationships/image" Target="../media/image527.png"/><Relationship Id="rId114" Type="http://schemas.openxmlformats.org/officeDocument/2006/relationships/image" Target="../media/image560.png"/><Relationship Id="rId10" Type="http://schemas.openxmlformats.org/officeDocument/2006/relationships/customXml" Target="../ink/ink498.xml"/><Relationship Id="rId31" Type="http://schemas.openxmlformats.org/officeDocument/2006/relationships/image" Target="../media/image518.png"/><Relationship Id="rId44" Type="http://schemas.openxmlformats.org/officeDocument/2006/relationships/customXml" Target="../ink/ink515.xml"/><Relationship Id="rId52" Type="http://schemas.openxmlformats.org/officeDocument/2006/relationships/customXml" Target="../ink/ink519.xml"/><Relationship Id="rId60" Type="http://schemas.openxmlformats.org/officeDocument/2006/relationships/customXml" Target="../ink/ink523.xml"/><Relationship Id="rId65" Type="http://schemas.openxmlformats.org/officeDocument/2006/relationships/image" Target="../media/image535.png"/><Relationship Id="rId73" Type="http://schemas.openxmlformats.org/officeDocument/2006/relationships/image" Target="../media/image539.png"/><Relationship Id="rId78" Type="http://schemas.openxmlformats.org/officeDocument/2006/relationships/customXml" Target="../ink/ink532.xml"/><Relationship Id="rId81" Type="http://schemas.openxmlformats.org/officeDocument/2006/relationships/image" Target="../media/image543.png"/><Relationship Id="rId86" Type="http://schemas.openxmlformats.org/officeDocument/2006/relationships/customXml" Target="../ink/ink536.xml"/><Relationship Id="rId94" Type="http://schemas.openxmlformats.org/officeDocument/2006/relationships/customXml" Target="../ink/ink540.xml"/><Relationship Id="rId99" Type="http://schemas.openxmlformats.org/officeDocument/2006/relationships/image" Target="../media/image552.png"/><Relationship Id="rId101" Type="http://schemas.openxmlformats.org/officeDocument/2006/relationships/image" Target="../media/image553.png"/><Relationship Id="rId4" Type="http://schemas.openxmlformats.org/officeDocument/2006/relationships/customXml" Target="../ink/ink495.xml"/><Relationship Id="rId9" Type="http://schemas.openxmlformats.org/officeDocument/2006/relationships/image" Target="../media/image507.png"/><Relationship Id="rId13" Type="http://schemas.openxmlformats.org/officeDocument/2006/relationships/image" Target="../media/image509.png"/><Relationship Id="rId18" Type="http://schemas.openxmlformats.org/officeDocument/2006/relationships/customXml" Target="../ink/ink502.xml"/><Relationship Id="rId39" Type="http://schemas.openxmlformats.org/officeDocument/2006/relationships/image" Target="../media/image522.png"/><Relationship Id="rId109" Type="http://schemas.openxmlformats.org/officeDocument/2006/relationships/image" Target="../media/image557.png"/><Relationship Id="rId34" Type="http://schemas.openxmlformats.org/officeDocument/2006/relationships/customXml" Target="../ink/ink510.xml"/><Relationship Id="rId50" Type="http://schemas.openxmlformats.org/officeDocument/2006/relationships/customXml" Target="../ink/ink518.xml"/><Relationship Id="rId55" Type="http://schemas.openxmlformats.org/officeDocument/2006/relationships/image" Target="../media/image530.png"/><Relationship Id="rId76" Type="http://schemas.openxmlformats.org/officeDocument/2006/relationships/customXml" Target="../ink/ink531.xml"/><Relationship Id="rId97" Type="http://schemas.openxmlformats.org/officeDocument/2006/relationships/image" Target="../media/image551.png"/><Relationship Id="rId104" Type="http://schemas.openxmlformats.org/officeDocument/2006/relationships/customXml" Target="../ink/ink545.xml"/><Relationship Id="rId7" Type="http://schemas.openxmlformats.org/officeDocument/2006/relationships/image" Target="../media/image506.png"/><Relationship Id="rId71" Type="http://schemas.openxmlformats.org/officeDocument/2006/relationships/image" Target="../media/image538.png"/><Relationship Id="rId92" Type="http://schemas.openxmlformats.org/officeDocument/2006/relationships/customXml" Target="../ink/ink539.xml"/><Relationship Id="rId2" Type="http://schemas.openxmlformats.org/officeDocument/2006/relationships/customXml" Target="../ink/ink494.xml"/><Relationship Id="rId29" Type="http://schemas.openxmlformats.org/officeDocument/2006/relationships/image" Target="../media/image517.png"/><Relationship Id="rId24" Type="http://schemas.openxmlformats.org/officeDocument/2006/relationships/customXml" Target="../ink/ink505.xml"/><Relationship Id="rId40" Type="http://schemas.openxmlformats.org/officeDocument/2006/relationships/customXml" Target="../ink/ink513.xml"/><Relationship Id="rId45" Type="http://schemas.openxmlformats.org/officeDocument/2006/relationships/image" Target="../media/image525.png"/><Relationship Id="rId66" Type="http://schemas.openxmlformats.org/officeDocument/2006/relationships/customXml" Target="../ink/ink526.xml"/><Relationship Id="rId87" Type="http://schemas.openxmlformats.org/officeDocument/2006/relationships/image" Target="../media/image546.png"/><Relationship Id="rId110" Type="http://schemas.openxmlformats.org/officeDocument/2006/relationships/customXml" Target="../ink/ink548.xml"/><Relationship Id="rId115" Type="http://schemas.openxmlformats.org/officeDocument/2006/relationships/customXml" Target="../ink/ink550.xml"/><Relationship Id="rId61" Type="http://schemas.openxmlformats.org/officeDocument/2006/relationships/image" Target="../media/image533.png"/><Relationship Id="rId82" Type="http://schemas.openxmlformats.org/officeDocument/2006/relationships/customXml" Target="../ink/ink534.xml"/><Relationship Id="rId19" Type="http://schemas.openxmlformats.org/officeDocument/2006/relationships/image" Target="../media/image512.png"/><Relationship Id="rId14" Type="http://schemas.openxmlformats.org/officeDocument/2006/relationships/customXml" Target="../ink/ink500.xml"/><Relationship Id="rId30" Type="http://schemas.openxmlformats.org/officeDocument/2006/relationships/customXml" Target="../ink/ink508.xml"/><Relationship Id="rId35" Type="http://schemas.openxmlformats.org/officeDocument/2006/relationships/image" Target="../media/image520.png"/><Relationship Id="rId56" Type="http://schemas.openxmlformats.org/officeDocument/2006/relationships/customXml" Target="../ink/ink521.xml"/><Relationship Id="rId77" Type="http://schemas.openxmlformats.org/officeDocument/2006/relationships/image" Target="../media/image541.png"/><Relationship Id="rId100" Type="http://schemas.openxmlformats.org/officeDocument/2006/relationships/customXml" Target="../ink/ink543.xml"/><Relationship Id="rId105" Type="http://schemas.openxmlformats.org/officeDocument/2006/relationships/image" Target="../media/image555.png"/><Relationship Id="rId8" Type="http://schemas.openxmlformats.org/officeDocument/2006/relationships/customXml" Target="../ink/ink497.xml"/><Relationship Id="rId51" Type="http://schemas.openxmlformats.org/officeDocument/2006/relationships/image" Target="../media/image528.png"/><Relationship Id="rId72" Type="http://schemas.openxmlformats.org/officeDocument/2006/relationships/customXml" Target="../ink/ink529.xml"/><Relationship Id="rId93" Type="http://schemas.openxmlformats.org/officeDocument/2006/relationships/image" Target="../media/image549.png"/><Relationship Id="rId98" Type="http://schemas.openxmlformats.org/officeDocument/2006/relationships/customXml" Target="../ink/ink542.xml"/><Relationship Id="rId3" Type="http://schemas.openxmlformats.org/officeDocument/2006/relationships/image" Target="../media/image504.png"/><Relationship Id="rId25" Type="http://schemas.openxmlformats.org/officeDocument/2006/relationships/image" Target="../media/image515.png"/><Relationship Id="rId46" Type="http://schemas.openxmlformats.org/officeDocument/2006/relationships/customXml" Target="../ink/ink516.xml"/><Relationship Id="rId67" Type="http://schemas.openxmlformats.org/officeDocument/2006/relationships/image" Target="../media/image536.png"/><Relationship Id="rId116" Type="http://schemas.openxmlformats.org/officeDocument/2006/relationships/image" Target="../media/image561.png"/><Relationship Id="rId20" Type="http://schemas.openxmlformats.org/officeDocument/2006/relationships/customXml" Target="../ink/ink503.xml"/><Relationship Id="rId41" Type="http://schemas.openxmlformats.org/officeDocument/2006/relationships/image" Target="../media/image523.png"/><Relationship Id="rId62" Type="http://schemas.openxmlformats.org/officeDocument/2006/relationships/customXml" Target="../ink/ink524.xml"/><Relationship Id="rId83" Type="http://schemas.openxmlformats.org/officeDocument/2006/relationships/image" Target="../media/image544.png"/><Relationship Id="rId88" Type="http://schemas.openxmlformats.org/officeDocument/2006/relationships/customXml" Target="../ink/ink537.xml"/><Relationship Id="rId111" Type="http://schemas.openxmlformats.org/officeDocument/2006/relationships/image" Target="../media/image558.png"/><Relationship Id="rId15" Type="http://schemas.openxmlformats.org/officeDocument/2006/relationships/image" Target="../media/image510.png"/><Relationship Id="rId36" Type="http://schemas.openxmlformats.org/officeDocument/2006/relationships/customXml" Target="../ink/ink511.xml"/><Relationship Id="rId57" Type="http://schemas.openxmlformats.org/officeDocument/2006/relationships/image" Target="../media/image531.png"/><Relationship Id="rId106" Type="http://schemas.openxmlformats.org/officeDocument/2006/relationships/customXml" Target="../ink/ink546.xml"/></Relationships>
</file>

<file path=ppt/slides/_rels/slide43.xml.rels><?xml version="1.0" encoding="UTF-8" standalone="yes"?>
<Relationships xmlns="http://schemas.openxmlformats.org/package/2006/relationships"><Relationship Id="rId117" Type="http://schemas.openxmlformats.org/officeDocument/2006/relationships/customXml" Target="../ink/ink609.xml"/><Relationship Id="rId21" Type="http://schemas.openxmlformats.org/officeDocument/2006/relationships/image" Target="../media/image545.png"/><Relationship Id="rId42" Type="http://schemas.openxmlformats.org/officeDocument/2006/relationships/customXml" Target="../ink/ink572.xml"/><Relationship Id="rId63" Type="http://schemas.openxmlformats.org/officeDocument/2006/relationships/customXml" Target="../ink/ink582.xml"/><Relationship Id="rId84" Type="http://schemas.openxmlformats.org/officeDocument/2006/relationships/image" Target="../media/image580.png"/><Relationship Id="rId138" Type="http://schemas.openxmlformats.org/officeDocument/2006/relationships/image" Target="../media/image607.png"/><Relationship Id="rId16" Type="http://schemas.openxmlformats.org/officeDocument/2006/relationships/customXml" Target="../ink/ink559.xml"/><Relationship Id="rId107" Type="http://schemas.openxmlformats.org/officeDocument/2006/relationships/customXml" Target="../ink/ink604.xml"/><Relationship Id="rId11" Type="http://schemas.openxmlformats.org/officeDocument/2006/relationships/image" Target="../media/image540.png"/><Relationship Id="rId32" Type="http://schemas.openxmlformats.org/officeDocument/2006/relationships/customXml" Target="../ink/ink567.xml"/><Relationship Id="rId37" Type="http://schemas.openxmlformats.org/officeDocument/2006/relationships/image" Target="../media/image553.png"/><Relationship Id="rId53" Type="http://schemas.openxmlformats.org/officeDocument/2006/relationships/customXml" Target="../ink/ink577.xml"/><Relationship Id="rId58" Type="http://schemas.openxmlformats.org/officeDocument/2006/relationships/image" Target="../media/image567.png"/><Relationship Id="rId74" Type="http://schemas.openxmlformats.org/officeDocument/2006/relationships/image" Target="../media/image575.png"/><Relationship Id="rId79" Type="http://schemas.openxmlformats.org/officeDocument/2006/relationships/customXml" Target="../ink/ink590.xml"/><Relationship Id="rId102" Type="http://schemas.openxmlformats.org/officeDocument/2006/relationships/image" Target="../media/image589.png"/><Relationship Id="rId123" Type="http://schemas.openxmlformats.org/officeDocument/2006/relationships/customXml" Target="../ink/ink612.xml"/><Relationship Id="rId128" Type="http://schemas.openxmlformats.org/officeDocument/2006/relationships/image" Target="../media/image602.png"/><Relationship Id="rId5" Type="http://schemas.openxmlformats.org/officeDocument/2006/relationships/image" Target="../media/image537.png"/><Relationship Id="rId90" Type="http://schemas.openxmlformats.org/officeDocument/2006/relationships/image" Target="../media/image583.png"/><Relationship Id="rId95" Type="http://schemas.openxmlformats.org/officeDocument/2006/relationships/customXml" Target="../ink/ink598.xml"/><Relationship Id="rId22" Type="http://schemas.openxmlformats.org/officeDocument/2006/relationships/customXml" Target="../ink/ink562.xml"/><Relationship Id="rId27" Type="http://schemas.openxmlformats.org/officeDocument/2006/relationships/image" Target="../media/image548.png"/><Relationship Id="rId43" Type="http://schemas.openxmlformats.org/officeDocument/2006/relationships/image" Target="../media/image556.png"/><Relationship Id="rId48" Type="http://schemas.openxmlformats.org/officeDocument/2006/relationships/customXml" Target="../ink/ink575.xml"/><Relationship Id="rId64" Type="http://schemas.openxmlformats.org/officeDocument/2006/relationships/image" Target="../media/image570.png"/><Relationship Id="rId69" Type="http://schemas.openxmlformats.org/officeDocument/2006/relationships/customXml" Target="../ink/ink585.xml"/><Relationship Id="rId113" Type="http://schemas.openxmlformats.org/officeDocument/2006/relationships/customXml" Target="../ink/ink607.xml"/><Relationship Id="rId118" Type="http://schemas.openxmlformats.org/officeDocument/2006/relationships/image" Target="../media/image597.png"/><Relationship Id="rId134" Type="http://schemas.openxmlformats.org/officeDocument/2006/relationships/image" Target="../media/image605.png"/><Relationship Id="rId139" Type="http://schemas.openxmlformats.org/officeDocument/2006/relationships/customXml" Target="../ink/ink620.xml"/><Relationship Id="rId80" Type="http://schemas.openxmlformats.org/officeDocument/2006/relationships/image" Target="../media/image578.png"/><Relationship Id="rId85" Type="http://schemas.openxmlformats.org/officeDocument/2006/relationships/customXml" Target="../ink/ink593.xml"/><Relationship Id="rId12" Type="http://schemas.openxmlformats.org/officeDocument/2006/relationships/customXml" Target="../ink/ink557.xml"/><Relationship Id="rId17" Type="http://schemas.openxmlformats.org/officeDocument/2006/relationships/image" Target="../media/image543.png"/><Relationship Id="rId33" Type="http://schemas.openxmlformats.org/officeDocument/2006/relationships/image" Target="../media/image551.png"/><Relationship Id="rId38" Type="http://schemas.openxmlformats.org/officeDocument/2006/relationships/customXml" Target="../ink/ink570.xml"/><Relationship Id="rId59" Type="http://schemas.openxmlformats.org/officeDocument/2006/relationships/customXml" Target="../ink/ink580.xml"/><Relationship Id="rId103" Type="http://schemas.openxmlformats.org/officeDocument/2006/relationships/customXml" Target="../ink/ink602.xml"/><Relationship Id="rId108" Type="http://schemas.openxmlformats.org/officeDocument/2006/relationships/image" Target="../media/image592.png"/><Relationship Id="rId124" Type="http://schemas.openxmlformats.org/officeDocument/2006/relationships/image" Target="../media/image600.png"/><Relationship Id="rId129" Type="http://schemas.openxmlformats.org/officeDocument/2006/relationships/customXml" Target="../ink/ink615.xml"/><Relationship Id="rId54" Type="http://schemas.openxmlformats.org/officeDocument/2006/relationships/image" Target="../media/image565.png"/><Relationship Id="rId70" Type="http://schemas.openxmlformats.org/officeDocument/2006/relationships/image" Target="../media/image573.png"/><Relationship Id="rId75" Type="http://schemas.openxmlformats.org/officeDocument/2006/relationships/customXml" Target="../ink/ink588.xml"/><Relationship Id="rId91" Type="http://schemas.openxmlformats.org/officeDocument/2006/relationships/customXml" Target="../ink/ink596.xml"/><Relationship Id="rId96" Type="http://schemas.openxmlformats.org/officeDocument/2006/relationships/image" Target="../media/image586.png"/><Relationship Id="rId140" Type="http://schemas.openxmlformats.org/officeDocument/2006/relationships/image" Target="../media/image608.png"/><Relationship Id="rId1" Type="http://schemas.openxmlformats.org/officeDocument/2006/relationships/slideLayout" Target="../slideLayouts/slideLayout7.xml"/><Relationship Id="rId6" Type="http://schemas.openxmlformats.org/officeDocument/2006/relationships/customXml" Target="../ink/ink554.xml"/><Relationship Id="rId23" Type="http://schemas.openxmlformats.org/officeDocument/2006/relationships/image" Target="../media/image546.png"/><Relationship Id="rId28" Type="http://schemas.openxmlformats.org/officeDocument/2006/relationships/customXml" Target="../ink/ink565.xml"/><Relationship Id="rId49" Type="http://schemas.openxmlformats.org/officeDocument/2006/relationships/image" Target="../media/image559.png"/><Relationship Id="rId114" Type="http://schemas.openxmlformats.org/officeDocument/2006/relationships/image" Target="../media/image595.png"/><Relationship Id="rId119" Type="http://schemas.openxmlformats.org/officeDocument/2006/relationships/customXml" Target="../ink/ink610.xml"/><Relationship Id="rId44" Type="http://schemas.openxmlformats.org/officeDocument/2006/relationships/customXml" Target="../ink/ink573.xml"/><Relationship Id="rId60" Type="http://schemas.openxmlformats.org/officeDocument/2006/relationships/image" Target="../media/image568.png"/><Relationship Id="rId65" Type="http://schemas.openxmlformats.org/officeDocument/2006/relationships/customXml" Target="../ink/ink583.xml"/><Relationship Id="rId81" Type="http://schemas.openxmlformats.org/officeDocument/2006/relationships/customXml" Target="../ink/ink591.xml"/><Relationship Id="rId86" Type="http://schemas.openxmlformats.org/officeDocument/2006/relationships/image" Target="../media/image581.png"/><Relationship Id="rId130" Type="http://schemas.openxmlformats.org/officeDocument/2006/relationships/image" Target="../media/image603.png"/><Relationship Id="rId135" Type="http://schemas.openxmlformats.org/officeDocument/2006/relationships/customXml" Target="../ink/ink618.xml"/><Relationship Id="rId13" Type="http://schemas.openxmlformats.org/officeDocument/2006/relationships/image" Target="../media/image541.png"/><Relationship Id="rId18" Type="http://schemas.openxmlformats.org/officeDocument/2006/relationships/customXml" Target="../ink/ink560.xml"/><Relationship Id="rId39" Type="http://schemas.openxmlformats.org/officeDocument/2006/relationships/image" Target="../media/image554.png"/><Relationship Id="rId109" Type="http://schemas.openxmlformats.org/officeDocument/2006/relationships/customXml" Target="../ink/ink605.xml"/><Relationship Id="rId34" Type="http://schemas.openxmlformats.org/officeDocument/2006/relationships/customXml" Target="../ink/ink568.xml"/><Relationship Id="rId50" Type="http://schemas.openxmlformats.org/officeDocument/2006/relationships/customXml" Target="../ink/ink576.xml"/><Relationship Id="rId55" Type="http://schemas.openxmlformats.org/officeDocument/2006/relationships/customXml" Target="../ink/ink578.xml"/><Relationship Id="rId76" Type="http://schemas.openxmlformats.org/officeDocument/2006/relationships/image" Target="../media/image576.png"/><Relationship Id="rId97" Type="http://schemas.openxmlformats.org/officeDocument/2006/relationships/customXml" Target="../ink/ink599.xml"/><Relationship Id="rId104" Type="http://schemas.openxmlformats.org/officeDocument/2006/relationships/image" Target="../media/image590.png"/><Relationship Id="rId120" Type="http://schemas.openxmlformats.org/officeDocument/2006/relationships/image" Target="../media/image598.png"/><Relationship Id="rId125" Type="http://schemas.openxmlformats.org/officeDocument/2006/relationships/customXml" Target="../ink/ink613.xml"/><Relationship Id="rId7" Type="http://schemas.openxmlformats.org/officeDocument/2006/relationships/image" Target="../media/image538.png"/><Relationship Id="rId71" Type="http://schemas.openxmlformats.org/officeDocument/2006/relationships/customXml" Target="../ink/ink586.xml"/><Relationship Id="rId92" Type="http://schemas.openxmlformats.org/officeDocument/2006/relationships/image" Target="../media/image584.png"/><Relationship Id="rId2" Type="http://schemas.openxmlformats.org/officeDocument/2006/relationships/customXml" Target="../ink/ink552.xml"/><Relationship Id="rId29" Type="http://schemas.openxmlformats.org/officeDocument/2006/relationships/image" Target="../media/image549.png"/><Relationship Id="rId24" Type="http://schemas.openxmlformats.org/officeDocument/2006/relationships/customXml" Target="../ink/ink563.xml"/><Relationship Id="rId40" Type="http://schemas.openxmlformats.org/officeDocument/2006/relationships/customXml" Target="../ink/ink571.xml"/><Relationship Id="rId45" Type="http://schemas.openxmlformats.org/officeDocument/2006/relationships/image" Target="../media/image557.png"/><Relationship Id="rId66" Type="http://schemas.openxmlformats.org/officeDocument/2006/relationships/image" Target="../media/image571.png"/><Relationship Id="rId87" Type="http://schemas.openxmlformats.org/officeDocument/2006/relationships/customXml" Target="../ink/ink594.xml"/><Relationship Id="rId110" Type="http://schemas.openxmlformats.org/officeDocument/2006/relationships/image" Target="../media/image593.png"/><Relationship Id="rId115" Type="http://schemas.openxmlformats.org/officeDocument/2006/relationships/customXml" Target="../ink/ink608.xml"/><Relationship Id="rId131" Type="http://schemas.openxmlformats.org/officeDocument/2006/relationships/customXml" Target="../ink/ink616.xml"/><Relationship Id="rId136" Type="http://schemas.openxmlformats.org/officeDocument/2006/relationships/image" Target="../media/image606.png"/><Relationship Id="rId61" Type="http://schemas.openxmlformats.org/officeDocument/2006/relationships/customXml" Target="../ink/ink581.xml"/><Relationship Id="rId82" Type="http://schemas.openxmlformats.org/officeDocument/2006/relationships/image" Target="../media/image579.png"/><Relationship Id="rId19" Type="http://schemas.openxmlformats.org/officeDocument/2006/relationships/image" Target="../media/image544.png"/><Relationship Id="rId14" Type="http://schemas.openxmlformats.org/officeDocument/2006/relationships/customXml" Target="../ink/ink558.xml"/><Relationship Id="rId30" Type="http://schemas.openxmlformats.org/officeDocument/2006/relationships/customXml" Target="../ink/ink566.xml"/><Relationship Id="rId35" Type="http://schemas.openxmlformats.org/officeDocument/2006/relationships/image" Target="../media/image552.png"/><Relationship Id="rId56" Type="http://schemas.openxmlformats.org/officeDocument/2006/relationships/image" Target="../media/image566.png"/><Relationship Id="rId77" Type="http://schemas.openxmlformats.org/officeDocument/2006/relationships/customXml" Target="../ink/ink589.xml"/><Relationship Id="rId100" Type="http://schemas.openxmlformats.org/officeDocument/2006/relationships/image" Target="../media/image588.png"/><Relationship Id="rId105" Type="http://schemas.openxmlformats.org/officeDocument/2006/relationships/customXml" Target="../ink/ink603.xml"/><Relationship Id="rId126" Type="http://schemas.openxmlformats.org/officeDocument/2006/relationships/image" Target="../media/image601.png"/><Relationship Id="rId8" Type="http://schemas.openxmlformats.org/officeDocument/2006/relationships/customXml" Target="../ink/ink555.xml"/><Relationship Id="rId51" Type="http://schemas.openxmlformats.org/officeDocument/2006/relationships/image" Target="../media/image561.png"/><Relationship Id="rId72" Type="http://schemas.openxmlformats.org/officeDocument/2006/relationships/image" Target="../media/image574.png"/><Relationship Id="rId93" Type="http://schemas.openxmlformats.org/officeDocument/2006/relationships/customXml" Target="../ink/ink597.xml"/><Relationship Id="rId98" Type="http://schemas.openxmlformats.org/officeDocument/2006/relationships/image" Target="../media/image587.png"/><Relationship Id="rId121" Type="http://schemas.openxmlformats.org/officeDocument/2006/relationships/customXml" Target="../ink/ink611.xml"/><Relationship Id="rId3" Type="http://schemas.openxmlformats.org/officeDocument/2006/relationships/image" Target="../media/image563.png"/><Relationship Id="rId25" Type="http://schemas.openxmlformats.org/officeDocument/2006/relationships/image" Target="../media/image547.png"/><Relationship Id="rId46" Type="http://schemas.openxmlformats.org/officeDocument/2006/relationships/customXml" Target="../ink/ink574.xml"/><Relationship Id="rId67" Type="http://schemas.openxmlformats.org/officeDocument/2006/relationships/customXml" Target="../ink/ink584.xml"/><Relationship Id="rId116" Type="http://schemas.openxmlformats.org/officeDocument/2006/relationships/image" Target="../media/image596.png"/><Relationship Id="rId137" Type="http://schemas.openxmlformats.org/officeDocument/2006/relationships/customXml" Target="../ink/ink619.xml"/><Relationship Id="rId20" Type="http://schemas.openxmlformats.org/officeDocument/2006/relationships/customXml" Target="../ink/ink561.xml"/><Relationship Id="rId41" Type="http://schemas.openxmlformats.org/officeDocument/2006/relationships/image" Target="../media/image555.png"/><Relationship Id="rId62" Type="http://schemas.openxmlformats.org/officeDocument/2006/relationships/image" Target="../media/image569.png"/><Relationship Id="rId83" Type="http://schemas.openxmlformats.org/officeDocument/2006/relationships/customXml" Target="../ink/ink592.xml"/><Relationship Id="rId88" Type="http://schemas.openxmlformats.org/officeDocument/2006/relationships/image" Target="../media/image582.png"/><Relationship Id="rId111" Type="http://schemas.openxmlformats.org/officeDocument/2006/relationships/customXml" Target="../ink/ink606.xml"/><Relationship Id="rId132" Type="http://schemas.openxmlformats.org/officeDocument/2006/relationships/image" Target="../media/image604.png"/><Relationship Id="rId15" Type="http://schemas.openxmlformats.org/officeDocument/2006/relationships/image" Target="../media/image542.png"/><Relationship Id="rId36" Type="http://schemas.openxmlformats.org/officeDocument/2006/relationships/customXml" Target="../ink/ink569.xml"/><Relationship Id="rId57" Type="http://schemas.openxmlformats.org/officeDocument/2006/relationships/customXml" Target="../ink/ink579.xml"/><Relationship Id="rId106" Type="http://schemas.openxmlformats.org/officeDocument/2006/relationships/image" Target="../media/image591.png"/><Relationship Id="rId127" Type="http://schemas.openxmlformats.org/officeDocument/2006/relationships/customXml" Target="../ink/ink614.xml"/><Relationship Id="rId10" Type="http://schemas.openxmlformats.org/officeDocument/2006/relationships/customXml" Target="../ink/ink556.xml"/><Relationship Id="rId31" Type="http://schemas.openxmlformats.org/officeDocument/2006/relationships/image" Target="../media/image550.png"/><Relationship Id="rId52" Type="http://schemas.openxmlformats.org/officeDocument/2006/relationships/image" Target="../media/image564.png"/><Relationship Id="rId73" Type="http://schemas.openxmlformats.org/officeDocument/2006/relationships/customXml" Target="../ink/ink587.xml"/><Relationship Id="rId78" Type="http://schemas.openxmlformats.org/officeDocument/2006/relationships/image" Target="../media/image577.png"/><Relationship Id="rId94" Type="http://schemas.openxmlformats.org/officeDocument/2006/relationships/image" Target="../media/image585.png"/><Relationship Id="rId99" Type="http://schemas.openxmlformats.org/officeDocument/2006/relationships/customXml" Target="../ink/ink600.xml"/><Relationship Id="rId101" Type="http://schemas.openxmlformats.org/officeDocument/2006/relationships/customXml" Target="../ink/ink601.xml"/><Relationship Id="rId122" Type="http://schemas.openxmlformats.org/officeDocument/2006/relationships/image" Target="../media/image599.png"/><Relationship Id="rId4" Type="http://schemas.openxmlformats.org/officeDocument/2006/relationships/customXml" Target="../ink/ink553.xml"/><Relationship Id="rId9" Type="http://schemas.openxmlformats.org/officeDocument/2006/relationships/image" Target="../media/image539.png"/><Relationship Id="rId26" Type="http://schemas.openxmlformats.org/officeDocument/2006/relationships/customXml" Target="../ink/ink564.xml"/><Relationship Id="rId47" Type="http://schemas.openxmlformats.org/officeDocument/2006/relationships/image" Target="../media/image558.png"/><Relationship Id="rId68" Type="http://schemas.openxmlformats.org/officeDocument/2006/relationships/image" Target="../media/image572.png"/><Relationship Id="rId89" Type="http://schemas.openxmlformats.org/officeDocument/2006/relationships/customXml" Target="../ink/ink595.xml"/><Relationship Id="rId112" Type="http://schemas.openxmlformats.org/officeDocument/2006/relationships/image" Target="../media/image594.png"/><Relationship Id="rId133" Type="http://schemas.openxmlformats.org/officeDocument/2006/relationships/customXml" Target="../ink/ink617.xml"/></Relationships>
</file>

<file path=ppt/slides/_rels/slide44.xml.rels><?xml version="1.0" encoding="UTF-8" standalone="yes"?>
<Relationships xmlns="http://schemas.openxmlformats.org/package/2006/relationships"><Relationship Id="rId26" Type="http://schemas.openxmlformats.org/officeDocument/2006/relationships/customXml" Target="../ink/ink633.xml"/><Relationship Id="rId21" Type="http://schemas.openxmlformats.org/officeDocument/2006/relationships/image" Target="../media/image545.png"/><Relationship Id="rId42" Type="http://schemas.openxmlformats.org/officeDocument/2006/relationships/customXml" Target="../ink/ink641.xml"/><Relationship Id="rId47" Type="http://schemas.openxmlformats.org/officeDocument/2006/relationships/image" Target="../media/image558.png"/><Relationship Id="rId63" Type="http://schemas.openxmlformats.org/officeDocument/2006/relationships/image" Target="../media/image614.png"/><Relationship Id="rId68" Type="http://schemas.openxmlformats.org/officeDocument/2006/relationships/customXml" Target="../ink/ink654.xml"/><Relationship Id="rId84" Type="http://schemas.openxmlformats.org/officeDocument/2006/relationships/customXml" Target="../ink/ink662.xml"/><Relationship Id="rId89" Type="http://schemas.openxmlformats.org/officeDocument/2006/relationships/image" Target="../media/image627.png"/><Relationship Id="rId16" Type="http://schemas.openxmlformats.org/officeDocument/2006/relationships/customXml" Target="../ink/ink628.xml"/><Relationship Id="rId107" Type="http://schemas.openxmlformats.org/officeDocument/2006/relationships/image" Target="../media/image636.png"/><Relationship Id="rId11" Type="http://schemas.openxmlformats.org/officeDocument/2006/relationships/image" Target="../media/image540.png"/><Relationship Id="rId32" Type="http://schemas.openxmlformats.org/officeDocument/2006/relationships/customXml" Target="../ink/ink636.xml"/><Relationship Id="rId37" Type="http://schemas.openxmlformats.org/officeDocument/2006/relationships/image" Target="../media/image553.png"/><Relationship Id="rId53" Type="http://schemas.openxmlformats.org/officeDocument/2006/relationships/image" Target="../media/image609.png"/><Relationship Id="rId58" Type="http://schemas.openxmlformats.org/officeDocument/2006/relationships/customXml" Target="../ink/ink649.xml"/><Relationship Id="rId74" Type="http://schemas.openxmlformats.org/officeDocument/2006/relationships/customXml" Target="../ink/ink657.xml"/><Relationship Id="rId79" Type="http://schemas.openxmlformats.org/officeDocument/2006/relationships/image" Target="../media/image622.png"/><Relationship Id="rId102" Type="http://schemas.openxmlformats.org/officeDocument/2006/relationships/customXml" Target="../ink/ink671.xml"/><Relationship Id="rId5" Type="http://schemas.openxmlformats.org/officeDocument/2006/relationships/image" Target="../media/image537.png"/><Relationship Id="rId90" Type="http://schemas.openxmlformats.org/officeDocument/2006/relationships/customXml" Target="../ink/ink665.xml"/><Relationship Id="rId95" Type="http://schemas.openxmlformats.org/officeDocument/2006/relationships/image" Target="../media/image630.png"/><Relationship Id="rId22" Type="http://schemas.openxmlformats.org/officeDocument/2006/relationships/customXml" Target="../ink/ink631.xml"/><Relationship Id="rId27" Type="http://schemas.openxmlformats.org/officeDocument/2006/relationships/image" Target="../media/image548.png"/><Relationship Id="rId43" Type="http://schemas.openxmlformats.org/officeDocument/2006/relationships/image" Target="../media/image556.png"/><Relationship Id="rId48" Type="http://schemas.openxmlformats.org/officeDocument/2006/relationships/customXml" Target="../ink/ink644.xml"/><Relationship Id="rId64" Type="http://schemas.openxmlformats.org/officeDocument/2006/relationships/customXml" Target="../ink/ink652.xml"/><Relationship Id="rId69" Type="http://schemas.openxmlformats.org/officeDocument/2006/relationships/image" Target="../media/image617.png"/><Relationship Id="rId80" Type="http://schemas.openxmlformats.org/officeDocument/2006/relationships/customXml" Target="../ink/ink660.xml"/><Relationship Id="rId85" Type="http://schemas.openxmlformats.org/officeDocument/2006/relationships/image" Target="../media/image625.png"/><Relationship Id="rId12" Type="http://schemas.openxmlformats.org/officeDocument/2006/relationships/customXml" Target="../ink/ink626.xml"/><Relationship Id="rId17" Type="http://schemas.openxmlformats.org/officeDocument/2006/relationships/image" Target="../media/image543.png"/><Relationship Id="rId33" Type="http://schemas.openxmlformats.org/officeDocument/2006/relationships/image" Target="../media/image551.png"/><Relationship Id="rId38" Type="http://schemas.openxmlformats.org/officeDocument/2006/relationships/customXml" Target="../ink/ink639.xml"/><Relationship Id="rId59" Type="http://schemas.openxmlformats.org/officeDocument/2006/relationships/image" Target="../media/image612.png"/><Relationship Id="rId103" Type="http://schemas.openxmlformats.org/officeDocument/2006/relationships/image" Target="../media/image634.png"/><Relationship Id="rId20" Type="http://schemas.openxmlformats.org/officeDocument/2006/relationships/customXml" Target="../ink/ink630.xml"/><Relationship Id="rId41" Type="http://schemas.openxmlformats.org/officeDocument/2006/relationships/image" Target="../media/image555.png"/><Relationship Id="rId54" Type="http://schemas.openxmlformats.org/officeDocument/2006/relationships/customXml" Target="../ink/ink647.xml"/><Relationship Id="rId62" Type="http://schemas.openxmlformats.org/officeDocument/2006/relationships/customXml" Target="../ink/ink651.xml"/><Relationship Id="rId70" Type="http://schemas.openxmlformats.org/officeDocument/2006/relationships/customXml" Target="../ink/ink655.xml"/><Relationship Id="rId75" Type="http://schemas.openxmlformats.org/officeDocument/2006/relationships/image" Target="../media/image620.png"/><Relationship Id="rId83" Type="http://schemas.openxmlformats.org/officeDocument/2006/relationships/image" Target="../media/image624.png"/><Relationship Id="rId88" Type="http://schemas.openxmlformats.org/officeDocument/2006/relationships/customXml" Target="../ink/ink664.xml"/><Relationship Id="rId91" Type="http://schemas.openxmlformats.org/officeDocument/2006/relationships/image" Target="../media/image628.png"/><Relationship Id="rId96" Type="http://schemas.openxmlformats.org/officeDocument/2006/relationships/customXml" Target="../ink/ink668.xml"/><Relationship Id="rId1" Type="http://schemas.openxmlformats.org/officeDocument/2006/relationships/slideLayout" Target="../slideLayouts/slideLayout7.xml"/><Relationship Id="rId6" Type="http://schemas.openxmlformats.org/officeDocument/2006/relationships/customXml" Target="../ink/ink623.xml"/><Relationship Id="rId15" Type="http://schemas.openxmlformats.org/officeDocument/2006/relationships/image" Target="../media/image542.png"/><Relationship Id="rId23" Type="http://schemas.openxmlformats.org/officeDocument/2006/relationships/image" Target="../media/image546.png"/><Relationship Id="rId28" Type="http://schemas.openxmlformats.org/officeDocument/2006/relationships/customXml" Target="../ink/ink634.xml"/><Relationship Id="rId36" Type="http://schemas.openxmlformats.org/officeDocument/2006/relationships/customXml" Target="../ink/ink638.xml"/><Relationship Id="rId49" Type="http://schemas.openxmlformats.org/officeDocument/2006/relationships/image" Target="../media/image559.png"/><Relationship Id="rId57" Type="http://schemas.openxmlformats.org/officeDocument/2006/relationships/image" Target="../media/image611.png"/><Relationship Id="rId106" Type="http://schemas.openxmlformats.org/officeDocument/2006/relationships/customXml" Target="../ink/ink673.xml"/><Relationship Id="rId10" Type="http://schemas.openxmlformats.org/officeDocument/2006/relationships/customXml" Target="../ink/ink625.xml"/><Relationship Id="rId31" Type="http://schemas.openxmlformats.org/officeDocument/2006/relationships/image" Target="../media/image550.png"/><Relationship Id="rId44" Type="http://schemas.openxmlformats.org/officeDocument/2006/relationships/customXml" Target="../ink/ink642.xml"/><Relationship Id="rId52" Type="http://schemas.openxmlformats.org/officeDocument/2006/relationships/customXml" Target="../ink/ink646.xml"/><Relationship Id="rId60" Type="http://schemas.openxmlformats.org/officeDocument/2006/relationships/customXml" Target="../ink/ink650.xml"/><Relationship Id="rId65" Type="http://schemas.openxmlformats.org/officeDocument/2006/relationships/image" Target="../media/image615.png"/><Relationship Id="rId73" Type="http://schemas.openxmlformats.org/officeDocument/2006/relationships/image" Target="../media/image619.png"/><Relationship Id="rId78" Type="http://schemas.openxmlformats.org/officeDocument/2006/relationships/customXml" Target="../ink/ink659.xml"/><Relationship Id="rId81" Type="http://schemas.openxmlformats.org/officeDocument/2006/relationships/image" Target="../media/image623.png"/><Relationship Id="rId86" Type="http://schemas.openxmlformats.org/officeDocument/2006/relationships/customXml" Target="../ink/ink663.xml"/><Relationship Id="rId94" Type="http://schemas.openxmlformats.org/officeDocument/2006/relationships/customXml" Target="../ink/ink667.xml"/><Relationship Id="rId99" Type="http://schemas.openxmlformats.org/officeDocument/2006/relationships/image" Target="../media/image632.png"/><Relationship Id="rId101" Type="http://schemas.openxmlformats.org/officeDocument/2006/relationships/image" Target="../media/image633.png"/><Relationship Id="rId4" Type="http://schemas.openxmlformats.org/officeDocument/2006/relationships/customXml" Target="../ink/ink622.xml"/><Relationship Id="rId9" Type="http://schemas.openxmlformats.org/officeDocument/2006/relationships/image" Target="../media/image539.png"/><Relationship Id="rId13" Type="http://schemas.openxmlformats.org/officeDocument/2006/relationships/image" Target="../media/image541.png"/><Relationship Id="rId18" Type="http://schemas.openxmlformats.org/officeDocument/2006/relationships/customXml" Target="../ink/ink629.xml"/><Relationship Id="rId39" Type="http://schemas.openxmlformats.org/officeDocument/2006/relationships/image" Target="../media/image554.png"/><Relationship Id="rId34" Type="http://schemas.openxmlformats.org/officeDocument/2006/relationships/customXml" Target="../ink/ink637.xml"/><Relationship Id="rId50" Type="http://schemas.openxmlformats.org/officeDocument/2006/relationships/customXml" Target="../ink/ink645.xml"/><Relationship Id="rId55" Type="http://schemas.openxmlformats.org/officeDocument/2006/relationships/image" Target="../media/image610.png"/><Relationship Id="rId76" Type="http://schemas.openxmlformats.org/officeDocument/2006/relationships/customXml" Target="../ink/ink658.xml"/><Relationship Id="rId97" Type="http://schemas.openxmlformats.org/officeDocument/2006/relationships/image" Target="../media/image631.png"/><Relationship Id="rId104" Type="http://schemas.openxmlformats.org/officeDocument/2006/relationships/customXml" Target="../ink/ink672.xml"/><Relationship Id="rId7" Type="http://schemas.openxmlformats.org/officeDocument/2006/relationships/image" Target="../media/image538.png"/><Relationship Id="rId71" Type="http://schemas.openxmlformats.org/officeDocument/2006/relationships/image" Target="../media/image618.png"/><Relationship Id="rId92" Type="http://schemas.openxmlformats.org/officeDocument/2006/relationships/customXml" Target="../ink/ink666.xml"/><Relationship Id="rId2" Type="http://schemas.openxmlformats.org/officeDocument/2006/relationships/customXml" Target="../ink/ink621.xml"/><Relationship Id="rId29" Type="http://schemas.openxmlformats.org/officeDocument/2006/relationships/image" Target="../media/image549.png"/><Relationship Id="rId24" Type="http://schemas.openxmlformats.org/officeDocument/2006/relationships/customXml" Target="../ink/ink632.xml"/><Relationship Id="rId40" Type="http://schemas.openxmlformats.org/officeDocument/2006/relationships/customXml" Target="../ink/ink640.xml"/><Relationship Id="rId45" Type="http://schemas.openxmlformats.org/officeDocument/2006/relationships/image" Target="../media/image557.png"/><Relationship Id="rId66" Type="http://schemas.openxmlformats.org/officeDocument/2006/relationships/customXml" Target="../ink/ink653.xml"/><Relationship Id="rId87" Type="http://schemas.openxmlformats.org/officeDocument/2006/relationships/image" Target="../media/image626.png"/><Relationship Id="rId61" Type="http://schemas.openxmlformats.org/officeDocument/2006/relationships/image" Target="../media/image613.png"/><Relationship Id="rId82" Type="http://schemas.openxmlformats.org/officeDocument/2006/relationships/customXml" Target="../ink/ink661.xml"/><Relationship Id="rId19" Type="http://schemas.openxmlformats.org/officeDocument/2006/relationships/image" Target="../media/image544.png"/><Relationship Id="rId14" Type="http://schemas.openxmlformats.org/officeDocument/2006/relationships/customXml" Target="../ink/ink627.xml"/><Relationship Id="rId30" Type="http://schemas.openxmlformats.org/officeDocument/2006/relationships/customXml" Target="../ink/ink635.xml"/><Relationship Id="rId35" Type="http://schemas.openxmlformats.org/officeDocument/2006/relationships/image" Target="../media/image552.png"/><Relationship Id="rId56" Type="http://schemas.openxmlformats.org/officeDocument/2006/relationships/customXml" Target="../ink/ink648.xml"/><Relationship Id="rId77" Type="http://schemas.openxmlformats.org/officeDocument/2006/relationships/image" Target="../media/image621.png"/><Relationship Id="rId100" Type="http://schemas.openxmlformats.org/officeDocument/2006/relationships/customXml" Target="../ink/ink670.xml"/><Relationship Id="rId105" Type="http://schemas.openxmlformats.org/officeDocument/2006/relationships/image" Target="../media/image635.png"/><Relationship Id="rId8" Type="http://schemas.openxmlformats.org/officeDocument/2006/relationships/customXml" Target="../ink/ink624.xml"/><Relationship Id="rId51" Type="http://schemas.openxmlformats.org/officeDocument/2006/relationships/image" Target="../media/image561.png"/><Relationship Id="rId72" Type="http://schemas.openxmlformats.org/officeDocument/2006/relationships/customXml" Target="../ink/ink656.xml"/><Relationship Id="rId93" Type="http://schemas.openxmlformats.org/officeDocument/2006/relationships/image" Target="../media/image629.png"/><Relationship Id="rId98" Type="http://schemas.openxmlformats.org/officeDocument/2006/relationships/customXml" Target="../ink/ink669.xml"/><Relationship Id="rId3" Type="http://schemas.openxmlformats.org/officeDocument/2006/relationships/image" Target="../media/image563.png"/><Relationship Id="rId25" Type="http://schemas.openxmlformats.org/officeDocument/2006/relationships/image" Target="../media/image547.png"/><Relationship Id="rId46" Type="http://schemas.openxmlformats.org/officeDocument/2006/relationships/customXml" Target="../ink/ink643.xml"/><Relationship Id="rId67" Type="http://schemas.openxmlformats.org/officeDocument/2006/relationships/image" Target="../media/image6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customXml" Target="../ink/ink676.xml"/><Relationship Id="rId13" Type="http://schemas.openxmlformats.org/officeDocument/2006/relationships/image" Target="../media/image642.png"/><Relationship Id="rId3" Type="http://schemas.openxmlformats.org/officeDocument/2006/relationships/image" Target="../media/image637.png"/><Relationship Id="rId7" Type="http://schemas.openxmlformats.org/officeDocument/2006/relationships/image" Target="../media/image639.png"/><Relationship Id="rId12" Type="http://schemas.openxmlformats.org/officeDocument/2006/relationships/customXml" Target="../ink/ink678.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customXml" Target="../ink/ink675.xml"/><Relationship Id="rId11" Type="http://schemas.openxmlformats.org/officeDocument/2006/relationships/image" Target="../media/image641.png"/><Relationship Id="rId5" Type="http://schemas.openxmlformats.org/officeDocument/2006/relationships/image" Target="../media/image638.png"/><Relationship Id="rId15" Type="http://schemas.openxmlformats.org/officeDocument/2006/relationships/image" Target="../media/image643.png"/><Relationship Id="rId10" Type="http://schemas.openxmlformats.org/officeDocument/2006/relationships/customXml" Target="../ink/ink677.xml"/><Relationship Id="rId4" Type="http://schemas.openxmlformats.org/officeDocument/2006/relationships/customXml" Target="../ink/ink674.xml"/><Relationship Id="rId9" Type="http://schemas.openxmlformats.org/officeDocument/2006/relationships/image" Target="../media/image640.png"/><Relationship Id="rId14" Type="http://schemas.openxmlformats.org/officeDocument/2006/relationships/customXml" Target="../ink/ink67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Euclidean_space#%23Euclidean_nor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customXml" Target="../ink/ink4.xml"/></Relationships>
</file>

<file path=ppt/slides/_rels/slide7.xml.rels><?xml version="1.0" encoding="UTF-8" standalone="yes"?>
<Relationships xmlns="http://schemas.openxmlformats.org/package/2006/relationships"><Relationship Id="rId13" Type="http://schemas.openxmlformats.org/officeDocument/2006/relationships/customXml" Target="../ink/ink11.xml"/><Relationship Id="rId18" Type="http://schemas.openxmlformats.org/officeDocument/2006/relationships/image" Target="../media/image15.png"/><Relationship Id="rId26" Type="http://schemas.openxmlformats.org/officeDocument/2006/relationships/image" Target="../media/image19.png"/><Relationship Id="rId39" Type="http://schemas.openxmlformats.org/officeDocument/2006/relationships/customXml" Target="../ink/ink24.xml"/><Relationship Id="rId21" Type="http://schemas.openxmlformats.org/officeDocument/2006/relationships/customXml" Target="../ink/ink15.xml"/><Relationship Id="rId34" Type="http://schemas.openxmlformats.org/officeDocument/2006/relationships/image" Target="../media/image23.png"/><Relationship Id="rId42" Type="http://schemas.openxmlformats.org/officeDocument/2006/relationships/image" Target="../media/image27.png"/><Relationship Id="rId7" Type="http://schemas.openxmlformats.org/officeDocument/2006/relationships/customXml" Target="../ink/ink8.xml"/><Relationship Id="rId2" Type="http://schemas.openxmlformats.org/officeDocument/2006/relationships/notesSlide" Target="../notesSlides/notesSlide7.xml"/><Relationship Id="rId16" Type="http://schemas.openxmlformats.org/officeDocument/2006/relationships/image" Target="../media/image14.png"/><Relationship Id="rId29" Type="http://schemas.openxmlformats.org/officeDocument/2006/relationships/customXml" Target="../ink/ink19.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customXml" Target="../ink/ink10.xml"/><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customXml" Target="../ink/ink23.xml"/><Relationship Id="rId40" Type="http://schemas.openxmlformats.org/officeDocument/2006/relationships/image" Target="../media/image26.png"/><Relationship Id="rId45" Type="http://schemas.openxmlformats.org/officeDocument/2006/relationships/customXml" Target="../ink/ink27.xml"/><Relationship Id="rId5" Type="http://schemas.openxmlformats.org/officeDocument/2006/relationships/customXml" Target="../ink/ink7.xml"/><Relationship Id="rId15" Type="http://schemas.openxmlformats.org/officeDocument/2006/relationships/customXml" Target="../ink/ink12.xml"/><Relationship Id="rId23" Type="http://schemas.openxmlformats.org/officeDocument/2006/relationships/customXml" Target="../ink/ink16.xml"/><Relationship Id="rId28" Type="http://schemas.openxmlformats.org/officeDocument/2006/relationships/image" Target="../media/image20.png"/><Relationship Id="rId36"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customXml" Target="../ink/ink14.xml"/><Relationship Id="rId31" Type="http://schemas.openxmlformats.org/officeDocument/2006/relationships/customXml" Target="../ink/ink20.xml"/><Relationship Id="rId44"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customXml" Target="../ink/ink9.xml"/><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customXml" Target="../ink/ink18.xml"/><Relationship Id="rId30" Type="http://schemas.openxmlformats.org/officeDocument/2006/relationships/image" Target="../media/image21.png"/><Relationship Id="rId35" Type="http://schemas.openxmlformats.org/officeDocument/2006/relationships/customXml" Target="../ink/ink22.xml"/><Relationship Id="rId43" Type="http://schemas.openxmlformats.org/officeDocument/2006/relationships/customXml" Target="../ink/ink26.xml"/><Relationship Id="rId8" Type="http://schemas.openxmlformats.org/officeDocument/2006/relationships/image" Target="../media/image10.png"/><Relationship Id="rId3" Type="http://schemas.openxmlformats.org/officeDocument/2006/relationships/customXml" Target="../ink/ink6.xml"/><Relationship Id="rId12" Type="http://schemas.openxmlformats.org/officeDocument/2006/relationships/image" Target="../media/image12.png"/><Relationship Id="rId17" Type="http://schemas.openxmlformats.org/officeDocument/2006/relationships/customXml" Target="../ink/ink13.xml"/><Relationship Id="rId25" Type="http://schemas.openxmlformats.org/officeDocument/2006/relationships/customXml" Target="../ink/ink17.xml"/><Relationship Id="rId33" Type="http://schemas.openxmlformats.org/officeDocument/2006/relationships/customXml" Target="../ink/ink21.xml"/><Relationship Id="rId38" Type="http://schemas.openxmlformats.org/officeDocument/2006/relationships/image" Target="../media/image25.png"/><Relationship Id="rId46" Type="http://schemas.openxmlformats.org/officeDocument/2006/relationships/image" Target="../media/image29.png"/><Relationship Id="rId20" Type="http://schemas.openxmlformats.org/officeDocument/2006/relationships/image" Target="../media/image16.png"/><Relationship Id="rId41" Type="http://schemas.openxmlformats.org/officeDocument/2006/relationships/customXml" Target="../ink/ink25.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33.xml"/><Relationship Id="rId18" Type="http://schemas.openxmlformats.org/officeDocument/2006/relationships/image" Target="../media/image37.png"/><Relationship Id="rId3" Type="http://schemas.openxmlformats.org/officeDocument/2006/relationships/customXml" Target="../ink/ink28.xml"/><Relationship Id="rId7" Type="http://schemas.openxmlformats.org/officeDocument/2006/relationships/customXml" Target="../ink/ink30.xml"/><Relationship Id="rId12" Type="http://schemas.openxmlformats.org/officeDocument/2006/relationships/image" Target="../media/image34.png"/><Relationship Id="rId17" Type="http://schemas.openxmlformats.org/officeDocument/2006/relationships/customXml" Target="../ink/ink35.xml"/><Relationship Id="rId2" Type="http://schemas.openxmlformats.org/officeDocument/2006/relationships/notesSlide" Target="../notesSlides/notesSlide8.xml"/><Relationship Id="rId16" Type="http://schemas.openxmlformats.org/officeDocument/2006/relationships/image" Target="../media/image36.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customXml" Target="../ink/ink32.xml"/><Relationship Id="rId5" Type="http://schemas.openxmlformats.org/officeDocument/2006/relationships/customXml" Target="../ink/ink29.xml"/><Relationship Id="rId15" Type="http://schemas.openxmlformats.org/officeDocument/2006/relationships/customXml" Target="../ink/ink34.xml"/><Relationship Id="rId10" Type="http://schemas.openxmlformats.org/officeDocument/2006/relationships/image" Target="../media/image33.png"/><Relationship Id="rId19" Type="http://schemas.openxmlformats.org/officeDocument/2006/relationships/customXml" Target="../ink/ink36.xml"/><Relationship Id="rId4" Type="http://schemas.openxmlformats.org/officeDocument/2006/relationships/image" Target="../media/image30.png"/><Relationship Id="rId9" Type="http://schemas.openxmlformats.org/officeDocument/2006/relationships/customXml" Target="../ink/ink31.xml"/><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51774" y="2951830"/>
            <a:ext cx="6884425" cy="963129"/>
          </a:xfrm>
          <a:prstGeom prst="rect">
            <a:avLst/>
          </a:prstGeom>
        </p:spPr>
        <p:txBody>
          <a:bodyPr vert="horz" wrap="square" lIns="0" tIns="22650" rIns="0" bIns="0" rtlCol="0">
            <a:spAutoFit/>
          </a:bodyPr>
          <a:lstStyle/>
          <a:p>
            <a:pPr algn="ctr">
              <a:spcBef>
                <a:spcPts val="178"/>
              </a:spcBef>
            </a:pPr>
            <a:r>
              <a:rPr sz="2180" b="1">
                <a:latin typeface="Arial"/>
                <a:cs typeface="Arial"/>
              </a:rPr>
              <a:t>Lecture</a:t>
            </a:r>
            <a:r>
              <a:rPr sz="2180" b="1" spc="-79">
                <a:latin typeface="Arial"/>
                <a:cs typeface="Arial"/>
              </a:rPr>
              <a:t> </a:t>
            </a:r>
            <a:r>
              <a:rPr sz="2180" b="1">
                <a:latin typeface="Arial"/>
                <a:cs typeface="Arial"/>
              </a:rPr>
              <a:t>3</a:t>
            </a:r>
            <a:r>
              <a:rPr sz="2180" b="1" spc="-69">
                <a:latin typeface="Arial"/>
                <a:cs typeface="Arial"/>
              </a:rPr>
              <a:t> </a:t>
            </a:r>
            <a:r>
              <a:rPr sz="2180" b="1">
                <a:latin typeface="Arial"/>
                <a:cs typeface="Arial"/>
              </a:rPr>
              <a:t>-</a:t>
            </a:r>
            <a:r>
              <a:rPr sz="2180" b="1" spc="-69">
                <a:latin typeface="Arial"/>
                <a:cs typeface="Arial"/>
              </a:rPr>
              <a:t> </a:t>
            </a:r>
            <a:r>
              <a:rPr sz="2180" b="1">
                <a:latin typeface="Arial"/>
                <a:cs typeface="Arial"/>
              </a:rPr>
              <a:t>Norms,</a:t>
            </a:r>
            <a:r>
              <a:rPr sz="2180" b="1" spc="-69">
                <a:latin typeface="Arial"/>
                <a:cs typeface="Arial"/>
              </a:rPr>
              <a:t> </a:t>
            </a:r>
            <a:r>
              <a:rPr sz="2180" b="1">
                <a:latin typeface="Arial"/>
                <a:cs typeface="Arial"/>
              </a:rPr>
              <a:t>Matrix</a:t>
            </a:r>
            <a:r>
              <a:rPr sz="2180" b="1" spc="-69">
                <a:latin typeface="Arial"/>
                <a:cs typeface="Arial"/>
              </a:rPr>
              <a:t> </a:t>
            </a:r>
            <a:r>
              <a:rPr sz="2180" b="1">
                <a:latin typeface="Arial"/>
                <a:cs typeface="Arial"/>
              </a:rPr>
              <a:t>and</a:t>
            </a:r>
            <a:r>
              <a:rPr sz="2180" b="1" spc="-79">
                <a:latin typeface="Arial"/>
                <a:cs typeface="Arial"/>
              </a:rPr>
              <a:t> </a:t>
            </a:r>
            <a:r>
              <a:rPr sz="2180" b="1" spc="-20">
                <a:latin typeface="Arial"/>
                <a:cs typeface="Arial"/>
              </a:rPr>
              <a:t>Vector</a:t>
            </a:r>
            <a:r>
              <a:rPr sz="2180" b="1" spc="-69">
                <a:latin typeface="Arial"/>
                <a:cs typeface="Arial"/>
              </a:rPr>
              <a:t> </a:t>
            </a:r>
            <a:r>
              <a:rPr sz="2180" b="1">
                <a:latin typeface="Arial"/>
                <a:cs typeface="Arial"/>
              </a:rPr>
              <a:t>Calculus</a:t>
            </a:r>
            <a:r>
              <a:rPr sz="2180" b="1" spc="-69">
                <a:latin typeface="Arial"/>
                <a:cs typeface="Arial"/>
              </a:rPr>
              <a:t> </a:t>
            </a:r>
            <a:r>
              <a:rPr sz="2180" b="1">
                <a:latin typeface="Arial"/>
                <a:cs typeface="Arial"/>
              </a:rPr>
              <a:t>Part</a:t>
            </a:r>
            <a:r>
              <a:rPr sz="2180" b="1" spc="-69">
                <a:latin typeface="Arial"/>
                <a:cs typeface="Arial"/>
              </a:rPr>
              <a:t> </a:t>
            </a:r>
            <a:r>
              <a:rPr sz="2180" b="1" spc="-99">
                <a:latin typeface="Arial"/>
                <a:cs typeface="Arial"/>
              </a:rPr>
              <a:t>1</a:t>
            </a:r>
            <a:endParaRPr sz="2180">
              <a:latin typeface="Arial"/>
              <a:cs typeface="Arial"/>
            </a:endParaRPr>
          </a:p>
          <a:p>
            <a:pPr algn="ctr">
              <a:spcBef>
                <a:spcPts val="2120"/>
              </a:spcBef>
            </a:pPr>
            <a:r>
              <a:rPr sz="2180" spc="159">
                <a:latin typeface="Times New Roman"/>
                <a:cs typeface="Times New Roman"/>
              </a:rPr>
              <a:t>DS </a:t>
            </a:r>
            <a:r>
              <a:rPr sz="2180" spc="218">
                <a:latin typeface="Times New Roman"/>
                <a:cs typeface="Times New Roman"/>
              </a:rPr>
              <a:t>4400:</a:t>
            </a:r>
            <a:r>
              <a:rPr sz="2180" spc="337">
                <a:latin typeface="Times New Roman"/>
                <a:cs typeface="Times New Roman"/>
              </a:rPr>
              <a:t> </a:t>
            </a:r>
            <a:r>
              <a:rPr sz="2180" spc="188">
                <a:latin typeface="Times New Roman"/>
                <a:cs typeface="Times New Roman"/>
              </a:rPr>
              <a:t>Machine</a:t>
            </a:r>
            <a:r>
              <a:rPr sz="2180" spc="159">
                <a:latin typeface="Times New Roman"/>
                <a:cs typeface="Times New Roman"/>
              </a:rPr>
              <a:t> </a:t>
            </a:r>
            <a:r>
              <a:rPr sz="2180" spc="178">
                <a:latin typeface="Times New Roman"/>
                <a:cs typeface="Times New Roman"/>
              </a:rPr>
              <a:t>Learning</a:t>
            </a:r>
            <a:r>
              <a:rPr sz="2180" spc="159">
                <a:latin typeface="Times New Roman"/>
                <a:cs typeface="Times New Roman"/>
              </a:rPr>
              <a:t> </a:t>
            </a:r>
            <a:r>
              <a:rPr sz="2180" spc="277">
                <a:latin typeface="Times New Roman"/>
                <a:cs typeface="Times New Roman"/>
              </a:rPr>
              <a:t>and</a:t>
            </a:r>
            <a:r>
              <a:rPr sz="2180" spc="168">
                <a:latin typeface="Times New Roman"/>
                <a:cs typeface="Times New Roman"/>
              </a:rPr>
              <a:t> </a:t>
            </a:r>
            <a:r>
              <a:rPr sz="2180" spc="226">
                <a:latin typeface="Times New Roman"/>
                <a:cs typeface="Times New Roman"/>
              </a:rPr>
              <a:t>Data</a:t>
            </a:r>
            <a:r>
              <a:rPr sz="2180" spc="159">
                <a:latin typeface="Times New Roman"/>
                <a:cs typeface="Times New Roman"/>
              </a:rPr>
              <a:t> </a:t>
            </a:r>
            <a:r>
              <a:rPr sz="2180" spc="149">
                <a:latin typeface="Times New Roman"/>
                <a:cs typeface="Times New Roman"/>
              </a:rPr>
              <a:t>Mining</a:t>
            </a:r>
            <a:r>
              <a:rPr sz="2180" spc="159">
                <a:latin typeface="Times New Roman"/>
                <a:cs typeface="Times New Roman"/>
              </a:rPr>
              <a:t> </a:t>
            </a:r>
            <a:r>
              <a:rPr sz="2180" spc="139">
                <a:latin typeface="Times New Roman"/>
                <a:cs typeface="Times New Roman"/>
              </a:rPr>
              <a:t>1</a:t>
            </a:r>
            <a:endParaRPr sz="2180">
              <a:latin typeface="Times New Roman"/>
              <a:cs typeface="Times New Roman"/>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FFC7EF-D1FA-6AAC-37ED-17DAC5430924}"/>
              </a:ext>
            </a:extLst>
          </p:cNvPr>
          <p:cNvPicPr>
            <a:picLocks noChangeAspect="1"/>
          </p:cNvPicPr>
          <p:nvPr/>
        </p:nvPicPr>
        <p:blipFill>
          <a:blip r:embed="rId3"/>
          <a:stretch>
            <a:fillRect/>
          </a:stretch>
        </p:blipFill>
        <p:spPr>
          <a:xfrm>
            <a:off x="630620" y="299927"/>
            <a:ext cx="10604938" cy="625814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EE4E328-939C-CD26-CD7C-2C220C90B72D}"/>
                  </a:ext>
                </a:extLst>
              </p14:cNvPr>
              <p14:cNvContentPartPr/>
              <p14:nvPr/>
            </p14:nvContentPartPr>
            <p14:xfrm>
              <a:off x="8834541" y="1716875"/>
              <a:ext cx="1847160" cy="118080"/>
            </p14:xfrm>
          </p:contentPart>
        </mc:Choice>
        <mc:Fallback xmlns="">
          <p:pic>
            <p:nvPicPr>
              <p:cNvPr id="2" name="Ink 1">
                <a:extLst>
                  <a:ext uri="{FF2B5EF4-FFF2-40B4-BE49-F238E27FC236}">
                    <a16:creationId xmlns:a16="http://schemas.microsoft.com/office/drawing/2014/main" id="{5EE4E328-939C-CD26-CD7C-2C220C90B72D}"/>
                  </a:ext>
                </a:extLst>
              </p:cNvPr>
              <p:cNvPicPr/>
              <p:nvPr/>
            </p:nvPicPr>
            <p:blipFill>
              <a:blip r:embed="rId5"/>
              <a:stretch>
                <a:fillRect/>
              </a:stretch>
            </p:blipFill>
            <p:spPr>
              <a:xfrm>
                <a:off x="8819061" y="1701442"/>
                <a:ext cx="1877760" cy="14858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id="{EE5D4228-7FCA-3AFF-85B4-FC091A5CF276}"/>
                  </a:ext>
                </a:extLst>
              </p14:cNvPr>
              <p14:cNvContentPartPr/>
              <p14:nvPr/>
            </p14:nvContentPartPr>
            <p14:xfrm>
              <a:off x="8079261" y="1865915"/>
              <a:ext cx="3457440" cy="917280"/>
            </p14:xfrm>
          </p:contentPart>
        </mc:Choice>
        <mc:Fallback xmlns="">
          <p:pic>
            <p:nvPicPr>
              <p:cNvPr id="62" name="Ink 61">
                <a:extLst>
                  <a:ext uri="{FF2B5EF4-FFF2-40B4-BE49-F238E27FC236}">
                    <a16:creationId xmlns:a16="http://schemas.microsoft.com/office/drawing/2014/main" id="{EE5D4228-7FCA-3AFF-85B4-FC091A5CF276}"/>
                  </a:ext>
                </a:extLst>
              </p:cNvPr>
              <p:cNvPicPr/>
              <p:nvPr/>
            </p:nvPicPr>
            <p:blipFill>
              <a:blip r:embed="rId7"/>
              <a:stretch>
                <a:fillRect/>
              </a:stretch>
            </p:blipFill>
            <p:spPr>
              <a:xfrm>
                <a:off x="8063783" y="1850441"/>
                <a:ext cx="3488037" cy="9478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6" name="Ink 75">
                <a:extLst>
                  <a:ext uri="{FF2B5EF4-FFF2-40B4-BE49-F238E27FC236}">
                    <a16:creationId xmlns:a16="http://schemas.microsoft.com/office/drawing/2014/main" id="{A492CC97-F39C-236B-BD80-FAD1C6A50EE7}"/>
                  </a:ext>
                </a:extLst>
              </p14:cNvPr>
              <p14:cNvContentPartPr/>
              <p14:nvPr/>
            </p14:nvContentPartPr>
            <p14:xfrm>
              <a:off x="9741021" y="2955635"/>
              <a:ext cx="721800" cy="298080"/>
            </p14:xfrm>
          </p:contentPart>
        </mc:Choice>
        <mc:Fallback xmlns="">
          <p:pic>
            <p:nvPicPr>
              <p:cNvPr id="76" name="Ink 75">
                <a:extLst>
                  <a:ext uri="{FF2B5EF4-FFF2-40B4-BE49-F238E27FC236}">
                    <a16:creationId xmlns:a16="http://schemas.microsoft.com/office/drawing/2014/main" id="{A492CC97-F39C-236B-BD80-FAD1C6A50EE7}"/>
                  </a:ext>
                </a:extLst>
              </p:cNvPr>
              <p:cNvPicPr/>
              <p:nvPr/>
            </p:nvPicPr>
            <p:blipFill>
              <a:blip r:embed="rId9"/>
              <a:stretch>
                <a:fillRect/>
              </a:stretch>
            </p:blipFill>
            <p:spPr>
              <a:xfrm>
                <a:off x="9725533" y="2940174"/>
                <a:ext cx="752415" cy="32864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7" name="Ink 76">
                <a:extLst>
                  <a:ext uri="{FF2B5EF4-FFF2-40B4-BE49-F238E27FC236}">
                    <a16:creationId xmlns:a16="http://schemas.microsoft.com/office/drawing/2014/main" id="{EFCFA91B-8881-8D71-9E85-46B0FB185334}"/>
                  </a:ext>
                </a:extLst>
              </p14:cNvPr>
              <p14:cNvContentPartPr/>
              <p14:nvPr/>
            </p14:nvContentPartPr>
            <p14:xfrm>
              <a:off x="8941461" y="2931875"/>
              <a:ext cx="423720" cy="329760"/>
            </p14:xfrm>
          </p:contentPart>
        </mc:Choice>
        <mc:Fallback xmlns="">
          <p:pic>
            <p:nvPicPr>
              <p:cNvPr id="77" name="Ink 76">
                <a:extLst>
                  <a:ext uri="{FF2B5EF4-FFF2-40B4-BE49-F238E27FC236}">
                    <a16:creationId xmlns:a16="http://schemas.microsoft.com/office/drawing/2014/main" id="{EFCFA91B-8881-8D71-9E85-46B0FB185334}"/>
                  </a:ext>
                </a:extLst>
              </p:cNvPr>
              <p:cNvPicPr/>
              <p:nvPr/>
            </p:nvPicPr>
            <p:blipFill>
              <a:blip r:embed="rId11"/>
              <a:stretch>
                <a:fillRect/>
              </a:stretch>
            </p:blipFill>
            <p:spPr>
              <a:xfrm>
                <a:off x="8925981" y="2916378"/>
                <a:ext cx="454320" cy="3603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8" name="Ink 77">
                <a:extLst>
                  <a:ext uri="{FF2B5EF4-FFF2-40B4-BE49-F238E27FC236}">
                    <a16:creationId xmlns:a16="http://schemas.microsoft.com/office/drawing/2014/main" id="{B0BD1244-C00A-BF2D-75ED-A84C9EA9D054}"/>
                  </a:ext>
                </a:extLst>
              </p14:cNvPr>
              <p14:cNvContentPartPr/>
              <p14:nvPr/>
            </p14:nvContentPartPr>
            <p14:xfrm>
              <a:off x="7404981" y="2877155"/>
              <a:ext cx="1168560" cy="392400"/>
            </p14:xfrm>
          </p:contentPart>
        </mc:Choice>
        <mc:Fallback xmlns="">
          <p:pic>
            <p:nvPicPr>
              <p:cNvPr id="78" name="Ink 77">
                <a:extLst>
                  <a:ext uri="{FF2B5EF4-FFF2-40B4-BE49-F238E27FC236}">
                    <a16:creationId xmlns:a16="http://schemas.microsoft.com/office/drawing/2014/main" id="{B0BD1244-C00A-BF2D-75ED-A84C9EA9D054}"/>
                  </a:ext>
                </a:extLst>
              </p:cNvPr>
              <p:cNvPicPr/>
              <p:nvPr/>
            </p:nvPicPr>
            <p:blipFill>
              <a:blip r:embed="rId13"/>
              <a:stretch>
                <a:fillRect/>
              </a:stretch>
            </p:blipFill>
            <p:spPr>
              <a:xfrm>
                <a:off x="7389496" y="2861675"/>
                <a:ext cx="1199169" cy="423000"/>
              </a:xfrm>
              <a:prstGeom prst="rect">
                <a:avLst/>
              </a:prstGeom>
            </p:spPr>
          </p:pic>
        </mc:Fallback>
      </mc:AlternateContent>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7B42B-2FE8-CD3C-897B-10ABC491F86B}"/>
              </a:ext>
            </a:extLst>
          </p:cNvPr>
          <p:cNvPicPr>
            <a:picLocks noChangeAspect="1"/>
          </p:cNvPicPr>
          <p:nvPr/>
        </p:nvPicPr>
        <p:blipFill>
          <a:blip r:embed="rId3"/>
          <a:stretch>
            <a:fillRect/>
          </a:stretch>
        </p:blipFill>
        <p:spPr>
          <a:xfrm>
            <a:off x="895350" y="346842"/>
            <a:ext cx="10319188" cy="5171090"/>
          </a:xfrm>
          <a:prstGeom prst="rect">
            <a:avLst/>
          </a:prstGeom>
        </p:spPr>
      </p:pic>
      <p:sp>
        <p:nvSpPr>
          <p:cNvPr id="2" name="TextBox 1">
            <a:extLst>
              <a:ext uri="{FF2B5EF4-FFF2-40B4-BE49-F238E27FC236}">
                <a16:creationId xmlns:a16="http://schemas.microsoft.com/office/drawing/2014/main" id="{8C581994-1227-B4CA-3C41-600DF116FFE2}"/>
              </a:ext>
            </a:extLst>
          </p:cNvPr>
          <p:cNvSpPr txBox="1"/>
          <p:nvPr/>
        </p:nvSpPr>
        <p:spPr>
          <a:xfrm>
            <a:off x="809297" y="5969876"/>
            <a:ext cx="8192371" cy="646331"/>
          </a:xfrm>
          <a:prstGeom prst="rect">
            <a:avLst/>
          </a:prstGeom>
          <a:noFill/>
        </p:spPr>
        <p:txBody>
          <a:bodyPr wrap="none" rtlCol="0">
            <a:spAutoFit/>
          </a:bodyPr>
          <a:lstStyle/>
          <a:p>
            <a:r>
              <a:rPr lang="en-US" dirty="0">
                <a:hlinkClick r:id="rId4"/>
              </a:rPr>
              <a:t>https://create.kahoot.it/share/ds-4400/b4792ef6-7afd-401f-90d2-544b877a5ba7</a:t>
            </a:r>
            <a:endParaRPr lang="en-US" dirty="0"/>
          </a:p>
          <a:p>
            <a:endParaRPr lang="en-US" dirty="0"/>
          </a:p>
        </p:txBody>
      </p:sp>
      <p:pic>
        <p:nvPicPr>
          <p:cNvPr id="1028" name="Picture 4" descr="What is Kahoot! and How Does it Work ...">
            <a:extLst>
              <a:ext uri="{FF2B5EF4-FFF2-40B4-BE49-F238E27FC236}">
                <a16:creationId xmlns:a16="http://schemas.microsoft.com/office/drawing/2014/main" id="{D5B27C08-26AC-4F1E-44A3-295CF3F5E6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7945" y="273268"/>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5AB906E8-2D1D-DB9E-62BF-8EA7BFB305CF}"/>
                  </a:ext>
                </a:extLst>
              </p14:cNvPr>
              <p14:cNvContentPartPr/>
              <p14:nvPr/>
            </p14:nvContentPartPr>
            <p14:xfrm>
              <a:off x="3414741" y="388475"/>
              <a:ext cx="243360" cy="474120"/>
            </p14:xfrm>
          </p:contentPart>
        </mc:Choice>
        <mc:Fallback xmlns="">
          <p:pic>
            <p:nvPicPr>
              <p:cNvPr id="17" name="Ink 16">
                <a:extLst>
                  <a:ext uri="{FF2B5EF4-FFF2-40B4-BE49-F238E27FC236}">
                    <a16:creationId xmlns:a16="http://schemas.microsoft.com/office/drawing/2014/main" id="{5AB906E8-2D1D-DB9E-62BF-8EA7BFB305CF}"/>
                  </a:ext>
                </a:extLst>
              </p:cNvPr>
              <p:cNvPicPr/>
              <p:nvPr/>
            </p:nvPicPr>
            <p:blipFill>
              <a:blip r:embed="rId4"/>
              <a:stretch>
                <a:fillRect/>
              </a:stretch>
            </p:blipFill>
            <p:spPr>
              <a:xfrm>
                <a:off x="3399261" y="373007"/>
                <a:ext cx="273960" cy="50469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A3DC2A6A-D811-D7FF-C2AD-22243E3433CD}"/>
                  </a:ext>
                </a:extLst>
              </p14:cNvPr>
              <p14:cNvContentPartPr/>
              <p14:nvPr/>
            </p14:nvContentPartPr>
            <p14:xfrm>
              <a:off x="2277861" y="401435"/>
              <a:ext cx="776520" cy="327240"/>
            </p14:xfrm>
          </p:contentPart>
        </mc:Choice>
        <mc:Fallback xmlns="">
          <p:pic>
            <p:nvPicPr>
              <p:cNvPr id="18" name="Ink 17">
                <a:extLst>
                  <a:ext uri="{FF2B5EF4-FFF2-40B4-BE49-F238E27FC236}">
                    <a16:creationId xmlns:a16="http://schemas.microsoft.com/office/drawing/2014/main" id="{A3DC2A6A-D811-D7FF-C2AD-22243E3433CD}"/>
                  </a:ext>
                </a:extLst>
              </p:cNvPr>
              <p:cNvPicPr/>
              <p:nvPr/>
            </p:nvPicPr>
            <p:blipFill>
              <a:blip r:embed="rId6"/>
              <a:stretch>
                <a:fillRect/>
              </a:stretch>
            </p:blipFill>
            <p:spPr>
              <a:xfrm>
                <a:off x="2262381" y="385938"/>
                <a:ext cx="807120" cy="35787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9A587547-341A-7E4F-D840-0CF35C026A7E}"/>
                  </a:ext>
                </a:extLst>
              </p14:cNvPr>
              <p14:cNvContentPartPr/>
              <p14:nvPr/>
            </p14:nvContentPartPr>
            <p14:xfrm>
              <a:off x="851181" y="290195"/>
              <a:ext cx="1090080" cy="682560"/>
            </p14:xfrm>
          </p:contentPart>
        </mc:Choice>
        <mc:Fallback xmlns="">
          <p:pic>
            <p:nvPicPr>
              <p:cNvPr id="19" name="Ink 18">
                <a:extLst>
                  <a:ext uri="{FF2B5EF4-FFF2-40B4-BE49-F238E27FC236}">
                    <a16:creationId xmlns:a16="http://schemas.microsoft.com/office/drawing/2014/main" id="{9A587547-341A-7E4F-D840-0CF35C026A7E}"/>
                  </a:ext>
                </a:extLst>
              </p:cNvPr>
              <p:cNvPicPr/>
              <p:nvPr/>
            </p:nvPicPr>
            <p:blipFill>
              <a:blip r:embed="rId8"/>
              <a:stretch>
                <a:fillRect/>
              </a:stretch>
            </p:blipFill>
            <p:spPr>
              <a:xfrm>
                <a:off x="835696" y="274715"/>
                <a:ext cx="112069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AED23BE0-7EA4-75D4-0D58-06CF8C543BBA}"/>
                  </a:ext>
                </a:extLst>
              </p14:cNvPr>
              <p14:cNvContentPartPr/>
              <p14:nvPr/>
            </p14:nvContentPartPr>
            <p14:xfrm>
              <a:off x="4049781" y="349235"/>
              <a:ext cx="604080" cy="388080"/>
            </p14:xfrm>
          </p:contentPart>
        </mc:Choice>
        <mc:Fallback xmlns="">
          <p:pic>
            <p:nvPicPr>
              <p:cNvPr id="27" name="Ink 26">
                <a:extLst>
                  <a:ext uri="{FF2B5EF4-FFF2-40B4-BE49-F238E27FC236}">
                    <a16:creationId xmlns:a16="http://schemas.microsoft.com/office/drawing/2014/main" id="{AED23BE0-7EA4-75D4-0D58-06CF8C543BBA}"/>
                  </a:ext>
                </a:extLst>
              </p:cNvPr>
              <p:cNvPicPr/>
              <p:nvPr/>
            </p:nvPicPr>
            <p:blipFill>
              <a:blip r:embed="rId10"/>
              <a:stretch>
                <a:fillRect/>
              </a:stretch>
            </p:blipFill>
            <p:spPr>
              <a:xfrm>
                <a:off x="4034301" y="333741"/>
                <a:ext cx="634680" cy="41870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9D46631C-A093-7880-AB1E-9D112E5A1631}"/>
                  </a:ext>
                </a:extLst>
              </p14:cNvPr>
              <p14:cNvContentPartPr/>
              <p14:nvPr/>
            </p14:nvContentPartPr>
            <p14:xfrm>
              <a:off x="5797941" y="259595"/>
              <a:ext cx="752760" cy="438480"/>
            </p14:xfrm>
          </p:contentPart>
        </mc:Choice>
        <mc:Fallback xmlns="">
          <p:pic>
            <p:nvPicPr>
              <p:cNvPr id="34" name="Ink 33">
                <a:extLst>
                  <a:ext uri="{FF2B5EF4-FFF2-40B4-BE49-F238E27FC236}">
                    <a16:creationId xmlns:a16="http://schemas.microsoft.com/office/drawing/2014/main" id="{9D46631C-A093-7880-AB1E-9D112E5A1631}"/>
                  </a:ext>
                </a:extLst>
              </p:cNvPr>
              <p:cNvPicPr/>
              <p:nvPr/>
            </p:nvPicPr>
            <p:blipFill>
              <a:blip r:embed="rId12"/>
              <a:stretch>
                <a:fillRect/>
              </a:stretch>
            </p:blipFill>
            <p:spPr>
              <a:xfrm>
                <a:off x="5782468" y="244115"/>
                <a:ext cx="783345"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A8CF412-257E-872B-71B1-0AB5CD080FCA}"/>
                  </a:ext>
                </a:extLst>
              </p14:cNvPr>
              <p14:cNvContentPartPr/>
              <p14:nvPr/>
            </p14:nvContentPartPr>
            <p14:xfrm>
              <a:off x="4983621" y="336995"/>
              <a:ext cx="360000" cy="478440"/>
            </p14:xfrm>
          </p:contentPart>
        </mc:Choice>
        <mc:Fallback xmlns="">
          <p:pic>
            <p:nvPicPr>
              <p:cNvPr id="35" name="Ink 34">
                <a:extLst>
                  <a:ext uri="{FF2B5EF4-FFF2-40B4-BE49-F238E27FC236}">
                    <a16:creationId xmlns:a16="http://schemas.microsoft.com/office/drawing/2014/main" id="{2A8CF412-257E-872B-71B1-0AB5CD080FCA}"/>
                  </a:ext>
                </a:extLst>
              </p:cNvPr>
              <p:cNvPicPr/>
              <p:nvPr/>
            </p:nvPicPr>
            <p:blipFill>
              <a:blip r:embed="rId14"/>
              <a:stretch>
                <a:fillRect/>
              </a:stretch>
            </p:blipFill>
            <p:spPr>
              <a:xfrm>
                <a:off x="4968141" y="321515"/>
                <a:ext cx="39060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C8FDB9D1-F3AD-BA21-313F-B80876A6B831}"/>
                  </a:ext>
                </a:extLst>
              </p14:cNvPr>
              <p14:cNvContentPartPr/>
              <p14:nvPr/>
            </p14:nvContentPartPr>
            <p14:xfrm>
              <a:off x="6950301" y="235115"/>
              <a:ext cx="796680" cy="631800"/>
            </p14:xfrm>
          </p:contentPart>
        </mc:Choice>
        <mc:Fallback xmlns="">
          <p:pic>
            <p:nvPicPr>
              <p:cNvPr id="36" name="Ink 35">
                <a:extLst>
                  <a:ext uri="{FF2B5EF4-FFF2-40B4-BE49-F238E27FC236}">
                    <a16:creationId xmlns:a16="http://schemas.microsoft.com/office/drawing/2014/main" id="{C8FDB9D1-F3AD-BA21-313F-B80876A6B831}"/>
                  </a:ext>
                </a:extLst>
              </p:cNvPr>
              <p:cNvPicPr/>
              <p:nvPr/>
            </p:nvPicPr>
            <p:blipFill>
              <a:blip r:embed="rId16"/>
              <a:stretch>
                <a:fillRect/>
              </a:stretch>
            </p:blipFill>
            <p:spPr>
              <a:xfrm>
                <a:off x="6934814" y="219635"/>
                <a:ext cx="827294"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E1A035C4-2DE6-62FD-A8C0-5BB542EEF77B}"/>
                  </a:ext>
                </a:extLst>
              </p14:cNvPr>
              <p14:cNvContentPartPr/>
              <p14:nvPr/>
            </p14:nvContentPartPr>
            <p14:xfrm>
              <a:off x="7107261" y="336995"/>
              <a:ext cx="1152720" cy="572760"/>
            </p14:xfrm>
          </p:contentPart>
        </mc:Choice>
        <mc:Fallback xmlns="">
          <p:pic>
            <p:nvPicPr>
              <p:cNvPr id="46" name="Ink 45">
                <a:extLst>
                  <a:ext uri="{FF2B5EF4-FFF2-40B4-BE49-F238E27FC236}">
                    <a16:creationId xmlns:a16="http://schemas.microsoft.com/office/drawing/2014/main" id="{E1A035C4-2DE6-62FD-A8C0-5BB542EEF77B}"/>
                  </a:ext>
                </a:extLst>
              </p:cNvPr>
              <p:cNvPicPr/>
              <p:nvPr/>
            </p:nvPicPr>
            <p:blipFill>
              <a:blip r:embed="rId18"/>
              <a:stretch>
                <a:fillRect/>
              </a:stretch>
            </p:blipFill>
            <p:spPr>
              <a:xfrm>
                <a:off x="7091781" y="321505"/>
                <a:ext cx="1183320" cy="60337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 name="Ink 50">
                <a:extLst>
                  <a:ext uri="{FF2B5EF4-FFF2-40B4-BE49-F238E27FC236}">
                    <a16:creationId xmlns:a16="http://schemas.microsoft.com/office/drawing/2014/main" id="{3B52EA04-E2D3-67B6-5155-E98B5DDE2C70}"/>
                  </a:ext>
                </a:extLst>
              </p14:cNvPr>
              <p14:cNvContentPartPr/>
              <p14:nvPr/>
            </p14:nvContentPartPr>
            <p14:xfrm>
              <a:off x="9599901" y="196955"/>
              <a:ext cx="157320" cy="313200"/>
            </p14:xfrm>
          </p:contentPart>
        </mc:Choice>
        <mc:Fallback xmlns="">
          <p:pic>
            <p:nvPicPr>
              <p:cNvPr id="51" name="Ink 50">
                <a:extLst>
                  <a:ext uri="{FF2B5EF4-FFF2-40B4-BE49-F238E27FC236}">
                    <a16:creationId xmlns:a16="http://schemas.microsoft.com/office/drawing/2014/main" id="{3B52EA04-E2D3-67B6-5155-E98B5DDE2C70}"/>
                  </a:ext>
                </a:extLst>
              </p:cNvPr>
              <p:cNvPicPr/>
              <p:nvPr/>
            </p:nvPicPr>
            <p:blipFill>
              <a:blip r:embed="rId20"/>
              <a:stretch>
                <a:fillRect/>
              </a:stretch>
            </p:blipFill>
            <p:spPr>
              <a:xfrm>
                <a:off x="9584421" y="181475"/>
                <a:ext cx="1879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2" name="Ink 51">
                <a:extLst>
                  <a:ext uri="{FF2B5EF4-FFF2-40B4-BE49-F238E27FC236}">
                    <a16:creationId xmlns:a16="http://schemas.microsoft.com/office/drawing/2014/main" id="{E23E4C29-E267-9BAE-C864-06CE6A3195A3}"/>
                  </a:ext>
                </a:extLst>
              </p14:cNvPr>
              <p14:cNvContentPartPr/>
              <p14:nvPr/>
            </p14:nvContentPartPr>
            <p14:xfrm>
              <a:off x="8698461" y="407555"/>
              <a:ext cx="564840" cy="416160"/>
            </p14:xfrm>
          </p:contentPart>
        </mc:Choice>
        <mc:Fallback xmlns="">
          <p:pic>
            <p:nvPicPr>
              <p:cNvPr id="52" name="Ink 51">
                <a:extLst>
                  <a:ext uri="{FF2B5EF4-FFF2-40B4-BE49-F238E27FC236}">
                    <a16:creationId xmlns:a16="http://schemas.microsoft.com/office/drawing/2014/main" id="{E23E4C29-E267-9BAE-C864-06CE6A3195A3}"/>
                  </a:ext>
                </a:extLst>
              </p:cNvPr>
              <p:cNvPicPr/>
              <p:nvPr/>
            </p:nvPicPr>
            <p:blipFill>
              <a:blip r:embed="rId22"/>
              <a:stretch>
                <a:fillRect/>
              </a:stretch>
            </p:blipFill>
            <p:spPr>
              <a:xfrm>
                <a:off x="8682981" y="392062"/>
                <a:ext cx="595440" cy="44678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7" name="Ink 56">
                <a:extLst>
                  <a:ext uri="{FF2B5EF4-FFF2-40B4-BE49-F238E27FC236}">
                    <a16:creationId xmlns:a16="http://schemas.microsoft.com/office/drawing/2014/main" id="{2BCA3506-9156-3BC7-9249-26F3F6FA60CC}"/>
                  </a:ext>
                </a:extLst>
              </p14:cNvPr>
              <p14:cNvContentPartPr/>
              <p14:nvPr/>
            </p14:nvContentPartPr>
            <p14:xfrm>
              <a:off x="9764781" y="368315"/>
              <a:ext cx="564480" cy="447480"/>
            </p14:xfrm>
          </p:contentPart>
        </mc:Choice>
        <mc:Fallback xmlns="">
          <p:pic>
            <p:nvPicPr>
              <p:cNvPr id="57" name="Ink 56">
                <a:extLst>
                  <a:ext uri="{FF2B5EF4-FFF2-40B4-BE49-F238E27FC236}">
                    <a16:creationId xmlns:a16="http://schemas.microsoft.com/office/drawing/2014/main" id="{2BCA3506-9156-3BC7-9249-26F3F6FA60CC}"/>
                  </a:ext>
                </a:extLst>
              </p:cNvPr>
              <p:cNvPicPr/>
              <p:nvPr/>
            </p:nvPicPr>
            <p:blipFill>
              <a:blip r:embed="rId24"/>
              <a:stretch>
                <a:fillRect/>
              </a:stretch>
            </p:blipFill>
            <p:spPr>
              <a:xfrm>
                <a:off x="9749311" y="352823"/>
                <a:ext cx="595060" cy="47810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8" name="Ink 57">
                <a:extLst>
                  <a:ext uri="{FF2B5EF4-FFF2-40B4-BE49-F238E27FC236}">
                    <a16:creationId xmlns:a16="http://schemas.microsoft.com/office/drawing/2014/main" id="{06E0E3F0-C0A7-1479-208A-9A1F326358D8}"/>
                  </a:ext>
                </a:extLst>
              </p14:cNvPr>
              <p14:cNvContentPartPr/>
              <p14:nvPr/>
            </p14:nvContentPartPr>
            <p14:xfrm>
              <a:off x="10581621" y="227195"/>
              <a:ext cx="296640" cy="320760"/>
            </p14:xfrm>
          </p:contentPart>
        </mc:Choice>
        <mc:Fallback xmlns="">
          <p:pic>
            <p:nvPicPr>
              <p:cNvPr id="58" name="Ink 57">
                <a:extLst>
                  <a:ext uri="{FF2B5EF4-FFF2-40B4-BE49-F238E27FC236}">
                    <a16:creationId xmlns:a16="http://schemas.microsoft.com/office/drawing/2014/main" id="{06E0E3F0-C0A7-1479-208A-9A1F326358D8}"/>
                  </a:ext>
                </a:extLst>
              </p:cNvPr>
              <p:cNvPicPr/>
              <p:nvPr/>
            </p:nvPicPr>
            <p:blipFill>
              <a:blip r:embed="rId26"/>
              <a:stretch>
                <a:fillRect/>
              </a:stretch>
            </p:blipFill>
            <p:spPr>
              <a:xfrm>
                <a:off x="10566141" y="211715"/>
                <a:ext cx="3272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9" name="Ink 58">
                <a:extLst>
                  <a:ext uri="{FF2B5EF4-FFF2-40B4-BE49-F238E27FC236}">
                    <a16:creationId xmlns:a16="http://schemas.microsoft.com/office/drawing/2014/main" id="{0E619072-E1E7-FB62-3860-DDD06F4F5D24}"/>
                  </a:ext>
                </a:extLst>
              </p14:cNvPr>
              <p14:cNvContentPartPr/>
              <p14:nvPr/>
            </p14:nvContentPartPr>
            <p14:xfrm>
              <a:off x="7288341" y="525275"/>
              <a:ext cx="258120" cy="243360"/>
            </p14:xfrm>
          </p:contentPart>
        </mc:Choice>
        <mc:Fallback xmlns="">
          <p:pic>
            <p:nvPicPr>
              <p:cNvPr id="59" name="Ink 58">
                <a:extLst>
                  <a:ext uri="{FF2B5EF4-FFF2-40B4-BE49-F238E27FC236}">
                    <a16:creationId xmlns:a16="http://schemas.microsoft.com/office/drawing/2014/main" id="{0E619072-E1E7-FB62-3860-DDD06F4F5D24}"/>
                  </a:ext>
                </a:extLst>
              </p:cNvPr>
              <p:cNvPicPr/>
              <p:nvPr/>
            </p:nvPicPr>
            <p:blipFill>
              <a:blip r:embed="rId28"/>
              <a:stretch>
                <a:fillRect/>
              </a:stretch>
            </p:blipFill>
            <p:spPr>
              <a:xfrm>
                <a:off x="7272883" y="509795"/>
                <a:ext cx="288677"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4" name="Ink 63">
                <a:extLst>
                  <a:ext uri="{FF2B5EF4-FFF2-40B4-BE49-F238E27FC236}">
                    <a16:creationId xmlns:a16="http://schemas.microsoft.com/office/drawing/2014/main" id="{71ADC992-F199-DA66-DC80-3AA7950AE34A}"/>
                  </a:ext>
                </a:extLst>
              </p14:cNvPr>
              <p14:cNvContentPartPr/>
              <p14:nvPr/>
            </p14:nvContentPartPr>
            <p14:xfrm>
              <a:off x="369501" y="2202875"/>
              <a:ext cx="223200" cy="705960"/>
            </p14:xfrm>
          </p:contentPart>
        </mc:Choice>
        <mc:Fallback xmlns="">
          <p:pic>
            <p:nvPicPr>
              <p:cNvPr id="64" name="Ink 63">
                <a:extLst>
                  <a:ext uri="{FF2B5EF4-FFF2-40B4-BE49-F238E27FC236}">
                    <a16:creationId xmlns:a16="http://schemas.microsoft.com/office/drawing/2014/main" id="{71ADC992-F199-DA66-DC80-3AA7950AE34A}"/>
                  </a:ext>
                </a:extLst>
              </p:cNvPr>
              <p:cNvPicPr/>
              <p:nvPr/>
            </p:nvPicPr>
            <p:blipFill>
              <a:blip r:embed="rId30"/>
              <a:stretch>
                <a:fillRect/>
              </a:stretch>
            </p:blipFill>
            <p:spPr>
              <a:xfrm>
                <a:off x="354046" y="2187387"/>
                <a:ext cx="253751" cy="73657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5" name="Ink 64">
                <a:extLst>
                  <a:ext uri="{FF2B5EF4-FFF2-40B4-BE49-F238E27FC236}">
                    <a16:creationId xmlns:a16="http://schemas.microsoft.com/office/drawing/2014/main" id="{A77C826B-C327-60D8-E312-90F23B563AD7}"/>
                  </a:ext>
                </a:extLst>
              </p14:cNvPr>
              <p14:cNvContentPartPr/>
              <p14:nvPr/>
            </p14:nvContentPartPr>
            <p14:xfrm>
              <a:off x="310101" y="415475"/>
              <a:ext cx="153000" cy="509760"/>
            </p14:xfrm>
          </p:contentPart>
        </mc:Choice>
        <mc:Fallback xmlns="">
          <p:pic>
            <p:nvPicPr>
              <p:cNvPr id="65" name="Ink 64">
                <a:extLst>
                  <a:ext uri="{FF2B5EF4-FFF2-40B4-BE49-F238E27FC236}">
                    <a16:creationId xmlns:a16="http://schemas.microsoft.com/office/drawing/2014/main" id="{A77C826B-C327-60D8-E312-90F23B563AD7}"/>
                  </a:ext>
                </a:extLst>
              </p:cNvPr>
              <p:cNvPicPr/>
              <p:nvPr/>
            </p:nvPicPr>
            <p:blipFill>
              <a:blip r:embed="rId32"/>
              <a:stretch>
                <a:fillRect/>
              </a:stretch>
            </p:blipFill>
            <p:spPr>
              <a:xfrm>
                <a:off x="294584" y="400006"/>
                <a:ext cx="183672"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6" name="Ink 65">
                <a:extLst>
                  <a:ext uri="{FF2B5EF4-FFF2-40B4-BE49-F238E27FC236}">
                    <a16:creationId xmlns:a16="http://schemas.microsoft.com/office/drawing/2014/main" id="{C123439E-1830-11AB-D2B9-767B5836DCB5}"/>
                  </a:ext>
                </a:extLst>
              </p14:cNvPr>
              <p14:cNvContentPartPr/>
              <p14:nvPr/>
            </p14:nvContentPartPr>
            <p14:xfrm>
              <a:off x="984381" y="2077595"/>
              <a:ext cx="141480" cy="1092600"/>
            </p14:xfrm>
          </p:contentPart>
        </mc:Choice>
        <mc:Fallback xmlns="">
          <p:pic>
            <p:nvPicPr>
              <p:cNvPr id="66" name="Ink 65">
                <a:extLst>
                  <a:ext uri="{FF2B5EF4-FFF2-40B4-BE49-F238E27FC236}">
                    <a16:creationId xmlns:a16="http://schemas.microsoft.com/office/drawing/2014/main" id="{C123439E-1830-11AB-D2B9-767B5836DCB5}"/>
                  </a:ext>
                </a:extLst>
              </p:cNvPr>
              <p:cNvPicPr/>
              <p:nvPr/>
            </p:nvPicPr>
            <p:blipFill>
              <a:blip r:embed="rId34"/>
              <a:stretch>
                <a:fillRect/>
              </a:stretch>
            </p:blipFill>
            <p:spPr>
              <a:xfrm>
                <a:off x="968901" y="2062115"/>
                <a:ext cx="17208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3" name="Ink 82">
                <a:extLst>
                  <a:ext uri="{FF2B5EF4-FFF2-40B4-BE49-F238E27FC236}">
                    <a16:creationId xmlns:a16="http://schemas.microsoft.com/office/drawing/2014/main" id="{7715A925-727C-B850-DAFC-CFF9A93BAC45}"/>
                  </a:ext>
                </a:extLst>
              </p14:cNvPr>
              <p14:cNvContentPartPr/>
              <p14:nvPr/>
            </p14:nvContentPartPr>
            <p14:xfrm>
              <a:off x="4176861" y="2220155"/>
              <a:ext cx="610200" cy="469440"/>
            </p14:xfrm>
          </p:contentPart>
        </mc:Choice>
        <mc:Fallback xmlns="">
          <p:pic>
            <p:nvPicPr>
              <p:cNvPr id="83" name="Ink 82">
                <a:extLst>
                  <a:ext uri="{FF2B5EF4-FFF2-40B4-BE49-F238E27FC236}">
                    <a16:creationId xmlns:a16="http://schemas.microsoft.com/office/drawing/2014/main" id="{7715A925-727C-B850-DAFC-CFF9A93BAC45}"/>
                  </a:ext>
                </a:extLst>
              </p:cNvPr>
              <p:cNvPicPr/>
              <p:nvPr/>
            </p:nvPicPr>
            <p:blipFill>
              <a:blip r:embed="rId36"/>
              <a:stretch>
                <a:fillRect/>
              </a:stretch>
            </p:blipFill>
            <p:spPr>
              <a:xfrm>
                <a:off x="4161372" y="2204663"/>
                <a:ext cx="640818" cy="50006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4" name="Ink 83">
                <a:extLst>
                  <a:ext uri="{FF2B5EF4-FFF2-40B4-BE49-F238E27FC236}">
                    <a16:creationId xmlns:a16="http://schemas.microsoft.com/office/drawing/2014/main" id="{CE48ACE6-BCBF-5F18-CE92-D7B85D24B417}"/>
                  </a:ext>
                </a:extLst>
              </p14:cNvPr>
              <p14:cNvContentPartPr/>
              <p14:nvPr/>
            </p14:nvContentPartPr>
            <p14:xfrm>
              <a:off x="3736221" y="2540195"/>
              <a:ext cx="165240" cy="290520"/>
            </p14:xfrm>
          </p:contentPart>
        </mc:Choice>
        <mc:Fallback xmlns="">
          <p:pic>
            <p:nvPicPr>
              <p:cNvPr id="84" name="Ink 83">
                <a:extLst>
                  <a:ext uri="{FF2B5EF4-FFF2-40B4-BE49-F238E27FC236}">
                    <a16:creationId xmlns:a16="http://schemas.microsoft.com/office/drawing/2014/main" id="{CE48ACE6-BCBF-5F18-CE92-D7B85D24B417}"/>
                  </a:ext>
                </a:extLst>
              </p:cNvPr>
              <p:cNvPicPr/>
              <p:nvPr/>
            </p:nvPicPr>
            <p:blipFill>
              <a:blip r:embed="rId38"/>
              <a:stretch>
                <a:fillRect/>
              </a:stretch>
            </p:blipFill>
            <p:spPr>
              <a:xfrm>
                <a:off x="3720741" y="2524715"/>
                <a:ext cx="195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5" name="Ink 84">
                <a:extLst>
                  <a:ext uri="{FF2B5EF4-FFF2-40B4-BE49-F238E27FC236}">
                    <a16:creationId xmlns:a16="http://schemas.microsoft.com/office/drawing/2014/main" id="{B4478A16-35D5-9DCC-DD2C-3B9A4AACF761}"/>
                  </a:ext>
                </a:extLst>
              </p14:cNvPr>
              <p14:cNvContentPartPr/>
              <p14:nvPr/>
            </p14:nvContentPartPr>
            <p14:xfrm>
              <a:off x="2497461" y="2332835"/>
              <a:ext cx="682560" cy="402480"/>
            </p14:xfrm>
          </p:contentPart>
        </mc:Choice>
        <mc:Fallback xmlns="">
          <p:pic>
            <p:nvPicPr>
              <p:cNvPr id="85" name="Ink 84">
                <a:extLst>
                  <a:ext uri="{FF2B5EF4-FFF2-40B4-BE49-F238E27FC236}">
                    <a16:creationId xmlns:a16="http://schemas.microsoft.com/office/drawing/2014/main" id="{B4478A16-35D5-9DCC-DD2C-3B9A4AACF761}"/>
                  </a:ext>
                </a:extLst>
              </p:cNvPr>
              <p:cNvPicPr/>
              <p:nvPr/>
            </p:nvPicPr>
            <p:blipFill>
              <a:blip r:embed="rId40"/>
              <a:stretch>
                <a:fillRect/>
              </a:stretch>
            </p:blipFill>
            <p:spPr>
              <a:xfrm>
                <a:off x="2481973" y="2317369"/>
                <a:ext cx="713176" cy="433053"/>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6" name="Ink 85">
                <a:extLst>
                  <a:ext uri="{FF2B5EF4-FFF2-40B4-BE49-F238E27FC236}">
                    <a16:creationId xmlns:a16="http://schemas.microsoft.com/office/drawing/2014/main" id="{4FD2094B-EC2F-16EA-16B8-4628BEAB060B}"/>
                  </a:ext>
                </a:extLst>
              </p14:cNvPr>
              <p14:cNvContentPartPr/>
              <p14:nvPr/>
            </p14:nvContentPartPr>
            <p14:xfrm>
              <a:off x="1297941" y="1951955"/>
              <a:ext cx="674640" cy="1434960"/>
            </p14:xfrm>
          </p:contentPart>
        </mc:Choice>
        <mc:Fallback xmlns="">
          <p:pic>
            <p:nvPicPr>
              <p:cNvPr id="86" name="Ink 85">
                <a:extLst>
                  <a:ext uri="{FF2B5EF4-FFF2-40B4-BE49-F238E27FC236}">
                    <a16:creationId xmlns:a16="http://schemas.microsoft.com/office/drawing/2014/main" id="{4FD2094B-EC2F-16EA-16B8-4628BEAB060B}"/>
                  </a:ext>
                </a:extLst>
              </p:cNvPr>
              <p:cNvPicPr/>
              <p:nvPr/>
            </p:nvPicPr>
            <p:blipFill>
              <a:blip r:embed="rId42"/>
              <a:stretch>
                <a:fillRect/>
              </a:stretch>
            </p:blipFill>
            <p:spPr>
              <a:xfrm>
                <a:off x="1282461" y="1936475"/>
                <a:ext cx="705240" cy="1465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4" name="Ink 103">
                <a:extLst>
                  <a:ext uri="{FF2B5EF4-FFF2-40B4-BE49-F238E27FC236}">
                    <a16:creationId xmlns:a16="http://schemas.microsoft.com/office/drawing/2014/main" id="{4D01D97C-7E5C-F203-4392-9750B9BA6C1D}"/>
                  </a:ext>
                </a:extLst>
              </p14:cNvPr>
              <p14:cNvContentPartPr/>
              <p14:nvPr/>
            </p14:nvContentPartPr>
            <p14:xfrm>
              <a:off x="5868501" y="1787435"/>
              <a:ext cx="2626560" cy="768600"/>
            </p14:xfrm>
          </p:contentPart>
        </mc:Choice>
        <mc:Fallback xmlns="">
          <p:pic>
            <p:nvPicPr>
              <p:cNvPr id="104" name="Ink 103">
                <a:extLst>
                  <a:ext uri="{FF2B5EF4-FFF2-40B4-BE49-F238E27FC236}">
                    <a16:creationId xmlns:a16="http://schemas.microsoft.com/office/drawing/2014/main" id="{4D01D97C-7E5C-F203-4392-9750B9BA6C1D}"/>
                  </a:ext>
                </a:extLst>
              </p:cNvPr>
              <p:cNvPicPr/>
              <p:nvPr/>
            </p:nvPicPr>
            <p:blipFill>
              <a:blip r:embed="rId44"/>
              <a:stretch>
                <a:fillRect/>
              </a:stretch>
            </p:blipFill>
            <p:spPr>
              <a:xfrm>
                <a:off x="5853023" y="1771955"/>
                <a:ext cx="2657156" cy="79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5" name="Ink 104">
                <a:extLst>
                  <a:ext uri="{FF2B5EF4-FFF2-40B4-BE49-F238E27FC236}">
                    <a16:creationId xmlns:a16="http://schemas.microsoft.com/office/drawing/2014/main" id="{5FE703CC-0816-000E-8C2F-10594564F775}"/>
                  </a:ext>
                </a:extLst>
              </p14:cNvPr>
              <p14:cNvContentPartPr/>
              <p14:nvPr/>
            </p14:nvContentPartPr>
            <p14:xfrm>
              <a:off x="5147061" y="2282075"/>
              <a:ext cx="259200" cy="461880"/>
            </p14:xfrm>
          </p:contentPart>
        </mc:Choice>
        <mc:Fallback xmlns="">
          <p:pic>
            <p:nvPicPr>
              <p:cNvPr id="105" name="Ink 104">
                <a:extLst>
                  <a:ext uri="{FF2B5EF4-FFF2-40B4-BE49-F238E27FC236}">
                    <a16:creationId xmlns:a16="http://schemas.microsoft.com/office/drawing/2014/main" id="{5FE703CC-0816-000E-8C2F-10594564F775}"/>
                  </a:ext>
                </a:extLst>
              </p:cNvPr>
              <p:cNvPicPr/>
              <p:nvPr/>
            </p:nvPicPr>
            <p:blipFill>
              <a:blip r:embed="rId46"/>
              <a:stretch>
                <a:fillRect/>
              </a:stretch>
            </p:blipFill>
            <p:spPr>
              <a:xfrm>
                <a:off x="5131581" y="2266595"/>
                <a:ext cx="2898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6" name="Ink 105">
                <a:extLst>
                  <a:ext uri="{FF2B5EF4-FFF2-40B4-BE49-F238E27FC236}">
                    <a16:creationId xmlns:a16="http://schemas.microsoft.com/office/drawing/2014/main" id="{4F90AA99-D53B-7D7A-9092-09BC675D6C3F}"/>
                  </a:ext>
                </a:extLst>
              </p14:cNvPr>
              <p14:cNvContentPartPr/>
              <p14:nvPr/>
            </p14:nvContentPartPr>
            <p14:xfrm>
              <a:off x="8878821" y="2304755"/>
              <a:ext cx="8280" cy="31680"/>
            </p14:xfrm>
          </p:contentPart>
        </mc:Choice>
        <mc:Fallback xmlns="">
          <p:pic>
            <p:nvPicPr>
              <p:cNvPr id="106" name="Ink 105">
                <a:extLst>
                  <a:ext uri="{FF2B5EF4-FFF2-40B4-BE49-F238E27FC236}">
                    <a16:creationId xmlns:a16="http://schemas.microsoft.com/office/drawing/2014/main" id="{4F90AA99-D53B-7D7A-9092-09BC675D6C3F}"/>
                  </a:ext>
                </a:extLst>
              </p:cNvPr>
              <p:cNvPicPr/>
              <p:nvPr/>
            </p:nvPicPr>
            <p:blipFill>
              <a:blip r:embed="rId48"/>
              <a:stretch>
                <a:fillRect/>
              </a:stretch>
            </p:blipFill>
            <p:spPr>
              <a:xfrm>
                <a:off x="8862637" y="2289275"/>
                <a:ext cx="40271"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7" name="Ink 106">
                <a:extLst>
                  <a:ext uri="{FF2B5EF4-FFF2-40B4-BE49-F238E27FC236}">
                    <a16:creationId xmlns:a16="http://schemas.microsoft.com/office/drawing/2014/main" id="{0CD3DAB0-071F-725C-105F-FA481A7C32BE}"/>
                  </a:ext>
                </a:extLst>
              </p14:cNvPr>
              <p14:cNvContentPartPr/>
              <p14:nvPr/>
            </p14:nvContentPartPr>
            <p14:xfrm>
              <a:off x="8651661" y="2524355"/>
              <a:ext cx="188640" cy="86760"/>
            </p14:xfrm>
          </p:contentPart>
        </mc:Choice>
        <mc:Fallback xmlns="">
          <p:pic>
            <p:nvPicPr>
              <p:cNvPr id="107" name="Ink 106">
                <a:extLst>
                  <a:ext uri="{FF2B5EF4-FFF2-40B4-BE49-F238E27FC236}">
                    <a16:creationId xmlns:a16="http://schemas.microsoft.com/office/drawing/2014/main" id="{0CD3DAB0-071F-725C-105F-FA481A7C32BE}"/>
                  </a:ext>
                </a:extLst>
              </p:cNvPr>
              <p:cNvPicPr/>
              <p:nvPr/>
            </p:nvPicPr>
            <p:blipFill>
              <a:blip r:embed="rId50"/>
              <a:stretch>
                <a:fillRect/>
              </a:stretch>
            </p:blipFill>
            <p:spPr>
              <a:xfrm>
                <a:off x="8636181" y="2508875"/>
                <a:ext cx="2192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2" name="Ink 111">
                <a:extLst>
                  <a:ext uri="{FF2B5EF4-FFF2-40B4-BE49-F238E27FC236}">
                    <a16:creationId xmlns:a16="http://schemas.microsoft.com/office/drawing/2014/main" id="{6A684EA8-9038-F945-BBF4-054FAEED88CB}"/>
                  </a:ext>
                </a:extLst>
              </p14:cNvPr>
              <p14:cNvContentPartPr/>
              <p14:nvPr/>
            </p14:nvContentPartPr>
            <p14:xfrm>
              <a:off x="10336821" y="2007035"/>
              <a:ext cx="23760" cy="282600"/>
            </p14:xfrm>
          </p:contentPart>
        </mc:Choice>
        <mc:Fallback xmlns="">
          <p:pic>
            <p:nvPicPr>
              <p:cNvPr id="112" name="Ink 111">
                <a:extLst>
                  <a:ext uri="{FF2B5EF4-FFF2-40B4-BE49-F238E27FC236}">
                    <a16:creationId xmlns:a16="http://schemas.microsoft.com/office/drawing/2014/main" id="{6A684EA8-9038-F945-BBF4-054FAEED88CB}"/>
                  </a:ext>
                </a:extLst>
              </p:cNvPr>
              <p:cNvPicPr/>
              <p:nvPr/>
            </p:nvPicPr>
            <p:blipFill>
              <a:blip r:embed="rId52"/>
              <a:stretch>
                <a:fillRect/>
              </a:stretch>
            </p:blipFill>
            <p:spPr>
              <a:xfrm>
                <a:off x="10321341" y="1991555"/>
                <a:ext cx="543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3" name="Ink 112">
                <a:extLst>
                  <a:ext uri="{FF2B5EF4-FFF2-40B4-BE49-F238E27FC236}">
                    <a16:creationId xmlns:a16="http://schemas.microsoft.com/office/drawing/2014/main" id="{9007907D-D29B-D382-4622-E819B6D2986C}"/>
                  </a:ext>
                </a:extLst>
              </p14:cNvPr>
              <p14:cNvContentPartPr/>
              <p14:nvPr/>
            </p14:nvContentPartPr>
            <p14:xfrm>
              <a:off x="9302181" y="1964195"/>
              <a:ext cx="659160" cy="458640"/>
            </p14:xfrm>
          </p:contentPart>
        </mc:Choice>
        <mc:Fallback xmlns="">
          <p:pic>
            <p:nvPicPr>
              <p:cNvPr id="113" name="Ink 112">
                <a:extLst>
                  <a:ext uri="{FF2B5EF4-FFF2-40B4-BE49-F238E27FC236}">
                    <a16:creationId xmlns:a16="http://schemas.microsoft.com/office/drawing/2014/main" id="{9007907D-D29B-D382-4622-E819B6D2986C}"/>
                  </a:ext>
                </a:extLst>
              </p:cNvPr>
              <p:cNvPicPr/>
              <p:nvPr/>
            </p:nvPicPr>
            <p:blipFill>
              <a:blip r:embed="rId54"/>
              <a:stretch>
                <a:fillRect/>
              </a:stretch>
            </p:blipFill>
            <p:spPr>
              <a:xfrm>
                <a:off x="9286701" y="1948703"/>
                <a:ext cx="689760" cy="489264"/>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6" name="Ink 115">
                <a:extLst>
                  <a:ext uri="{FF2B5EF4-FFF2-40B4-BE49-F238E27FC236}">
                    <a16:creationId xmlns:a16="http://schemas.microsoft.com/office/drawing/2014/main" id="{D211E54D-E316-A7C9-1E2F-F3F42C7CC194}"/>
                  </a:ext>
                </a:extLst>
              </p14:cNvPr>
              <p14:cNvContentPartPr/>
              <p14:nvPr/>
            </p14:nvContentPartPr>
            <p14:xfrm>
              <a:off x="342501" y="4186115"/>
              <a:ext cx="281520" cy="525600"/>
            </p14:xfrm>
          </p:contentPart>
        </mc:Choice>
        <mc:Fallback xmlns="">
          <p:pic>
            <p:nvPicPr>
              <p:cNvPr id="116" name="Ink 115">
                <a:extLst>
                  <a:ext uri="{FF2B5EF4-FFF2-40B4-BE49-F238E27FC236}">
                    <a16:creationId xmlns:a16="http://schemas.microsoft.com/office/drawing/2014/main" id="{D211E54D-E316-A7C9-1E2F-F3F42C7CC194}"/>
                  </a:ext>
                </a:extLst>
              </p:cNvPr>
              <p:cNvPicPr/>
              <p:nvPr/>
            </p:nvPicPr>
            <p:blipFill>
              <a:blip r:embed="rId56"/>
              <a:stretch>
                <a:fillRect/>
              </a:stretch>
            </p:blipFill>
            <p:spPr>
              <a:xfrm>
                <a:off x="327041" y="4170635"/>
                <a:ext cx="312081" cy="556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7" name="Ink 116">
                <a:extLst>
                  <a:ext uri="{FF2B5EF4-FFF2-40B4-BE49-F238E27FC236}">
                    <a16:creationId xmlns:a16="http://schemas.microsoft.com/office/drawing/2014/main" id="{675A3602-4412-41EE-11FA-21033AC1BCF8}"/>
                  </a:ext>
                </a:extLst>
              </p14:cNvPr>
              <p14:cNvContentPartPr/>
              <p14:nvPr/>
            </p14:nvContentPartPr>
            <p14:xfrm>
              <a:off x="1056741" y="3794435"/>
              <a:ext cx="194760" cy="1380240"/>
            </p14:xfrm>
          </p:contentPart>
        </mc:Choice>
        <mc:Fallback xmlns="">
          <p:pic>
            <p:nvPicPr>
              <p:cNvPr id="117" name="Ink 116">
                <a:extLst>
                  <a:ext uri="{FF2B5EF4-FFF2-40B4-BE49-F238E27FC236}">
                    <a16:creationId xmlns:a16="http://schemas.microsoft.com/office/drawing/2014/main" id="{675A3602-4412-41EE-11FA-21033AC1BCF8}"/>
                  </a:ext>
                </a:extLst>
              </p:cNvPr>
              <p:cNvPicPr/>
              <p:nvPr/>
            </p:nvPicPr>
            <p:blipFill>
              <a:blip r:embed="rId58"/>
              <a:stretch>
                <a:fillRect/>
              </a:stretch>
            </p:blipFill>
            <p:spPr>
              <a:xfrm>
                <a:off x="1041232" y="3778955"/>
                <a:ext cx="225417" cy="1410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2" name="Ink 121">
                <a:extLst>
                  <a:ext uri="{FF2B5EF4-FFF2-40B4-BE49-F238E27FC236}">
                    <a16:creationId xmlns:a16="http://schemas.microsoft.com/office/drawing/2014/main" id="{E8949DE4-30C6-E8F5-6D7F-21D4E96BE2C5}"/>
                  </a:ext>
                </a:extLst>
              </p14:cNvPr>
              <p14:cNvContentPartPr/>
              <p14:nvPr/>
            </p14:nvContentPartPr>
            <p14:xfrm>
              <a:off x="1423581" y="3810995"/>
              <a:ext cx="204120" cy="1219680"/>
            </p14:xfrm>
          </p:contentPart>
        </mc:Choice>
        <mc:Fallback xmlns="">
          <p:pic>
            <p:nvPicPr>
              <p:cNvPr id="122" name="Ink 121">
                <a:extLst>
                  <a:ext uri="{FF2B5EF4-FFF2-40B4-BE49-F238E27FC236}">
                    <a16:creationId xmlns:a16="http://schemas.microsoft.com/office/drawing/2014/main" id="{E8949DE4-30C6-E8F5-6D7F-21D4E96BE2C5}"/>
                  </a:ext>
                </a:extLst>
              </p:cNvPr>
              <p:cNvPicPr/>
              <p:nvPr/>
            </p:nvPicPr>
            <p:blipFill>
              <a:blip r:embed="rId60"/>
              <a:stretch>
                <a:fillRect/>
              </a:stretch>
            </p:blipFill>
            <p:spPr>
              <a:xfrm>
                <a:off x="1408101" y="3795520"/>
                <a:ext cx="234720" cy="12502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1" name="Ink 130">
                <a:extLst>
                  <a:ext uri="{FF2B5EF4-FFF2-40B4-BE49-F238E27FC236}">
                    <a16:creationId xmlns:a16="http://schemas.microsoft.com/office/drawing/2014/main" id="{0AD12BFF-D571-5CE9-E8C6-ECE45578FC9A}"/>
                  </a:ext>
                </a:extLst>
              </p14:cNvPr>
              <p14:cNvContentPartPr/>
              <p14:nvPr/>
            </p14:nvContentPartPr>
            <p14:xfrm>
              <a:off x="2638581" y="4124555"/>
              <a:ext cx="705960" cy="375840"/>
            </p14:xfrm>
          </p:contentPart>
        </mc:Choice>
        <mc:Fallback xmlns="">
          <p:pic>
            <p:nvPicPr>
              <p:cNvPr id="131" name="Ink 130">
                <a:extLst>
                  <a:ext uri="{FF2B5EF4-FFF2-40B4-BE49-F238E27FC236}">
                    <a16:creationId xmlns:a16="http://schemas.microsoft.com/office/drawing/2014/main" id="{0AD12BFF-D571-5CE9-E8C6-ECE45578FC9A}"/>
                  </a:ext>
                </a:extLst>
              </p:cNvPr>
              <p:cNvPicPr/>
              <p:nvPr/>
            </p:nvPicPr>
            <p:blipFill>
              <a:blip r:embed="rId62"/>
              <a:stretch>
                <a:fillRect/>
              </a:stretch>
            </p:blipFill>
            <p:spPr>
              <a:xfrm>
                <a:off x="2623093" y="4109075"/>
                <a:ext cx="736576"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2" name="Ink 131">
                <a:extLst>
                  <a:ext uri="{FF2B5EF4-FFF2-40B4-BE49-F238E27FC236}">
                    <a16:creationId xmlns:a16="http://schemas.microsoft.com/office/drawing/2014/main" id="{1ADC9D5D-C3DB-0CE4-FC37-B031E7F9C029}"/>
                  </a:ext>
                </a:extLst>
              </p14:cNvPr>
              <p14:cNvContentPartPr/>
              <p14:nvPr/>
            </p14:nvContentPartPr>
            <p14:xfrm>
              <a:off x="1446981" y="3653315"/>
              <a:ext cx="721800" cy="1521360"/>
            </p14:xfrm>
          </p:contentPart>
        </mc:Choice>
        <mc:Fallback xmlns="">
          <p:pic>
            <p:nvPicPr>
              <p:cNvPr id="132" name="Ink 131">
                <a:extLst>
                  <a:ext uri="{FF2B5EF4-FFF2-40B4-BE49-F238E27FC236}">
                    <a16:creationId xmlns:a16="http://schemas.microsoft.com/office/drawing/2014/main" id="{1ADC9D5D-C3DB-0CE4-FC37-B031E7F9C029}"/>
                  </a:ext>
                </a:extLst>
              </p:cNvPr>
              <p:cNvPicPr/>
              <p:nvPr/>
            </p:nvPicPr>
            <p:blipFill>
              <a:blip r:embed="rId64"/>
              <a:stretch>
                <a:fillRect/>
              </a:stretch>
            </p:blipFill>
            <p:spPr>
              <a:xfrm>
                <a:off x="1431493" y="3637835"/>
                <a:ext cx="752415" cy="1551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7" name="Ink 136">
                <a:extLst>
                  <a:ext uri="{FF2B5EF4-FFF2-40B4-BE49-F238E27FC236}">
                    <a16:creationId xmlns:a16="http://schemas.microsoft.com/office/drawing/2014/main" id="{66EC01D9-61BC-1AD9-72C1-8F86B0FB0773}"/>
                  </a:ext>
                </a:extLst>
              </p14:cNvPr>
              <p14:cNvContentPartPr/>
              <p14:nvPr/>
            </p14:nvContentPartPr>
            <p14:xfrm>
              <a:off x="3814701" y="4209875"/>
              <a:ext cx="196200" cy="353160"/>
            </p14:xfrm>
          </p:contentPart>
        </mc:Choice>
        <mc:Fallback xmlns="">
          <p:pic>
            <p:nvPicPr>
              <p:cNvPr id="137" name="Ink 136">
                <a:extLst>
                  <a:ext uri="{FF2B5EF4-FFF2-40B4-BE49-F238E27FC236}">
                    <a16:creationId xmlns:a16="http://schemas.microsoft.com/office/drawing/2014/main" id="{66EC01D9-61BC-1AD9-72C1-8F86B0FB0773}"/>
                  </a:ext>
                </a:extLst>
              </p:cNvPr>
              <p:cNvPicPr/>
              <p:nvPr/>
            </p:nvPicPr>
            <p:blipFill>
              <a:blip r:embed="rId66"/>
              <a:stretch>
                <a:fillRect/>
              </a:stretch>
            </p:blipFill>
            <p:spPr>
              <a:xfrm>
                <a:off x="3799221" y="4194395"/>
                <a:ext cx="2268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2" name="Ink 141">
                <a:extLst>
                  <a:ext uri="{FF2B5EF4-FFF2-40B4-BE49-F238E27FC236}">
                    <a16:creationId xmlns:a16="http://schemas.microsoft.com/office/drawing/2014/main" id="{65495AD7-E918-16C4-BF6F-B2413C21FA94}"/>
                  </a:ext>
                </a:extLst>
              </p14:cNvPr>
              <p14:cNvContentPartPr/>
              <p14:nvPr/>
            </p14:nvContentPartPr>
            <p14:xfrm>
              <a:off x="4410501" y="3955355"/>
              <a:ext cx="682200" cy="388080"/>
            </p14:xfrm>
          </p:contentPart>
        </mc:Choice>
        <mc:Fallback xmlns="">
          <p:pic>
            <p:nvPicPr>
              <p:cNvPr id="142" name="Ink 141">
                <a:extLst>
                  <a:ext uri="{FF2B5EF4-FFF2-40B4-BE49-F238E27FC236}">
                    <a16:creationId xmlns:a16="http://schemas.microsoft.com/office/drawing/2014/main" id="{65495AD7-E918-16C4-BF6F-B2413C21FA94}"/>
                  </a:ext>
                </a:extLst>
              </p:cNvPr>
              <p:cNvPicPr/>
              <p:nvPr/>
            </p:nvPicPr>
            <p:blipFill>
              <a:blip r:embed="rId68"/>
              <a:stretch>
                <a:fillRect/>
              </a:stretch>
            </p:blipFill>
            <p:spPr>
              <a:xfrm>
                <a:off x="4395029" y="3939861"/>
                <a:ext cx="712784" cy="418708"/>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2" name="Ink 151">
                <a:extLst>
                  <a:ext uri="{FF2B5EF4-FFF2-40B4-BE49-F238E27FC236}">
                    <a16:creationId xmlns:a16="http://schemas.microsoft.com/office/drawing/2014/main" id="{1BFCCAF8-5E60-C7FA-7654-7B3C883A1362}"/>
                  </a:ext>
                </a:extLst>
              </p14:cNvPr>
              <p14:cNvContentPartPr/>
              <p14:nvPr/>
            </p14:nvContentPartPr>
            <p14:xfrm>
              <a:off x="6088101" y="3967595"/>
              <a:ext cx="705960" cy="383760"/>
            </p14:xfrm>
          </p:contentPart>
        </mc:Choice>
        <mc:Fallback xmlns="">
          <p:pic>
            <p:nvPicPr>
              <p:cNvPr id="152" name="Ink 151">
                <a:extLst>
                  <a:ext uri="{FF2B5EF4-FFF2-40B4-BE49-F238E27FC236}">
                    <a16:creationId xmlns:a16="http://schemas.microsoft.com/office/drawing/2014/main" id="{1BFCCAF8-5E60-C7FA-7654-7B3C883A1362}"/>
                  </a:ext>
                </a:extLst>
              </p:cNvPr>
              <p:cNvPicPr/>
              <p:nvPr/>
            </p:nvPicPr>
            <p:blipFill>
              <a:blip r:embed="rId70"/>
              <a:stretch>
                <a:fillRect/>
              </a:stretch>
            </p:blipFill>
            <p:spPr>
              <a:xfrm>
                <a:off x="6072621" y="3952100"/>
                <a:ext cx="736560" cy="414389"/>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53" name="Ink 152">
                <a:extLst>
                  <a:ext uri="{FF2B5EF4-FFF2-40B4-BE49-F238E27FC236}">
                    <a16:creationId xmlns:a16="http://schemas.microsoft.com/office/drawing/2014/main" id="{ED8D3890-DF39-3ED8-E762-57E27AF091B7}"/>
                  </a:ext>
                </a:extLst>
              </p14:cNvPr>
              <p14:cNvContentPartPr/>
              <p14:nvPr/>
            </p14:nvContentPartPr>
            <p14:xfrm>
              <a:off x="5601741" y="4068755"/>
              <a:ext cx="133560" cy="408240"/>
            </p14:xfrm>
          </p:contentPart>
        </mc:Choice>
        <mc:Fallback xmlns="">
          <p:pic>
            <p:nvPicPr>
              <p:cNvPr id="153" name="Ink 152">
                <a:extLst>
                  <a:ext uri="{FF2B5EF4-FFF2-40B4-BE49-F238E27FC236}">
                    <a16:creationId xmlns:a16="http://schemas.microsoft.com/office/drawing/2014/main" id="{ED8D3890-DF39-3ED8-E762-57E27AF091B7}"/>
                  </a:ext>
                </a:extLst>
              </p:cNvPr>
              <p:cNvPicPr/>
              <p:nvPr/>
            </p:nvPicPr>
            <p:blipFill>
              <a:blip r:embed="rId72"/>
              <a:stretch>
                <a:fillRect/>
              </a:stretch>
            </p:blipFill>
            <p:spPr>
              <a:xfrm>
                <a:off x="5586261" y="4053275"/>
                <a:ext cx="16416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70" name="Ink 169">
                <a:extLst>
                  <a:ext uri="{FF2B5EF4-FFF2-40B4-BE49-F238E27FC236}">
                    <a16:creationId xmlns:a16="http://schemas.microsoft.com/office/drawing/2014/main" id="{13047588-DB48-7E8D-6351-8E53B684CBB3}"/>
                  </a:ext>
                </a:extLst>
              </p14:cNvPr>
              <p14:cNvContentPartPr/>
              <p14:nvPr/>
            </p14:nvContentPartPr>
            <p14:xfrm>
              <a:off x="7028781" y="3645395"/>
              <a:ext cx="1379880" cy="818280"/>
            </p14:xfrm>
          </p:contentPart>
        </mc:Choice>
        <mc:Fallback xmlns="">
          <p:pic>
            <p:nvPicPr>
              <p:cNvPr id="170" name="Ink 169">
                <a:extLst>
                  <a:ext uri="{FF2B5EF4-FFF2-40B4-BE49-F238E27FC236}">
                    <a16:creationId xmlns:a16="http://schemas.microsoft.com/office/drawing/2014/main" id="{13047588-DB48-7E8D-6351-8E53B684CBB3}"/>
                  </a:ext>
                </a:extLst>
              </p:cNvPr>
              <p:cNvPicPr/>
              <p:nvPr/>
            </p:nvPicPr>
            <p:blipFill>
              <a:blip r:embed="rId74"/>
              <a:stretch>
                <a:fillRect/>
              </a:stretch>
            </p:blipFill>
            <p:spPr>
              <a:xfrm>
                <a:off x="7013305" y="3629915"/>
                <a:ext cx="1410472" cy="848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0" name="Ink 179">
                <a:extLst>
                  <a:ext uri="{FF2B5EF4-FFF2-40B4-BE49-F238E27FC236}">
                    <a16:creationId xmlns:a16="http://schemas.microsoft.com/office/drawing/2014/main" id="{A0199A01-79B9-D87E-B01F-40F6BF41EC83}"/>
                  </a:ext>
                </a:extLst>
              </p14:cNvPr>
              <p14:cNvContentPartPr/>
              <p14:nvPr/>
            </p14:nvContentPartPr>
            <p14:xfrm>
              <a:off x="9764781" y="3803075"/>
              <a:ext cx="690120" cy="501120"/>
            </p14:xfrm>
          </p:contentPart>
        </mc:Choice>
        <mc:Fallback xmlns="">
          <p:pic>
            <p:nvPicPr>
              <p:cNvPr id="180" name="Ink 179">
                <a:extLst>
                  <a:ext uri="{FF2B5EF4-FFF2-40B4-BE49-F238E27FC236}">
                    <a16:creationId xmlns:a16="http://schemas.microsoft.com/office/drawing/2014/main" id="{A0199A01-79B9-D87E-B01F-40F6BF41EC83}"/>
                  </a:ext>
                </a:extLst>
              </p:cNvPr>
              <p:cNvPicPr/>
              <p:nvPr/>
            </p:nvPicPr>
            <p:blipFill>
              <a:blip r:embed="rId76"/>
              <a:stretch>
                <a:fillRect/>
              </a:stretch>
            </p:blipFill>
            <p:spPr>
              <a:xfrm>
                <a:off x="9749309" y="3787606"/>
                <a:ext cx="720704" cy="531698"/>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81" name="Ink 180">
                <a:extLst>
                  <a:ext uri="{FF2B5EF4-FFF2-40B4-BE49-F238E27FC236}">
                    <a16:creationId xmlns:a16="http://schemas.microsoft.com/office/drawing/2014/main" id="{471BDCBD-BD00-6C4A-D704-AF9D8184B8C6}"/>
                  </a:ext>
                </a:extLst>
              </p14:cNvPr>
              <p14:cNvContentPartPr/>
              <p14:nvPr/>
            </p14:nvContentPartPr>
            <p14:xfrm>
              <a:off x="8643741" y="3668795"/>
              <a:ext cx="768600" cy="752760"/>
            </p14:xfrm>
          </p:contentPart>
        </mc:Choice>
        <mc:Fallback xmlns="">
          <p:pic>
            <p:nvPicPr>
              <p:cNvPr id="181" name="Ink 180">
                <a:extLst>
                  <a:ext uri="{FF2B5EF4-FFF2-40B4-BE49-F238E27FC236}">
                    <a16:creationId xmlns:a16="http://schemas.microsoft.com/office/drawing/2014/main" id="{471BDCBD-BD00-6C4A-D704-AF9D8184B8C6}"/>
                  </a:ext>
                </a:extLst>
              </p:cNvPr>
              <p:cNvPicPr/>
              <p:nvPr/>
            </p:nvPicPr>
            <p:blipFill>
              <a:blip r:embed="rId78"/>
              <a:stretch>
                <a:fillRect/>
              </a:stretch>
            </p:blipFill>
            <p:spPr>
              <a:xfrm>
                <a:off x="8628261" y="3653315"/>
                <a:ext cx="799200" cy="783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82" name="Ink 181">
                <a:extLst>
                  <a:ext uri="{FF2B5EF4-FFF2-40B4-BE49-F238E27FC236}">
                    <a16:creationId xmlns:a16="http://schemas.microsoft.com/office/drawing/2014/main" id="{5CE0823A-5468-3845-5B13-95EBF329AB46}"/>
                  </a:ext>
                </a:extLst>
              </p14:cNvPr>
              <p14:cNvContentPartPr/>
              <p14:nvPr/>
            </p14:nvContentPartPr>
            <p14:xfrm>
              <a:off x="10626981" y="3935555"/>
              <a:ext cx="251280" cy="340920"/>
            </p14:xfrm>
          </p:contentPart>
        </mc:Choice>
        <mc:Fallback xmlns="">
          <p:pic>
            <p:nvPicPr>
              <p:cNvPr id="182" name="Ink 181">
                <a:extLst>
                  <a:ext uri="{FF2B5EF4-FFF2-40B4-BE49-F238E27FC236}">
                    <a16:creationId xmlns:a16="http://schemas.microsoft.com/office/drawing/2014/main" id="{5CE0823A-5468-3845-5B13-95EBF329AB46}"/>
                  </a:ext>
                </a:extLst>
              </p:cNvPr>
              <p:cNvPicPr/>
              <p:nvPr/>
            </p:nvPicPr>
            <p:blipFill>
              <a:blip r:embed="rId80"/>
              <a:stretch>
                <a:fillRect/>
              </a:stretch>
            </p:blipFill>
            <p:spPr>
              <a:xfrm>
                <a:off x="10611501" y="3920075"/>
                <a:ext cx="281880" cy="371520"/>
              </a:xfrm>
              <a:prstGeom prst="rect">
                <a:avLst/>
              </a:prstGeom>
            </p:spPr>
          </p:pic>
        </mc:Fallback>
      </mc:AlternateContent>
      <p:sp>
        <p:nvSpPr>
          <p:cNvPr id="2" name="TextBox 1">
            <a:extLst>
              <a:ext uri="{FF2B5EF4-FFF2-40B4-BE49-F238E27FC236}">
                <a16:creationId xmlns:a16="http://schemas.microsoft.com/office/drawing/2014/main" id="{AE3F2785-858A-E859-161D-3F6CFF92F980}"/>
              </a:ext>
            </a:extLst>
          </p:cNvPr>
          <p:cNvSpPr txBox="1"/>
          <p:nvPr/>
        </p:nvSpPr>
        <p:spPr>
          <a:xfrm>
            <a:off x="5137987" y="5738795"/>
            <a:ext cx="1651414" cy="523220"/>
          </a:xfrm>
          <a:prstGeom prst="rect">
            <a:avLst/>
          </a:prstGeom>
          <a:noFill/>
        </p:spPr>
        <p:txBody>
          <a:bodyPr wrap="none" rtlCol="0">
            <a:spAutoFit/>
          </a:bodyPr>
          <a:lstStyle/>
          <a:p>
            <a:r>
              <a:rPr lang="en-US" sz="2800">
                <a:solidFill>
                  <a:srgbClr val="FF0000"/>
                </a:solidFill>
              </a:rPr>
              <a:t>Solutions</a:t>
            </a:r>
          </a:p>
        </p:txBody>
      </p:sp>
      <mc:AlternateContent xmlns:mc="http://schemas.openxmlformats.org/markup-compatibility/2006" xmlns:p14="http://schemas.microsoft.com/office/powerpoint/2010/main">
        <mc:Choice Requires="p14">
          <p:contentPart p14:bwMode="auto" r:id="rId81">
            <p14:nvContentPartPr>
              <p14:cNvPr id="3" name="Ink 2">
                <a:extLst>
                  <a:ext uri="{FF2B5EF4-FFF2-40B4-BE49-F238E27FC236}">
                    <a16:creationId xmlns:a16="http://schemas.microsoft.com/office/drawing/2014/main" id="{86AA3704-2F19-5606-FD84-0D98E68B300A}"/>
                  </a:ext>
                </a:extLst>
              </p14:cNvPr>
              <p14:cNvContentPartPr/>
              <p14:nvPr/>
            </p14:nvContentPartPr>
            <p14:xfrm>
              <a:off x="3508701" y="2321315"/>
              <a:ext cx="23760" cy="430560"/>
            </p14:xfrm>
          </p:contentPart>
        </mc:Choice>
        <mc:Fallback xmlns="">
          <p:pic>
            <p:nvPicPr>
              <p:cNvPr id="3" name="Ink 2">
                <a:extLst>
                  <a:ext uri="{FF2B5EF4-FFF2-40B4-BE49-F238E27FC236}">
                    <a16:creationId xmlns:a16="http://schemas.microsoft.com/office/drawing/2014/main" id="{86AA3704-2F19-5606-FD84-0D98E68B300A}"/>
                  </a:ext>
                </a:extLst>
              </p:cNvPr>
              <p:cNvPicPr/>
              <p:nvPr/>
            </p:nvPicPr>
            <p:blipFill>
              <a:blip r:embed="rId82"/>
              <a:stretch>
                <a:fillRect/>
              </a:stretch>
            </p:blipFill>
            <p:spPr>
              <a:xfrm>
                <a:off x="3493221" y="2305835"/>
                <a:ext cx="5436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 name="Ink 3">
                <a:extLst>
                  <a:ext uri="{FF2B5EF4-FFF2-40B4-BE49-F238E27FC236}">
                    <a16:creationId xmlns:a16="http://schemas.microsoft.com/office/drawing/2014/main" id="{080B85F8-EC5D-25BA-9E98-BFB3CA6C826D}"/>
                  </a:ext>
                </a:extLst>
              </p14:cNvPr>
              <p14:cNvContentPartPr/>
              <p14:nvPr/>
            </p14:nvContentPartPr>
            <p14:xfrm>
              <a:off x="3526341" y="4171355"/>
              <a:ext cx="226080" cy="320760"/>
            </p14:xfrm>
          </p:contentPart>
        </mc:Choice>
        <mc:Fallback xmlns="">
          <p:pic>
            <p:nvPicPr>
              <p:cNvPr id="4" name="Ink 3">
                <a:extLst>
                  <a:ext uri="{FF2B5EF4-FFF2-40B4-BE49-F238E27FC236}">
                    <a16:creationId xmlns:a16="http://schemas.microsoft.com/office/drawing/2014/main" id="{080B85F8-EC5D-25BA-9E98-BFB3CA6C826D}"/>
                  </a:ext>
                </a:extLst>
              </p:cNvPr>
              <p:cNvPicPr/>
              <p:nvPr/>
            </p:nvPicPr>
            <p:blipFill>
              <a:blip r:embed="rId84"/>
              <a:stretch>
                <a:fillRect/>
              </a:stretch>
            </p:blipFill>
            <p:spPr>
              <a:xfrm>
                <a:off x="3510861" y="4155875"/>
                <a:ext cx="25668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 name="Ink 4">
                <a:extLst>
                  <a:ext uri="{FF2B5EF4-FFF2-40B4-BE49-F238E27FC236}">
                    <a16:creationId xmlns:a16="http://schemas.microsoft.com/office/drawing/2014/main" id="{8F723DBA-C030-6D56-9674-48D12492B248}"/>
                  </a:ext>
                </a:extLst>
              </p14:cNvPr>
              <p14:cNvContentPartPr/>
              <p14:nvPr/>
            </p14:nvContentPartPr>
            <p14:xfrm>
              <a:off x="5233461" y="4037435"/>
              <a:ext cx="187560" cy="306000"/>
            </p14:xfrm>
          </p:contentPart>
        </mc:Choice>
        <mc:Fallback xmlns="">
          <p:pic>
            <p:nvPicPr>
              <p:cNvPr id="5" name="Ink 4">
                <a:extLst>
                  <a:ext uri="{FF2B5EF4-FFF2-40B4-BE49-F238E27FC236}">
                    <a16:creationId xmlns:a16="http://schemas.microsoft.com/office/drawing/2014/main" id="{8F723DBA-C030-6D56-9674-48D12492B248}"/>
                  </a:ext>
                </a:extLst>
              </p:cNvPr>
              <p:cNvPicPr/>
              <p:nvPr/>
            </p:nvPicPr>
            <p:blipFill>
              <a:blip r:embed="rId86"/>
              <a:stretch>
                <a:fillRect/>
              </a:stretch>
            </p:blipFill>
            <p:spPr>
              <a:xfrm>
                <a:off x="5217981" y="4021955"/>
                <a:ext cx="218160" cy="336600"/>
              </a:xfrm>
              <a:prstGeom prst="rect">
                <a:avLst/>
              </a:prstGeom>
            </p:spPr>
          </p:pic>
        </mc:Fallback>
      </mc:AlternateContent>
    </p:spTree>
    <p:extLst>
      <p:ext uri="{BB962C8B-B14F-4D97-AF65-F5344CB8AC3E}">
        <p14:creationId xmlns:p14="http://schemas.microsoft.com/office/powerpoint/2010/main" val="1161251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p:nvPr/>
        </p:nvSpPr>
        <p:spPr>
          <a:xfrm>
            <a:off x="1397876" y="622676"/>
            <a:ext cx="6565106" cy="422981"/>
          </a:xfrm>
          <a:prstGeom prst="rect">
            <a:avLst/>
          </a:prstGeom>
        </p:spPr>
        <p:txBody>
          <a:bodyPr vert="horz" wrap="square" lIns="0" tIns="22650" rIns="0" bIns="0" rtlCol="0">
            <a:spAutoFit/>
          </a:bodyPr>
          <a:lstStyle/>
          <a:p>
            <a:pPr marL="25168">
              <a:spcBef>
                <a:spcPts val="178"/>
              </a:spcBef>
            </a:pPr>
            <a:r>
              <a:rPr lang="en-US" sz="2600" b="1">
                <a:solidFill>
                  <a:srgbClr val="D41A2C"/>
                </a:solidFill>
                <a:cs typeface="Arial"/>
              </a:rPr>
              <a:t>Norms</a:t>
            </a:r>
            <a:r>
              <a:rPr lang="en-US" sz="2600" b="1" spc="-59">
                <a:solidFill>
                  <a:srgbClr val="D41A2C"/>
                </a:solidFill>
                <a:cs typeface="Arial"/>
              </a:rPr>
              <a:t> </a:t>
            </a:r>
            <a:r>
              <a:rPr lang="en-US" sz="2600" b="1">
                <a:solidFill>
                  <a:srgbClr val="D41A2C"/>
                </a:solidFill>
                <a:cs typeface="Arial"/>
              </a:rPr>
              <a:t>in</a:t>
            </a:r>
            <a:r>
              <a:rPr lang="en-US" sz="2600" b="1" spc="-50">
                <a:solidFill>
                  <a:srgbClr val="D41A2C"/>
                </a:solidFill>
                <a:cs typeface="Arial"/>
              </a:rPr>
              <a:t> </a:t>
            </a:r>
            <a:r>
              <a:rPr lang="en-US" sz="2600" b="1" spc="-20">
                <a:solidFill>
                  <a:srgbClr val="D41A2C"/>
                </a:solidFill>
                <a:cs typeface="Arial"/>
              </a:rPr>
              <a:t>Python</a:t>
            </a:r>
            <a:endParaRPr lang="en-US" sz="2600">
              <a:cs typeface="Arial"/>
            </a:endParaRPr>
          </a:p>
        </p:txBody>
      </p:sp>
      <p:sp>
        <p:nvSpPr>
          <p:cNvPr id="16" name="object 16"/>
          <p:cNvSpPr/>
          <p:nvPr/>
        </p:nvSpPr>
        <p:spPr>
          <a:xfrm>
            <a:off x="7011222" y="3321410"/>
            <a:ext cx="67951" cy="0"/>
          </a:xfrm>
          <a:custGeom>
            <a:avLst/>
            <a:gdLst/>
            <a:ahLst/>
            <a:cxnLst/>
            <a:rect l="l" t="t" r="r" b="b"/>
            <a:pathLst>
              <a:path w="34289">
                <a:moveTo>
                  <a:pt x="0" y="0"/>
                </a:moveTo>
                <a:lnTo>
                  <a:pt x="34163" y="0"/>
                </a:lnTo>
              </a:path>
            </a:pathLst>
          </a:custGeom>
          <a:ln w="5054">
            <a:solidFill>
              <a:srgbClr val="000000"/>
            </a:solidFill>
          </a:ln>
        </p:spPr>
        <p:txBody>
          <a:bodyPr wrap="square" lIns="0" tIns="0" rIns="0" bIns="0" rtlCol="0"/>
          <a:lstStyle/>
          <a:p>
            <a:endParaRPr sz="3567"/>
          </a:p>
        </p:txBody>
      </p:sp>
      <p:sp>
        <p:nvSpPr>
          <p:cNvPr id="17" name="object 17"/>
          <p:cNvSpPr txBox="1"/>
          <p:nvPr/>
        </p:nvSpPr>
        <p:spPr>
          <a:xfrm>
            <a:off x="1397876" y="2376334"/>
            <a:ext cx="8918052" cy="1753037"/>
          </a:xfrm>
          <a:prstGeom prst="rect">
            <a:avLst/>
          </a:prstGeom>
        </p:spPr>
        <p:txBody>
          <a:bodyPr vert="horz" wrap="square" lIns="0" tIns="21392" rIns="0" bIns="0" rtlCol="0">
            <a:spAutoFit/>
          </a:bodyPr>
          <a:lstStyle/>
          <a:p>
            <a:pPr marL="25168" marR="10067">
              <a:lnSpc>
                <a:spcPct val="101000"/>
              </a:lnSpc>
              <a:spcBef>
                <a:spcPts val="168"/>
              </a:spcBef>
            </a:pPr>
            <a:r>
              <a:rPr lang="en-US" sz="2800">
                <a:cs typeface="Arial"/>
              </a:rPr>
              <a:t>The</a:t>
            </a:r>
            <a:r>
              <a:rPr lang="en-US" sz="2800" spc="-59">
                <a:cs typeface="Arial"/>
              </a:rPr>
              <a:t> </a:t>
            </a:r>
            <a:r>
              <a:rPr lang="en-US" sz="2800">
                <a:solidFill>
                  <a:srgbClr val="FF0000"/>
                </a:solidFill>
                <a:cs typeface="Arial"/>
              </a:rPr>
              <a:t>NumPy</a:t>
            </a:r>
            <a:r>
              <a:rPr lang="en-US" sz="2800" spc="-50">
                <a:solidFill>
                  <a:srgbClr val="FF0000"/>
                </a:solidFill>
                <a:cs typeface="Arial"/>
              </a:rPr>
              <a:t> </a:t>
            </a:r>
            <a:r>
              <a:rPr lang="en-US" sz="2800">
                <a:cs typeface="Arial"/>
              </a:rPr>
              <a:t>package</a:t>
            </a:r>
            <a:r>
              <a:rPr lang="en-US" sz="2800" spc="-50">
                <a:cs typeface="Arial"/>
              </a:rPr>
              <a:t> </a:t>
            </a:r>
            <a:r>
              <a:rPr lang="en-US" sz="2800">
                <a:cs typeface="Arial"/>
              </a:rPr>
              <a:t>has</a:t>
            </a:r>
            <a:r>
              <a:rPr lang="en-US" sz="2800" spc="-50">
                <a:cs typeface="Arial"/>
              </a:rPr>
              <a:t> </a:t>
            </a:r>
            <a:r>
              <a:rPr lang="en-US" sz="2800">
                <a:cs typeface="Arial"/>
              </a:rPr>
              <a:t>a</a:t>
            </a:r>
            <a:r>
              <a:rPr lang="en-US" sz="2800" spc="-50">
                <a:cs typeface="Arial"/>
              </a:rPr>
              <a:t> </a:t>
            </a:r>
            <a:r>
              <a:rPr lang="en-US" sz="2800">
                <a:cs typeface="Arial"/>
              </a:rPr>
              <a:t>very</a:t>
            </a:r>
            <a:r>
              <a:rPr lang="en-US" sz="2800" spc="-50">
                <a:cs typeface="Arial"/>
              </a:rPr>
              <a:t> </a:t>
            </a:r>
            <a:r>
              <a:rPr lang="en-US" sz="2800" spc="-20">
                <a:cs typeface="Arial"/>
              </a:rPr>
              <a:t>convenient</a:t>
            </a:r>
            <a:r>
              <a:rPr lang="en-US" sz="2800" spc="-50">
                <a:cs typeface="Arial"/>
              </a:rPr>
              <a:t> </a:t>
            </a:r>
            <a:r>
              <a:rPr lang="en-US" sz="2800">
                <a:cs typeface="Arial"/>
              </a:rPr>
              <a:t>function</a:t>
            </a:r>
            <a:r>
              <a:rPr lang="en-US" sz="2800" spc="-50">
                <a:cs typeface="Arial"/>
              </a:rPr>
              <a:t> </a:t>
            </a:r>
            <a:r>
              <a:rPr lang="en-US" sz="2800">
                <a:cs typeface="Arial"/>
              </a:rPr>
              <a:t>for</a:t>
            </a:r>
            <a:r>
              <a:rPr lang="en-US" sz="2800" spc="-50">
                <a:cs typeface="Arial"/>
              </a:rPr>
              <a:t> </a:t>
            </a:r>
            <a:r>
              <a:rPr lang="en-US" sz="2800">
                <a:cs typeface="Arial"/>
              </a:rPr>
              <a:t>finding</a:t>
            </a:r>
            <a:r>
              <a:rPr lang="en-US" sz="2800" spc="-50">
                <a:cs typeface="Arial"/>
              </a:rPr>
              <a:t> </a:t>
            </a:r>
            <a:r>
              <a:rPr lang="en-US" sz="2800">
                <a:cs typeface="Arial"/>
              </a:rPr>
              <a:t>the</a:t>
            </a:r>
            <a:r>
              <a:rPr lang="en-US" sz="2800" spc="-50">
                <a:cs typeface="Arial"/>
              </a:rPr>
              <a:t> </a:t>
            </a:r>
            <a:r>
              <a:rPr lang="en-US" sz="2800" err="1">
                <a:cs typeface="Arial"/>
              </a:rPr>
              <a:t>Lp</a:t>
            </a:r>
            <a:r>
              <a:rPr lang="en-US" sz="2800" spc="-50">
                <a:cs typeface="Arial"/>
              </a:rPr>
              <a:t> </a:t>
            </a:r>
            <a:r>
              <a:rPr lang="en-US" sz="2800" spc="-40">
                <a:cs typeface="Arial"/>
              </a:rPr>
              <a:t>norm </a:t>
            </a:r>
            <a:r>
              <a:rPr lang="en-US" sz="2800">
                <a:cs typeface="Arial"/>
              </a:rPr>
              <a:t>of</a:t>
            </a:r>
            <a:r>
              <a:rPr lang="en-US" sz="2800" spc="-50">
                <a:cs typeface="Arial"/>
              </a:rPr>
              <a:t> </a:t>
            </a:r>
            <a:r>
              <a:rPr lang="en-US" sz="2800">
                <a:cs typeface="Arial"/>
              </a:rPr>
              <a:t>any</a:t>
            </a:r>
            <a:r>
              <a:rPr lang="en-US" sz="2800" spc="-50">
                <a:cs typeface="Arial"/>
              </a:rPr>
              <a:t> </a:t>
            </a:r>
            <a:r>
              <a:rPr lang="en-US" sz="2800">
                <a:cs typeface="Arial"/>
              </a:rPr>
              <a:t>vector.</a:t>
            </a:r>
            <a:r>
              <a:rPr lang="en-US" sz="2800" spc="69">
                <a:cs typeface="Arial"/>
              </a:rPr>
              <a:t> </a:t>
            </a:r>
            <a:r>
              <a:rPr lang="en-US" sz="2800">
                <a:cs typeface="Arial"/>
              </a:rPr>
              <a:t>Check</a:t>
            </a:r>
            <a:r>
              <a:rPr lang="en-US" sz="2800" spc="-50">
                <a:cs typeface="Arial"/>
              </a:rPr>
              <a:t> </a:t>
            </a:r>
            <a:r>
              <a:rPr lang="en-US" sz="2800">
                <a:cs typeface="Arial"/>
              </a:rPr>
              <a:t>out</a:t>
            </a:r>
            <a:r>
              <a:rPr lang="en-US" sz="2800" spc="-50">
                <a:cs typeface="Arial"/>
              </a:rPr>
              <a:t> </a:t>
            </a:r>
            <a:r>
              <a:rPr lang="en-US" sz="2800">
                <a:cs typeface="Arial"/>
              </a:rPr>
              <a:t>its</a:t>
            </a:r>
            <a:r>
              <a:rPr lang="en-US" sz="2800" spc="-40">
                <a:cs typeface="Arial"/>
              </a:rPr>
              <a:t> </a:t>
            </a:r>
            <a:r>
              <a:rPr lang="en-US" sz="2800">
                <a:cs typeface="Arial"/>
              </a:rPr>
              <a:t>usage</a:t>
            </a:r>
            <a:r>
              <a:rPr lang="en-US" sz="2800" spc="-50">
                <a:cs typeface="Arial"/>
              </a:rPr>
              <a:t> </a:t>
            </a:r>
            <a:r>
              <a:rPr lang="en-US" sz="2800">
                <a:cs typeface="Arial"/>
              </a:rPr>
              <a:t>in</a:t>
            </a:r>
            <a:r>
              <a:rPr lang="en-US" sz="2800" spc="-50">
                <a:cs typeface="Arial"/>
              </a:rPr>
              <a:t> </a:t>
            </a:r>
            <a:r>
              <a:rPr lang="en-US" sz="2800">
                <a:cs typeface="Arial"/>
              </a:rPr>
              <a:t>the</a:t>
            </a:r>
            <a:r>
              <a:rPr lang="en-US" sz="2800" spc="-40">
                <a:cs typeface="Arial"/>
              </a:rPr>
              <a:t> </a:t>
            </a:r>
            <a:r>
              <a:rPr lang="en-US" sz="2800" b="1">
                <a:cs typeface="Arial"/>
              </a:rPr>
              <a:t>norms</a:t>
            </a:r>
            <a:r>
              <a:rPr lang="en-US" sz="2800" b="1" spc="89">
                <a:cs typeface="Arial"/>
              </a:rPr>
              <a:t> </a:t>
            </a:r>
            <a:r>
              <a:rPr lang="en-US" sz="2800" b="1" spc="-20" err="1">
                <a:cs typeface="Arial"/>
              </a:rPr>
              <a:t>matcalc.ipynb</a:t>
            </a:r>
            <a:r>
              <a:rPr lang="en-US" sz="2800" b="1" spc="-50">
                <a:cs typeface="Arial"/>
              </a:rPr>
              <a:t> </a:t>
            </a:r>
            <a:r>
              <a:rPr lang="en-US" sz="2800">
                <a:cs typeface="Arial"/>
              </a:rPr>
              <a:t>file</a:t>
            </a:r>
            <a:r>
              <a:rPr lang="en-US" sz="2800" spc="-40">
                <a:cs typeface="Arial"/>
              </a:rPr>
              <a:t> </a:t>
            </a:r>
            <a:r>
              <a:rPr lang="en-US" sz="2800" spc="-50">
                <a:cs typeface="Arial"/>
              </a:rPr>
              <a:t>on </a:t>
            </a:r>
            <a:r>
              <a:rPr lang="en-US" sz="2800">
                <a:cs typeface="Arial"/>
              </a:rPr>
              <a:t>Canvas.</a:t>
            </a:r>
            <a:r>
              <a:rPr lang="en-US" sz="2800" spc="50">
                <a:cs typeface="Arial"/>
              </a:rPr>
              <a:t> </a:t>
            </a:r>
            <a:r>
              <a:rPr lang="en-US" sz="2800" b="1">
                <a:cs typeface="Arial"/>
              </a:rPr>
              <a:t>Note:</a:t>
            </a:r>
            <a:r>
              <a:rPr lang="en-US" sz="2800" b="1" spc="50">
                <a:cs typeface="Arial"/>
              </a:rPr>
              <a:t> </a:t>
            </a:r>
            <a:r>
              <a:rPr lang="en-US" sz="2800">
                <a:cs typeface="Arial"/>
              </a:rPr>
              <a:t>you</a:t>
            </a:r>
            <a:r>
              <a:rPr lang="en-US" sz="2800" spc="-59">
                <a:cs typeface="Arial"/>
              </a:rPr>
              <a:t> </a:t>
            </a:r>
            <a:r>
              <a:rPr lang="en-US" sz="2800">
                <a:cs typeface="Arial"/>
              </a:rPr>
              <a:t>need</a:t>
            </a:r>
            <a:r>
              <a:rPr lang="en-US" sz="2800" spc="-50">
                <a:cs typeface="Arial"/>
              </a:rPr>
              <a:t> </a:t>
            </a:r>
            <a:r>
              <a:rPr lang="en-US" sz="2800">
                <a:cs typeface="Arial"/>
              </a:rPr>
              <a:t>a</a:t>
            </a:r>
            <a:r>
              <a:rPr lang="en-US" sz="2800" spc="-59">
                <a:cs typeface="Arial"/>
              </a:rPr>
              <a:t> </a:t>
            </a:r>
            <a:r>
              <a:rPr lang="en-US" sz="2800" spc="-20">
                <a:cs typeface="Arial"/>
              </a:rPr>
              <a:t>different</a:t>
            </a:r>
            <a:r>
              <a:rPr lang="en-US" sz="2800" spc="-50">
                <a:cs typeface="Arial"/>
              </a:rPr>
              <a:t> </a:t>
            </a:r>
            <a:r>
              <a:rPr lang="en-US" sz="2800">
                <a:cs typeface="Arial"/>
              </a:rPr>
              <a:t>function</a:t>
            </a:r>
            <a:r>
              <a:rPr lang="en-US" sz="2800" spc="-59">
                <a:cs typeface="Arial"/>
              </a:rPr>
              <a:t> </a:t>
            </a:r>
            <a:r>
              <a:rPr lang="en-US" sz="2800">
                <a:cs typeface="Arial"/>
              </a:rPr>
              <a:t>for</a:t>
            </a:r>
            <a:r>
              <a:rPr lang="en-US" sz="2800" spc="-59">
                <a:cs typeface="Arial"/>
              </a:rPr>
              <a:t> </a:t>
            </a:r>
            <a:r>
              <a:rPr lang="en-US" sz="2800">
                <a:cs typeface="Arial"/>
              </a:rPr>
              <a:t>the</a:t>
            </a:r>
            <a:r>
              <a:rPr lang="en-US" sz="2800" spc="-50">
                <a:cs typeface="Arial"/>
              </a:rPr>
              <a:t> </a:t>
            </a:r>
            <a:r>
              <a:rPr lang="en-US" sz="2800">
                <a:cs typeface="Arial"/>
              </a:rPr>
              <a:t>L0</a:t>
            </a:r>
            <a:r>
              <a:rPr lang="en-US" sz="2800" spc="-59">
                <a:cs typeface="Arial"/>
              </a:rPr>
              <a:t> </a:t>
            </a:r>
            <a:r>
              <a:rPr lang="en-US" sz="2800" spc="-40">
                <a:cs typeface="Arial"/>
              </a:rPr>
              <a:t>norm.</a:t>
            </a:r>
            <a:endParaRPr lang="en-US" sz="2800">
              <a:cs typeface="Arial"/>
            </a:endParaRP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D0DD6A-642D-A170-5C1D-EA2FA17EACDC}"/>
              </a:ext>
            </a:extLst>
          </p:cNvPr>
          <p:cNvPicPr>
            <a:picLocks noChangeAspect="1"/>
          </p:cNvPicPr>
          <p:nvPr/>
        </p:nvPicPr>
        <p:blipFill>
          <a:blip r:embed="rId3"/>
          <a:stretch>
            <a:fillRect/>
          </a:stretch>
        </p:blipFill>
        <p:spPr>
          <a:xfrm>
            <a:off x="1136072" y="1024999"/>
            <a:ext cx="10349345" cy="4504719"/>
          </a:xfrm>
          <a:prstGeom prst="rect">
            <a:avLst/>
          </a:prstGeom>
        </p:spPr>
      </p:pic>
      <p:sp>
        <p:nvSpPr>
          <p:cNvPr id="4" name="object 15">
            <a:extLst>
              <a:ext uri="{FF2B5EF4-FFF2-40B4-BE49-F238E27FC236}">
                <a16:creationId xmlns:a16="http://schemas.microsoft.com/office/drawing/2014/main" id="{81E43102-0F47-2D3A-D3B2-19F241F94EAC}"/>
              </a:ext>
            </a:extLst>
          </p:cNvPr>
          <p:cNvSpPr txBox="1"/>
          <p:nvPr/>
        </p:nvSpPr>
        <p:spPr>
          <a:xfrm>
            <a:off x="1397875" y="304022"/>
            <a:ext cx="8799069" cy="422981"/>
          </a:xfrm>
          <a:prstGeom prst="rect">
            <a:avLst/>
          </a:prstGeom>
        </p:spPr>
        <p:txBody>
          <a:bodyPr vert="horz" wrap="square" lIns="0" tIns="22650" rIns="0" bIns="0" rtlCol="0">
            <a:spAutoFit/>
          </a:bodyPr>
          <a:lstStyle/>
          <a:p>
            <a:pPr marL="25168">
              <a:spcBef>
                <a:spcPts val="178"/>
              </a:spcBef>
            </a:pPr>
            <a:r>
              <a:rPr lang="en-US" sz="2600" b="1">
                <a:solidFill>
                  <a:srgbClr val="D41A2C"/>
                </a:solidFill>
                <a:cs typeface="Arial"/>
              </a:rPr>
              <a:t>See the code </a:t>
            </a:r>
            <a:r>
              <a:rPr lang="en-US" sz="2600" b="1" err="1">
                <a:solidFill>
                  <a:srgbClr val="D41A2C"/>
                </a:solidFill>
                <a:cs typeface="Arial"/>
              </a:rPr>
              <a:t>norm_matcalc.ipynb</a:t>
            </a:r>
            <a:r>
              <a:rPr lang="en-US" sz="2600" b="1">
                <a:solidFill>
                  <a:srgbClr val="D41A2C"/>
                </a:solidFill>
                <a:cs typeface="Arial"/>
              </a:rPr>
              <a:t> in CANVAS</a:t>
            </a:r>
            <a:endParaRPr lang="en-US" sz="2600">
              <a:cs typeface="Aria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E3A5F3D-98AE-1305-7B35-7F43847DC5E5}"/>
                  </a:ext>
                </a:extLst>
              </p14:cNvPr>
              <p14:cNvContentPartPr/>
              <p14:nvPr/>
            </p14:nvContentPartPr>
            <p14:xfrm>
              <a:off x="2350221" y="3199355"/>
              <a:ext cx="1088280" cy="501120"/>
            </p14:xfrm>
          </p:contentPart>
        </mc:Choice>
        <mc:Fallback xmlns="">
          <p:pic>
            <p:nvPicPr>
              <p:cNvPr id="2" name="Ink 1">
                <a:extLst>
                  <a:ext uri="{FF2B5EF4-FFF2-40B4-BE49-F238E27FC236}">
                    <a16:creationId xmlns:a16="http://schemas.microsoft.com/office/drawing/2014/main" id="{5E3A5F3D-98AE-1305-7B35-7F43847DC5E5}"/>
                  </a:ext>
                </a:extLst>
              </p:cNvPr>
              <p:cNvPicPr/>
              <p:nvPr/>
            </p:nvPicPr>
            <p:blipFill>
              <a:blip r:embed="rId5"/>
              <a:stretch>
                <a:fillRect/>
              </a:stretch>
            </p:blipFill>
            <p:spPr>
              <a:xfrm>
                <a:off x="2329701" y="3178835"/>
                <a:ext cx="112896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EAFD714-9B17-C089-C01C-7D444E325B5B}"/>
                  </a:ext>
                </a:extLst>
              </p14:cNvPr>
              <p14:cNvContentPartPr/>
              <p14:nvPr/>
            </p14:nvContentPartPr>
            <p14:xfrm>
              <a:off x="3282261" y="3566915"/>
              <a:ext cx="288720" cy="290520"/>
            </p14:xfrm>
          </p:contentPart>
        </mc:Choice>
        <mc:Fallback xmlns="">
          <p:pic>
            <p:nvPicPr>
              <p:cNvPr id="5" name="Ink 4">
                <a:extLst>
                  <a:ext uri="{FF2B5EF4-FFF2-40B4-BE49-F238E27FC236}">
                    <a16:creationId xmlns:a16="http://schemas.microsoft.com/office/drawing/2014/main" id="{5EAFD714-9B17-C089-C01C-7D444E325B5B}"/>
                  </a:ext>
                </a:extLst>
              </p:cNvPr>
              <p:cNvPicPr/>
              <p:nvPr/>
            </p:nvPicPr>
            <p:blipFill>
              <a:blip r:embed="rId7"/>
              <a:stretch>
                <a:fillRect/>
              </a:stretch>
            </p:blipFill>
            <p:spPr>
              <a:xfrm>
                <a:off x="3266781" y="3551416"/>
                <a:ext cx="319320" cy="32115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017CCE6-CB6C-E01C-B621-939EC2C7C273}"/>
                  </a:ext>
                </a:extLst>
              </p14:cNvPr>
              <p14:cNvContentPartPr/>
              <p14:nvPr/>
            </p14:nvContentPartPr>
            <p14:xfrm>
              <a:off x="3884901" y="3458195"/>
              <a:ext cx="157320" cy="273960"/>
            </p14:xfrm>
          </p:contentPart>
        </mc:Choice>
        <mc:Fallback xmlns="">
          <p:pic>
            <p:nvPicPr>
              <p:cNvPr id="6" name="Ink 5">
                <a:extLst>
                  <a:ext uri="{FF2B5EF4-FFF2-40B4-BE49-F238E27FC236}">
                    <a16:creationId xmlns:a16="http://schemas.microsoft.com/office/drawing/2014/main" id="{D017CCE6-CB6C-E01C-B621-939EC2C7C273}"/>
                  </a:ext>
                </a:extLst>
              </p:cNvPr>
              <p:cNvPicPr/>
              <p:nvPr/>
            </p:nvPicPr>
            <p:blipFill>
              <a:blip r:embed="rId9"/>
              <a:stretch>
                <a:fillRect/>
              </a:stretch>
            </p:blipFill>
            <p:spPr>
              <a:xfrm>
                <a:off x="3869421" y="3442715"/>
                <a:ext cx="187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2499473B-0378-090E-7D1C-D57C719F8C84}"/>
                  </a:ext>
                </a:extLst>
              </p14:cNvPr>
              <p14:cNvContentPartPr/>
              <p14:nvPr/>
            </p14:nvContentPartPr>
            <p14:xfrm>
              <a:off x="4026021" y="3300515"/>
              <a:ext cx="298440" cy="432360"/>
            </p14:xfrm>
          </p:contentPart>
        </mc:Choice>
        <mc:Fallback xmlns="">
          <p:pic>
            <p:nvPicPr>
              <p:cNvPr id="7" name="Ink 6">
                <a:extLst>
                  <a:ext uri="{FF2B5EF4-FFF2-40B4-BE49-F238E27FC236}">
                    <a16:creationId xmlns:a16="http://schemas.microsoft.com/office/drawing/2014/main" id="{2499473B-0378-090E-7D1C-D57C719F8C84}"/>
                  </a:ext>
                </a:extLst>
              </p:cNvPr>
              <p:cNvPicPr/>
              <p:nvPr/>
            </p:nvPicPr>
            <p:blipFill>
              <a:blip r:embed="rId11"/>
              <a:stretch>
                <a:fillRect/>
              </a:stretch>
            </p:blipFill>
            <p:spPr>
              <a:xfrm>
                <a:off x="4010522" y="3285035"/>
                <a:ext cx="329077"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4FBB4269-DCAE-6D9E-2EE5-AA76085535DB}"/>
                  </a:ext>
                </a:extLst>
              </p14:cNvPr>
              <p14:cNvContentPartPr/>
              <p14:nvPr/>
            </p14:nvContentPartPr>
            <p14:xfrm>
              <a:off x="4300701" y="3265595"/>
              <a:ext cx="533520" cy="528120"/>
            </p14:xfrm>
          </p:contentPart>
        </mc:Choice>
        <mc:Fallback xmlns="">
          <p:pic>
            <p:nvPicPr>
              <p:cNvPr id="8" name="Ink 7">
                <a:extLst>
                  <a:ext uri="{FF2B5EF4-FFF2-40B4-BE49-F238E27FC236}">
                    <a16:creationId xmlns:a16="http://schemas.microsoft.com/office/drawing/2014/main" id="{4FBB4269-DCAE-6D9E-2EE5-AA76085535DB}"/>
                  </a:ext>
                </a:extLst>
              </p:cNvPr>
              <p:cNvPicPr/>
              <p:nvPr/>
            </p:nvPicPr>
            <p:blipFill>
              <a:blip r:embed="rId13"/>
              <a:stretch>
                <a:fillRect/>
              </a:stretch>
            </p:blipFill>
            <p:spPr>
              <a:xfrm>
                <a:off x="4285221" y="3250126"/>
                <a:ext cx="564120" cy="55869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37DB0E00-E60C-1048-0F42-234B1FCD59B4}"/>
                  </a:ext>
                </a:extLst>
              </p14:cNvPr>
              <p14:cNvContentPartPr/>
              <p14:nvPr/>
            </p14:nvContentPartPr>
            <p14:xfrm>
              <a:off x="5092341" y="3527675"/>
              <a:ext cx="102240" cy="149400"/>
            </p14:xfrm>
          </p:contentPart>
        </mc:Choice>
        <mc:Fallback xmlns="">
          <p:pic>
            <p:nvPicPr>
              <p:cNvPr id="9" name="Ink 8">
                <a:extLst>
                  <a:ext uri="{FF2B5EF4-FFF2-40B4-BE49-F238E27FC236}">
                    <a16:creationId xmlns:a16="http://schemas.microsoft.com/office/drawing/2014/main" id="{37DB0E00-E60C-1048-0F42-234B1FCD59B4}"/>
                  </a:ext>
                </a:extLst>
              </p:cNvPr>
              <p:cNvPicPr/>
              <p:nvPr/>
            </p:nvPicPr>
            <p:blipFill>
              <a:blip r:embed="rId15"/>
              <a:stretch>
                <a:fillRect/>
              </a:stretch>
            </p:blipFill>
            <p:spPr>
              <a:xfrm>
                <a:off x="5076861" y="3512158"/>
                <a:ext cx="132840" cy="18007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0D7ECC8A-884C-97E1-EC01-B2AD11ECE3CD}"/>
                  </a:ext>
                </a:extLst>
              </p14:cNvPr>
              <p14:cNvContentPartPr/>
              <p14:nvPr/>
            </p14:nvContentPartPr>
            <p14:xfrm>
              <a:off x="5092341" y="3402395"/>
              <a:ext cx="23760" cy="23760"/>
            </p14:xfrm>
          </p:contentPart>
        </mc:Choice>
        <mc:Fallback xmlns="">
          <p:pic>
            <p:nvPicPr>
              <p:cNvPr id="10" name="Ink 9">
                <a:extLst>
                  <a:ext uri="{FF2B5EF4-FFF2-40B4-BE49-F238E27FC236}">
                    <a16:creationId xmlns:a16="http://schemas.microsoft.com/office/drawing/2014/main" id="{0D7ECC8A-884C-97E1-EC01-B2AD11ECE3CD}"/>
                  </a:ext>
                </a:extLst>
              </p:cNvPr>
              <p:cNvPicPr/>
              <p:nvPr/>
            </p:nvPicPr>
            <p:blipFill>
              <a:blip r:embed="rId17"/>
              <a:stretch>
                <a:fillRect/>
              </a:stretch>
            </p:blipFill>
            <p:spPr>
              <a:xfrm>
                <a:off x="5076861" y="3387146"/>
                <a:ext cx="5436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30F1E82A-AF06-235B-94C9-09666949577F}"/>
                  </a:ext>
                </a:extLst>
              </p14:cNvPr>
              <p14:cNvContentPartPr/>
              <p14:nvPr/>
            </p14:nvContentPartPr>
            <p14:xfrm>
              <a:off x="5256861" y="3308075"/>
              <a:ext cx="47520" cy="415800"/>
            </p14:xfrm>
          </p:contentPart>
        </mc:Choice>
        <mc:Fallback xmlns="">
          <p:pic>
            <p:nvPicPr>
              <p:cNvPr id="11" name="Ink 10">
                <a:extLst>
                  <a:ext uri="{FF2B5EF4-FFF2-40B4-BE49-F238E27FC236}">
                    <a16:creationId xmlns:a16="http://schemas.microsoft.com/office/drawing/2014/main" id="{30F1E82A-AF06-235B-94C9-09666949577F}"/>
                  </a:ext>
                </a:extLst>
              </p:cNvPr>
              <p:cNvPicPr/>
              <p:nvPr/>
            </p:nvPicPr>
            <p:blipFill>
              <a:blip r:embed="rId19"/>
              <a:stretch>
                <a:fillRect/>
              </a:stretch>
            </p:blipFill>
            <p:spPr>
              <a:xfrm>
                <a:off x="5241381" y="3292595"/>
                <a:ext cx="7812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4C7EDAC2-CACB-095D-93EA-0958FBDB1C5F}"/>
                  </a:ext>
                </a:extLst>
              </p14:cNvPr>
              <p14:cNvContentPartPr/>
              <p14:nvPr/>
            </p14:nvContentPartPr>
            <p14:xfrm>
              <a:off x="5186301" y="3535595"/>
              <a:ext cx="266760" cy="23760"/>
            </p14:xfrm>
          </p:contentPart>
        </mc:Choice>
        <mc:Fallback xmlns="">
          <p:pic>
            <p:nvPicPr>
              <p:cNvPr id="12" name="Ink 11">
                <a:extLst>
                  <a:ext uri="{FF2B5EF4-FFF2-40B4-BE49-F238E27FC236}">
                    <a16:creationId xmlns:a16="http://schemas.microsoft.com/office/drawing/2014/main" id="{4C7EDAC2-CACB-095D-93EA-0958FBDB1C5F}"/>
                  </a:ext>
                </a:extLst>
              </p:cNvPr>
              <p:cNvPicPr/>
              <p:nvPr/>
            </p:nvPicPr>
            <p:blipFill>
              <a:blip r:embed="rId21"/>
              <a:stretch>
                <a:fillRect/>
              </a:stretch>
            </p:blipFill>
            <p:spPr>
              <a:xfrm>
                <a:off x="5170821" y="3520115"/>
                <a:ext cx="297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803DC06A-C2EC-9709-955E-53E391FEE6D5}"/>
                  </a:ext>
                </a:extLst>
              </p14:cNvPr>
              <p14:cNvContentPartPr/>
              <p14:nvPr/>
            </p14:nvContentPartPr>
            <p14:xfrm>
              <a:off x="5734221" y="3253355"/>
              <a:ext cx="187560" cy="447120"/>
            </p14:xfrm>
          </p:contentPart>
        </mc:Choice>
        <mc:Fallback xmlns="">
          <p:pic>
            <p:nvPicPr>
              <p:cNvPr id="13" name="Ink 12">
                <a:extLst>
                  <a:ext uri="{FF2B5EF4-FFF2-40B4-BE49-F238E27FC236}">
                    <a16:creationId xmlns:a16="http://schemas.microsoft.com/office/drawing/2014/main" id="{803DC06A-C2EC-9709-955E-53E391FEE6D5}"/>
                  </a:ext>
                </a:extLst>
              </p:cNvPr>
              <p:cNvPicPr/>
              <p:nvPr/>
            </p:nvPicPr>
            <p:blipFill>
              <a:blip r:embed="rId23"/>
              <a:stretch>
                <a:fillRect/>
              </a:stretch>
            </p:blipFill>
            <p:spPr>
              <a:xfrm>
                <a:off x="5718741" y="3237875"/>
                <a:ext cx="21816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2119721-D5C7-BABC-7C5E-A536EB795120}"/>
                  </a:ext>
                </a:extLst>
              </p14:cNvPr>
              <p14:cNvContentPartPr/>
              <p14:nvPr/>
            </p14:nvContentPartPr>
            <p14:xfrm>
              <a:off x="5923221" y="3558995"/>
              <a:ext cx="141480" cy="407880"/>
            </p14:xfrm>
          </p:contentPart>
        </mc:Choice>
        <mc:Fallback xmlns="">
          <p:pic>
            <p:nvPicPr>
              <p:cNvPr id="14" name="Ink 13">
                <a:extLst>
                  <a:ext uri="{FF2B5EF4-FFF2-40B4-BE49-F238E27FC236}">
                    <a16:creationId xmlns:a16="http://schemas.microsoft.com/office/drawing/2014/main" id="{12119721-D5C7-BABC-7C5E-A536EB795120}"/>
                  </a:ext>
                </a:extLst>
              </p:cNvPr>
              <p:cNvPicPr/>
              <p:nvPr/>
            </p:nvPicPr>
            <p:blipFill>
              <a:blip r:embed="rId25"/>
              <a:stretch>
                <a:fillRect/>
              </a:stretch>
            </p:blipFill>
            <p:spPr>
              <a:xfrm>
                <a:off x="5907741" y="3543515"/>
                <a:ext cx="17208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A975BFF7-4B39-A39D-9BE3-465324A16495}"/>
                  </a:ext>
                </a:extLst>
              </p14:cNvPr>
              <p14:cNvContentPartPr/>
              <p14:nvPr/>
            </p14:nvContentPartPr>
            <p14:xfrm>
              <a:off x="6417141" y="3241115"/>
              <a:ext cx="164880" cy="452520"/>
            </p14:xfrm>
          </p:contentPart>
        </mc:Choice>
        <mc:Fallback xmlns="">
          <p:pic>
            <p:nvPicPr>
              <p:cNvPr id="15" name="Ink 14">
                <a:extLst>
                  <a:ext uri="{FF2B5EF4-FFF2-40B4-BE49-F238E27FC236}">
                    <a16:creationId xmlns:a16="http://schemas.microsoft.com/office/drawing/2014/main" id="{A975BFF7-4B39-A39D-9BE3-465324A16495}"/>
                  </a:ext>
                </a:extLst>
              </p:cNvPr>
              <p:cNvPicPr/>
              <p:nvPr/>
            </p:nvPicPr>
            <p:blipFill>
              <a:blip r:embed="rId27"/>
              <a:stretch>
                <a:fillRect/>
              </a:stretch>
            </p:blipFill>
            <p:spPr>
              <a:xfrm>
                <a:off x="6401661" y="3225623"/>
                <a:ext cx="195480" cy="48314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72CD12C8-E61E-95EE-D7C2-F1A69BD204D4}"/>
                  </a:ext>
                </a:extLst>
              </p14:cNvPr>
              <p14:cNvContentPartPr/>
              <p14:nvPr/>
            </p14:nvContentPartPr>
            <p14:xfrm>
              <a:off x="6597501" y="3480875"/>
              <a:ext cx="141480" cy="188640"/>
            </p14:xfrm>
          </p:contentPart>
        </mc:Choice>
        <mc:Fallback xmlns="">
          <p:pic>
            <p:nvPicPr>
              <p:cNvPr id="16" name="Ink 15">
                <a:extLst>
                  <a:ext uri="{FF2B5EF4-FFF2-40B4-BE49-F238E27FC236}">
                    <a16:creationId xmlns:a16="http://schemas.microsoft.com/office/drawing/2014/main" id="{72CD12C8-E61E-95EE-D7C2-F1A69BD204D4}"/>
                  </a:ext>
                </a:extLst>
              </p:cNvPr>
              <p:cNvPicPr/>
              <p:nvPr/>
            </p:nvPicPr>
            <p:blipFill>
              <a:blip r:embed="rId29"/>
              <a:stretch>
                <a:fillRect/>
              </a:stretch>
            </p:blipFill>
            <p:spPr>
              <a:xfrm>
                <a:off x="6582021" y="3465395"/>
                <a:ext cx="172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70A0254E-BB15-55F6-6E0C-3151BBBB2D3A}"/>
                  </a:ext>
                </a:extLst>
              </p14:cNvPr>
              <p14:cNvContentPartPr/>
              <p14:nvPr/>
            </p14:nvContentPartPr>
            <p14:xfrm>
              <a:off x="6746541" y="3558995"/>
              <a:ext cx="118080" cy="94320"/>
            </p14:xfrm>
          </p:contentPart>
        </mc:Choice>
        <mc:Fallback xmlns="">
          <p:pic>
            <p:nvPicPr>
              <p:cNvPr id="17" name="Ink 16">
                <a:extLst>
                  <a:ext uri="{FF2B5EF4-FFF2-40B4-BE49-F238E27FC236}">
                    <a16:creationId xmlns:a16="http://schemas.microsoft.com/office/drawing/2014/main" id="{70A0254E-BB15-55F6-6E0C-3151BBBB2D3A}"/>
                  </a:ext>
                </a:extLst>
              </p:cNvPr>
              <p:cNvPicPr/>
              <p:nvPr/>
            </p:nvPicPr>
            <p:blipFill>
              <a:blip r:embed="rId31"/>
              <a:stretch>
                <a:fillRect/>
              </a:stretch>
            </p:blipFill>
            <p:spPr>
              <a:xfrm>
                <a:off x="6731061" y="3543515"/>
                <a:ext cx="148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46EF9C65-08E0-2835-A32F-8048B1A87838}"/>
                  </a:ext>
                </a:extLst>
              </p14:cNvPr>
              <p14:cNvContentPartPr/>
              <p14:nvPr/>
            </p14:nvContentPartPr>
            <p14:xfrm>
              <a:off x="6879741" y="3363155"/>
              <a:ext cx="118080" cy="337320"/>
            </p14:xfrm>
          </p:contentPart>
        </mc:Choice>
        <mc:Fallback xmlns="">
          <p:pic>
            <p:nvPicPr>
              <p:cNvPr id="18" name="Ink 17">
                <a:extLst>
                  <a:ext uri="{FF2B5EF4-FFF2-40B4-BE49-F238E27FC236}">
                    <a16:creationId xmlns:a16="http://schemas.microsoft.com/office/drawing/2014/main" id="{46EF9C65-08E0-2835-A32F-8048B1A87838}"/>
                  </a:ext>
                </a:extLst>
              </p:cNvPr>
              <p:cNvPicPr/>
              <p:nvPr/>
            </p:nvPicPr>
            <p:blipFill>
              <a:blip r:embed="rId33"/>
              <a:stretch>
                <a:fillRect/>
              </a:stretch>
            </p:blipFill>
            <p:spPr>
              <a:xfrm>
                <a:off x="6864214" y="3347692"/>
                <a:ext cx="148774" cy="36788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3A42433D-512A-F356-921C-DF895F715CFA}"/>
                  </a:ext>
                </a:extLst>
              </p14:cNvPr>
              <p14:cNvContentPartPr/>
              <p14:nvPr/>
            </p14:nvContentPartPr>
            <p14:xfrm>
              <a:off x="6966141" y="3128075"/>
              <a:ext cx="39600" cy="564840"/>
            </p14:xfrm>
          </p:contentPart>
        </mc:Choice>
        <mc:Fallback xmlns="">
          <p:pic>
            <p:nvPicPr>
              <p:cNvPr id="19" name="Ink 18">
                <a:extLst>
                  <a:ext uri="{FF2B5EF4-FFF2-40B4-BE49-F238E27FC236}">
                    <a16:creationId xmlns:a16="http://schemas.microsoft.com/office/drawing/2014/main" id="{3A42433D-512A-F356-921C-DF895F715CFA}"/>
                  </a:ext>
                </a:extLst>
              </p:cNvPr>
              <p:cNvPicPr/>
              <p:nvPr/>
            </p:nvPicPr>
            <p:blipFill>
              <a:blip r:embed="rId35"/>
              <a:stretch>
                <a:fillRect/>
              </a:stretch>
            </p:blipFill>
            <p:spPr>
              <a:xfrm>
                <a:off x="6950661" y="3112595"/>
                <a:ext cx="7020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0F6406B4-35EE-2188-C579-CFB593B2EABE}"/>
                  </a:ext>
                </a:extLst>
              </p14:cNvPr>
              <p14:cNvContentPartPr/>
              <p14:nvPr/>
            </p14:nvContentPartPr>
            <p14:xfrm>
              <a:off x="7377981" y="3093875"/>
              <a:ext cx="685800" cy="512640"/>
            </p14:xfrm>
          </p:contentPart>
        </mc:Choice>
        <mc:Fallback xmlns="">
          <p:pic>
            <p:nvPicPr>
              <p:cNvPr id="31" name="Ink 30">
                <a:extLst>
                  <a:ext uri="{FF2B5EF4-FFF2-40B4-BE49-F238E27FC236}">
                    <a16:creationId xmlns:a16="http://schemas.microsoft.com/office/drawing/2014/main" id="{0F6406B4-35EE-2188-C579-CFB593B2EABE}"/>
                  </a:ext>
                </a:extLst>
              </p:cNvPr>
              <p:cNvPicPr/>
              <p:nvPr/>
            </p:nvPicPr>
            <p:blipFill>
              <a:blip r:embed="rId37"/>
              <a:stretch>
                <a:fillRect/>
              </a:stretch>
            </p:blipFill>
            <p:spPr>
              <a:xfrm>
                <a:off x="7362501" y="3078384"/>
                <a:ext cx="716400" cy="543262"/>
              </a:xfrm>
              <a:prstGeom prst="rect">
                <a:avLst/>
              </a:prstGeom>
            </p:spPr>
          </p:pic>
        </mc:Fallback>
      </mc:AlternateContent>
    </p:spTree>
    <p:extLst>
      <p:ext uri="{BB962C8B-B14F-4D97-AF65-F5344CB8AC3E}">
        <p14:creationId xmlns:p14="http://schemas.microsoft.com/office/powerpoint/2010/main" val="692878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497D8D-2F06-00B8-B90E-376724AF58F5}"/>
              </a:ext>
            </a:extLst>
          </p:cNvPr>
          <p:cNvSpPr txBox="1"/>
          <p:nvPr/>
        </p:nvSpPr>
        <p:spPr>
          <a:xfrm>
            <a:off x="1401423" y="275276"/>
            <a:ext cx="9368719" cy="646331"/>
          </a:xfrm>
          <a:prstGeom prst="rect">
            <a:avLst/>
          </a:prstGeom>
          <a:noFill/>
        </p:spPr>
        <p:txBody>
          <a:bodyPr wrap="none" rtlCol="0">
            <a:spAutoFit/>
          </a:bodyPr>
          <a:lstStyle/>
          <a:p>
            <a:r>
              <a:rPr lang="en-US" sz="3600"/>
              <a:t>Matrices, vector operations and linear models </a:t>
            </a:r>
          </a:p>
        </p:txBody>
      </p:sp>
      <p:sp>
        <p:nvSpPr>
          <p:cNvPr id="4" name="TextBox 3">
            <a:extLst>
              <a:ext uri="{FF2B5EF4-FFF2-40B4-BE49-F238E27FC236}">
                <a16:creationId xmlns:a16="http://schemas.microsoft.com/office/drawing/2014/main" id="{5C882F6E-5AA2-5932-49A4-1191A366C674}"/>
              </a:ext>
            </a:extLst>
          </p:cNvPr>
          <p:cNvSpPr txBox="1"/>
          <p:nvPr/>
        </p:nvSpPr>
        <p:spPr>
          <a:xfrm>
            <a:off x="767254" y="1073524"/>
            <a:ext cx="11056884" cy="5509200"/>
          </a:xfrm>
          <a:prstGeom prst="rect">
            <a:avLst/>
          </a:prstGeom>
          <a:noFill/>
        </p:spPr>
        <p:txBody>
          <a:bodyPr wrap="square" rtlCol="0">
            <a:spAutoFit/>
          </a:bodyPr>
          <a:lstStyle/>
          <a:p>
            <a:r>
              <a:rPr lang="en-US" sz="2600"/>
              <a:t>A </a:t>
            </a:r>
            <a:r>
              <a:rPr lang="en-US" sz="2600" b="1"/>
              <a:t>linear model</a:t>
            </a:r>
            <a:r>
              <a:rPr lang="en-US" sz="2600"/>
              <a:t>: a mathematical function that maps a set of input (features) to an output using a </a:t>
            </a:r>
            <a:r>
              <a:rPr lang="en-US" sz="2600" b="1"/>
              <a:t>linear combination</a:t>
            </a:r>
            <a:r>
              <a:rPr lang="en-US" sz="2600"/>
              <a:t> of the features. </a:t>
            </a:r>
          </a:p>
          <a:p>
            <a:endParaRPr lang="en-US" sz="2600"/>
          </a:p>
          <a:p>
            <a:endParaRPr lang="en-US" sz="2600"/>
          </a:p>
          <a:p>
            <a:endParaRPr lang="en-US" sz="2600"/>
          </a:p>
          <a:p>
            <a:endParaRPr lang="en-US" sz="2600"/>
          </a:p>
          <a:p>
            <a:r>
              <a:rPr lang="en-US" sz="2800"/>
              <a:t>Where:</a:t>
            </a:r>
          </a:p>
          <a:p>
            <a:pPr marL="457200" indent="-457200">
              <a:buFont typeface="Arial" panose="020B0604020202020204" pitchFamily="34" charset="0"/>
              <a:buChar char="•"/>
            </a:pPr>
            <a:r>
              <a:rPr lang="en-US" sz="2800"/>
              <a:t>x=[x</a:t>
            </a:r>
            <a:r>
              <a:rPr lang="en-US" sz="2800" baseline="-25000"/>
              <a:t>1</a:t>
            </a:r>
            <a:r>
              <a:rPr lang="en-US" sz="2800"/>
              <a:t>,x</a:t>
            </a:r>
            <a:r>
              <a:rPr lang="en-US" sz="2800" baseline="-25000"/>
              <a:t>2</a:t>
            </a:r>
            <a:r>
              <a:rPr lang="en-US" sz="2800"/>
              <a:t>,…,</a:t>
            </a:r>
            <a:r>
              <a:rPr lang="en-US" sz="2800" err="1"/>
              <a:t>x</a:t>
            </a:r>
            <a:r>
              <a:rPr lang="en-US" sz="2800" baseline="-25000" err="1"/>
              <a:t>n</a:t>
            </a:r>
            <a:r>
              <a:rPr lang="en-US" sz="2800"/>
              <a:t>] is the vector of input, the features.</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w=[w</a:t>
            </a:r>
            <a:r>
              <a:rPr lang="en-US" sz="2800" baseline="-25000"/>
              <a:t>1</a:t>
            </a:r>
            <a:r>
              <a:rPr lang="en-US" sz="2800"/>
              <a:t>,w</a:t>
            </a:r>
            <a:r>
              <a:rPr lang="en-US" sz="2800" baseline="-25000"/>
              <a:t>2</a:t>
            </a:r>
            <a:r>
              <a:rPr lang="en-US" sz="2800"/>
              <a:t>,…,</a:t>
            </a:r>
            <a:r>
              <a:rPr lang="en-US" sz="2800" err="1"/>
              <a:t>w</a:t>
            </a:r>
            <a:r>
              <a:rPr lang="en-US" sz="2800" baseline="-25000" err="1"/>
              <a:t>n</a:t>
            </a:r>
            <a:r>
              <a:rPr lang="en-US" sz="2800"/>
              <a:t>] is the vector of weights (coefficients) that determine the </a:t>
            </a:r>
            <a:r>
              <a:rPr lang="en-US" sz="2800">
                <a:highlight>
                  <a:srgbClr val="FFFF00"/>
                </a:highlight>
              </a:rPr>
              <a:t>importance</a:t>
            </a:r>
            <a:r>
              <a:rPr lang="en-US" sz="2800"/>
              <a:t> of each feature</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err="1"/>
              <a:t>w</a:t>
            </a:r>
            <a:r>
              <a:rPr lang="en-US" sz="2800" baseline="30000" err="1"/>
              <a:t>T</a:t>
            </a:r>
            <a:r>
              <a:rPr lang="en-US" sz="2800" err="1"/>
              <a:t>x</a:t>
            </a:r>
            <a:r>
              <a:rPr lang="en-US" sz="2800"/>
              <a:t> is the dot product of </a:t>
            </a:r>
            <a:r>
              <a:rPr lang="en-US" sz="2800" err="1"/>
              <a:t>w</a:t>
            </a:r>
            <a:r>
              <a:rPr lang="en-US" sz="2800" baseline="30000" err="1"/>
              <a:t>T</a:t>
            </a:r>
            <a:r>
              <a:rPr lang="en-US" sz="2800"/>
              <a:t> and x</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832A8EAC-114F-955E-4530-61656D5A8484}"/>
                  </a:ext>
                </a:extLst>
              </p14:cNvPr>
              <p14:cNvContentPartPr/>
              <p14:nvPr/>
            </p14:nvContentPartPr>
            <p14:xfrm>
              <a:off x="4522630" y="2683800"/>
              <a:ext cx="290520" cy="745200"/>
            </p14:xfrm>
          </p:contentPart>
        </mc:Choice>
        <mc:Fallback xmlns="">
          <p:pic>
            <p:nvPicPr>
              <p:cNvPr id="8" name="Ink 7">
                <a:extLst>
                  <a:ext uri="{FF2B5EF4-FFF2-40B4-BE49-F238E27FC236}">
                    <a16:creationId xmlns:a16="http://schemas.microsoft.com/office/drawing/2014/main" id="{832A8EAC-114F-955E-4530-61656D5A8484}"/>
                  </a:ext>
                </a:extLst>
              </p:cNvPr>
              <p:cNvPicPr/>
              <p:nvPr/>
            </p:nvPicPr>
            <p:blipFill>
              <a:blip r:embed="rId4"/>
              <a:stretch>
                <a:fillRect/>
              </a:stretch>
            </p:blipFill>
            <p:spPr>
              <a:xfrm>
                <a:off x="4507131" y="2668313"/>
                <a:ext cx="321158" cy="77581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6B4E7041-4C1E-1C7B-B4D6-83C02A227893}"/>
                  </a:ext>
                </a:extLst>
              </p14:cNvPr>
              <p14:cNvContentPartPr/>
              <p14:nvPr/>
            </p14:nvContentPartPr>
            <p14:xfrm>
              <a:off x="4922590" y="2809440"/>
              <a:ext cx="854640" cy="400320"/>
            </p14:xfrm>
          </p:contentPart>
        </mc:Choice>
        <mc:Fallback xmlns="">
          <p:pic>
            <p:nvPicPr>
              <p:cNvPr id="15" name="Ink 14">
                <a:extLst>
                  <a:ext uri="{FF2B5EF4-FFF2-40B4-BE49-F238E27FC236}">
                    <a16:creationId xmlns:a16="http://schemas.microsoft.com/office/drawing/2014/main" id="{6B4E7041-4C1E-1C7B-B4D6-83C02A227893}"/>
                  </a:ext>
                </a:extLst>
              </p:cNvPr>
              <p:cNvPicPr/>
              <p:nvPr/>
            </p:nvPicPr>
            <p:blipFill>
              <a:blip r:embed="rId6"/>
              <a:stretch>
                <a:fillRect/>
              </a:stretch>
            </p:blipFill>
            <p:spPr>
              <a:xfrm>
                <a:off x="4907117" y="2793960"/>
                <a:ext cx="885227"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2C9FB283-2968-A506-1149-F4BCFFD63763}"/>
                  </a:ext>
                </a:extLst>
              </p14:cNvPr>
              <p14:cNvContentPartPr/>
              <p14:nvPr/>
            </p14:nvContentPartPr>
            <p14:xfrm>
              <a:off x="6168910" y="2644560"/>
              <a:ext cx="1105920" cy="462960"/>
            </p14:xfrm>
          </p:contentPart>
        </mc:Choice>
        <mc:Fallback xmlns="">
          <p:pic>
            <p:nvPicPr>
              <p:cNvPr id="24" name="Ink 23">
                <a:extLst>
                  <a:ext uri="{FF2B5EF4-FFF2-40B4-BE49-F238E27FC236}">
                    <a16:creationId xmlns:a16="http://schemas.microsoft.com/office/drawing/2014/main" id="{2C9FB283-2968-A506-1149-F4BCFFD63763}"/>
                  </a:ext>
                </a:extLst>
              </p:cNvPr>
              <p:cNvPicPr/>
              <p:nvPr/>
            </p:nvPicPr>
            <p:blipFill>
              <a:blip r:embed="rId8"/>
              <a:stretch>
                <a:fillRect/>
              </a:stretch>
            </p:blipFill>
            <p:spPr>
              <a:xfrm>
                <a:off x="6153425" y="2629080"/>
                <a:ext cx="113653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A3BA017C-2BDC-90AC-25E5-D16CADC61121}"/>
                  </a:ext>
                </a:extLst>
              </p14:cNvPr>
              <p14:cNvContentPartPr/>
              <p14:nvPr/>
            </p14:nvContentPartPr>
            <p14:xfrm>
              <a:off x="7663821" y="2196035"/>
              <a:ext cx="23760" cy="1865160"/>
            </p14:xfrm>
          </p:contentPart>
        </mc:Choice>
        <mc:Fallback xmlns="">
          <p:pic>
            <p:nvPicPr>
              <p:cNvPr id="3" name="Ink 2">
                <a:extLst>
                  <a:ext uri="{FF2B5EF4-FFF2-40B4-BE49-F238E27FC236}">
                    <a16:creationId xmlns:a16="http://schemas.microsoft.com/office/drawing/2014/main" id="{A3BA017C-2BDC-90AC-25E5-D16CADC61121}"/>
                  </a:ext>
                </a:extLst>
              </p:cNvPr>
              <p:cNvPicPr/>
              <p:nvPr/>
            </p:nvPicPr>
            <p:blipFill>
              <a:blip r:embed="rId10"/>
              <a:stretch>
                <a:fillRect/>
              </a:stretch>
            </p:blipFill>
            <p:spPr>
              <a:xfrm>
                <a:off x="7653182" y="2185237"/>
                <a:ext cx="44683" cy="18863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6AB31FB8-83FE-1E62-0BFB-50306CC735F0}"/>
                  </a:ext>
                </a:extLst>
              </p14:cNvPr>
              <p14:cNvContentPartPr/>
              <p14:nvPr/>
            </p14:nvContentPartPr>
            <p14:xfrm>
              <a:off x="9248901" y="2096675"/>
              <a:ext cx="649440" cy="529920"/>
            </p14:xfrm>
          </p:contentPart>
        </mc:Choice>
        <mc:Fallback xmlns="">
          <p:pic>
            <p:nvPicPr>
              <p:cNvPr id="14" name="Ink 13">
                <a:extLst>
                  <a:ext uri="{FF2B5EF4-FFF2-40B4-BE49-F238E27FC236}">
                    <a16:creationId xmlns:a16="http://schemas.microsoft.com/office/drawing/2014/main" id="{6AB31FB8-83FE-1E62-0BFB-50306CC735F0}"/>
                  </a:ext>
                </a:extLst>
              </p:cNvPr>
              <p:cNvPicPr/>
              <p:nvPr/>
            </p:nvPicPr>
            <p:blipFill>
              <a:blip r:embed="rId12"/>
              <a:stretch>
                <a:fillRect/>
              </a:stretch>
            </p:blipFill>
            <p:spPr>
              <a:xfrm>
                <a:off x="9238101" y="2085875"/>
                <a:ext cx="67068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B0F458C2-2C51-178B-E755-5A997B441A02}"/>
                  </a:ext>
                </a:extLst>
              </p14:cNvPr>
              <p14:cNvContentPartPr/>
              <p14:nvPr/>
            </p14:nvContentPartPr>
            <p14:xfrm>
              <a:off x="8048661" y="2140235"/>
              <a:ext cx="885240" cy="775800"/>
            </p14:xfrm>
          </p:contentPart>
        </mc:Choice>
        <mc:Fallback xmlns="">
          <p:pic>
            <p:nvPicPr>
              <p:cNvPr id="16" name="Ink 15">
                <a:extLst>
                  <a:ext uri="{FF2B5EF4-FFF2-40B4-BE49-F238E27FC236}">
                    <a16:creationId xmlns:a16="http://schemas.microsoft.com/office/drawing/2014/main" id="{B0F458C2-2C51-178B-E755-5A997B441A02}"/>
                  </a:ext>
                </a:extLst>
              </p:cNvPr>
              <p:cNvPicPr/>
              <p:nvPr/>
            </p:nvPicPr>
            <p:blipFill>
              <a:blip r:embed="rId14"/>
              <a:stretch>
                <a:fillRect/>
              </a:stretch>
            </p:blipFill>
            <p:spPr>
              <a:xfrm>
                <a:off x="8037861" y="2129435"/>
                <a:ext cx="906480" cy="797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0C0E6B9D-5EDA-7D8D-06EC-E370E27C8944}"/>
                  </a:ext>
                </a:extLst>
              </p14:cNvPr>
              <p14:cNvContentPartPr/>
              <p14:nvPr/>
            </p14:nvContentPartPr>
            <p14:xfrm>
              <a:off x="11552181" y="2289995"/>
              <a:ext cx="235440" cy="288720"/>
            </p14:xfrm>
          </p:contentPart>
        </mc:Choice>
        <mc:Fallback xmlns="">
          <p:pic>
            <p:nvPicPr>
              <p:cNvPr id="23" name="Ink 22">
                <a:extLst>
                  <a:ext uri="{FF2B5EF4-FFF2-40B4-BE49-F238E27FC236}">
                    <a16:creationId xmlns:a16="http://schemas.microsoft.com/office/drawing/2014/main" id="{0C0E6B9D-5EDA-7D8D-06EC-E370E27C8944}"/>
                  </a:ext>
                </a:extLst>
              </p:cNvPr>
              <p:cNvPicPr/>
              <p:nvPr/>
            </p:nvPicPr>
            <p:blipFill>
              <a:blip r:embed="rId16"/>
              <a:stretch>
                <a:fillRect/>
              </a:stretch>
            </p:blipFill>
            <p:spPr>
              <a:xfrm>
                <a:off x="11541397" y="2279195"/>
                <a:ext cx="256648"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67F5E741-D9B9-58FA-D714-E34B33DCCF59}"/>
                  </a:ext>
                </a:extLst>
              </p14:cNvPr>
              <p14:cNvContentPartPr/>
              <p14:nvPr/>
            </p14:nvContentPartPr>
            <p14:xfrm>
              <a:off x="10768101" y="2202875"/>
              <a:ext cx="486720" cy="376560"/>
            </p14:xfrm>
          </p:contentPart>
        </mc:Choice>
        <mc:Fallback xmlns="">
          <p:pic>
            <p:nvPicPr>
              <p:cNvPr id="25" name="Ink 24">
                <a:extLst>
                  <a:ext uri="{FF2B5EF4-FFF2-40B4-BE49-F238E27FC236}">
                    <a16:creationId xmlns:a16="http://schemas.microsoft.com/office/drawing/2014/main" id="{67F5E741-D9B9-58FA-D714-E34B33DCCF59}"/>
                  </a:ext>
                </a:extLst>
              </p:cNvPr>
              <p:cNvPicPr/>
              <p:nvPr/>
            </p:nvPicPr>
            <p:blipFill>
              <a:blip r:embed="rId18"/>
              <a:stretch>
                <a:fillRect/>
              </a:stretch>
            </p:blipFill>
            <p:spPr>
              <a:xfrm>
                <a:off x="10757293" y="2192075"/>
                <a:ext cx="507976"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72D6B407-53E1-A8D1-390E-592549BC1CEF}"/>
                  </a:ext>
                </a:extLst>
              </p14:cNvPr>
              <p14:cNvContentPartPr/>
              <p14:nvPr/>
            </p14:nvContentPartPr>
            <p14:xfrm>
              <a:off x="10321341" y="2336075"/>
              <a:ext cx="188640" cy="298080"/>
            </p14:xfrm>
          </p:contentPart>
        </mc:Choice>
        <mc:Fallback xmlns="">
          <p:pic>
            <p:nvPicPr>
              <p:cNvPr id="26" name="Ink 25">
                <a:extLst>
                  <a:ext uri="{FF2B5EF4-FFF2-40B4-BE49-F238E27FC236}">
                    <a16:creationId xmlns:a16="http://schemas.microsoft.com/office/drawing/2014/main" id="{72D6B407-53E1-A8D1-390E-592549BC1CEF}"/>
                  </a:ext>
                </a:extLst>
              </p:cNvPr>
              <p:cNvPicPr/>
              <p:nvPr/>
            </p:nvPicPr>
            <p:blipFill>
              <a:blip r:embed="rId20"/>
              <a:stretch>
                <a:fillRect/>
              </a:stretch>
            </p:blipFill>
            <p:spPr>
              <a:xfrm>
                <a:off x="10310541" y="2325275"/>
                <a:ext cx="2098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a:extLst>
                  <a:ext uri="{FF2B5EF4-FFF2-40B4-BE49-F238E27FC236}">
                    <a16:creationId xmlns:a16="http://schemas.microsoft.com/office/drawing/2014/main" id="{388013D9-760C-8F3C-B3BD-97E9235501CB}"/>
                  </a:ext>
                </a:extLst>
              </p14:cNvPr>
              <p14:cNvContentPartPr/>
              <p14:nvPr/>
            </p14:nvContentPartPr>
            <p14:xfrm>
              <a:off x="9639141" y="2923955"/>
              <a:ext cx="1176120" cy="549000"/>
            </p14:xfrm>
          </p:contentPart>
        </mc:Choice>
        <mc:Fallback xmlns="">
          <p:pic>
            <p:nvPicPr>
              <p:cNvPr id="38" name="Ink 37">
                <a:extLst>
                  <a:ext uri="{FF2B5EF4-FFF2-40B4-BE49-F238E27FC236}">
                    <a16:creationId xmlns:a16="http://schemas.microsoft.com/office/drawing/2014/main" id="{388013D9-760C-8F3C-B3BD-97E9235501CB}"/>
                  </a:ext>
                </a:extLst>
              </p:cNvPr>
              <p:cNvPicPr/>
              <p:nvPr/>
            </p:nvPicPr>
            <p:blipFill>
              <a:blip r:embed="rId22"/>
              <a:stretch>
                <a:fillRect/>
              </a:stretch>
            </p:blipFill>
            <p:spPr>
              <a:xfrm>
                <a:off x="9628341" y="2913155"/>
                <a:ext cx="119736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8">
                <a:extLst>
                  <a:ext uri="{FF2B5EF4-FFF2-40B4-BE49-F238E27FC236}">
                    <a16:creationId xmlns:a16="http://schemas.microsoft.com/office/drawing/2014/main" id="{D00C9A55-7163-3D5F-392C-181D8E140B9B}"/>
                  </a:ext>
                </a:extLst>
              </p14:cNvPr>
              <p14:cNvContentPartPr/>
              <p14:nvPr/>
            </p14:nvContentPartPr>
            <p14:xfrm>
              <a:off x="8149821" y="2971115"/>
              <a:ext cx="1144800" cy="540360"/>
            </p14:xfrm>
          </p:contentPart>
        </mc:Choice>
        <mc:Fallback xmlns="">
          <p:pic>
            <p:nvPicPr>
              <p:cNvPr id="39" name="Ink 38">
                <a:extLst>
                  <a:ext uri="{FF2B5EF4-FFF2-40B4-BE49-F238E27FC236}">
                    <a16:creationId xmlns:a16="http://schemas.microsoft.com/office/drawing/2014/main" id="{D00C9A55-7163-3D5F-392C-181D8E140B9B}"/>
                  </a:ext>
                </a:extLst>
              </p:cNvPr>
              <p:cNvPicPr/>
              <p:nvPr/>
            </p:nvPicPr>
            <p:blipFill>
              <a:blip r:embed="rId24"/>
              <a:stretch>
                <a:fillRect/>
              </a:stretch>
            </p:blipFill>
            <p:spPr>
              <a:xfrm>
                <a:off x="8139024" y="2960315"/>
                <a:ext cx="1166033"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Ink 39">
                <a:extLst>
                  <a:ext uri="{FF2B5EF4-FFF2-40B4-BE49-F238E27FC236}">
                    <a16:creationId xmlns:a16="http://schemas.microsoft.com/office/drawing/2014/main" id="{42D9DE86-83E2-934C-64C2-30370D9B5C18}"/>
                  </a:ext>
                </a:extLst>
              </p14:cNvPr>
              <p14:cNvContentPartPr/>
              <p14:nvPr/>
            </p14:nvContentPartPr>
            <p14:xfrm>
              <a:off x="8957301" y="3731435"/>
              <a:ext cx="204120" cy="235440"/>
            </p14:xfrm>
          </p:contentPart>
        </mc:Choice>
        <mc:Fallback xmlns="">
          <p:pic>
            <p:nvPicPr>
              <p:cNvPr id="40" name="Ink 39">
                <a:extLst>
                  <a:ext uri="{FF2B5EF4-FFF2-40B4-BE49-F238E27FC236}">
                    <a16:creationId xmlns:a16="http://schemas.microsoft.com/office/drawing/2014/main" id="{42D9DE86-83E2-934C-64C2-30370D9B5C18}"/>
                  </a:ext>
                </a:extLst>
              </p:cNvPr>
              <p:cNvPicPr/>
              <p:nvPr/>
            </p:nvPicPr>
            <p:blipFill>
              <a:blip r:embed="rId26"/>
              <a:stretch>
                <a:fillRect/>
              </a:stretch>
            </p:blipFill>
            <p:spPr>
              <a:xfrm>
                <a:off x="8946520" y="3720635"/>
                <a:ext cx="225323"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404FA77C-13C2-D512-A03A-5E8C3577F9B3}"/>
                  </a:ext>
                </a:extLst>
              </p14:cNvPr>
              <p14:cNvContentPartPr/>
              <p14:nvPr/>
            </p14:nvContentPartPr>
            <p14:xfrm>
              <a:off x="9215781" y="3794435"/>
              <a:ext cx="125640" cy="204120"/>
            </p14:xfrm>
          </p:contentPart>
        </mc:Choice>
        <mc:Fallback xmlns="">
          <p:pic>
            <p:nvPicPr>
              <p:cNvPr id="41" name="Ink 40">
                <a:extLst>
                  <a:ext uri="{FF2B5EF4-FFF2-40B4-BE49-F238E27FC236}">
                    <a16:creationId xmlns:a16="http://schemas.microsoft.com/office/drawing/2014/main" id="{404FA77C-13C2-D512-A03A-5E8C3577F9B3}"/>
                  </a:ext>
                </a:extLst>
              </p:cNvPr>
              <p:cNvPicPr/>
              <p:nvPr/>
            </p:nvPicPr>
            <p:blipFill>
              <a:blip r:embed="rId28"/>
              <a:stretch>
                <a:fillRect/>
              </a:stretch>
            </p:blipFill>
            <p:spPr>
              <a:xfrm>
                <a:off x="9204981" y="3783635"/>
                <a:ext cx="1468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Ink 41">
                <a:extLst>
                  <a:ext uri="{FF2B5EF4-FFF2-40B4-BE49-F238E27FC236}">
                    <a16:creationId xmlns:a16="http://schemas.microsoft.com/office/drawing/2014/main" id="{8B432B17-FFE4-818E-D8BE-19CF7B551CAE}"/>
                  </a:ext>
                </a:extLst>
              </p14:cNvPr>
              <p14:cNvContentPartPr/>
              <p14:nvPr/>
            </p14:nvContentPartPr>
            <p14:xfrm>
              <a:off x="9247461" y="3778595"/>
              <a:ext cx="164880" cy="204120"/>
            </p14:xfrm>
          </p:contentPart>
        </mc:Choice>
        <mc:Fallback xmlns="">
          <p:pic>
            <p:nvPicPr>
              <p:cNvPr id="42" name="Ink 41">
                <a:extLst>
                  <a:ext uri="{FF2B5EF4-FFF2-40B4-BE49-F238E27FC236}">
                    <a16:creationId xmlns:a16="http://schemas.microsoft.com/office/drawing/2014/main" id="{8B432B17-FFE4-818E-D8BE-19CF7B551CAE}"/>
                  </a:ext>
                </a:extLst>
              </p:cNvPr>
              <p:cNvPicPr/>
              <p:nvPr/>
            </p:nvPicPr>
            <p:blipFill>
              <a:blip r:embed="rId30"/>
              <a:stretch>
                <a:fillRect/>
              </a:stretch>
            </p:blipFill>
            <p:spPr>
              <a:xfrm>
                <a:off x="9236661" y="3767795"/>
                <a:ext cx="1861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Ink 42">
                <a:extLst>
                  <a:ext uri="{FF2B5EF4-FFF2-40B4-BE49-F238E27FC236}">
                    <a16:creationId xmlns:a16="http://schemas.microsoft.com/office/drawing/2014/main" id="{D94ECC2A-8361-5594-37DE-DB8F86CEC8FB}"/>
                  </a:ext>
                </a:extLst>
              </p14:cNvPr>
              <p14:cNvContentPartPr/>
              <p14:nvPr/>
            </p14:nvContentPartPr>
            <p14:xfrm>
              <a:off x="9482541" y="3864995"/>
              <a:ext cx="94320" cy="469080"/>
            </p14:xfrm>
          </p:contentPart>
        </mc:Choice>
        <mc:Fallback xmlns="">
          <p:pic>
            <p:nvPicPr>
              <p:cNvPr id="43" name="Ink 42">
                <a:extLst>
                  <a:ext uri="{FF2B5EF4-FFF2-40B4-BE49-F238E27FC236}">
                    <a16:creationId xmlns:a16="http://schemas.microsoft.com/office/drawing/2014/main" id="{D94ECC2A-8361-5594-37DE-DB8F86CEC8FB}"/>
                  </a:ext>
                </a:extLst>
              </p:cNvPr>
              <p:cNvPicPr/>
              <p:nvPr/>
            </p:nvPicPr>
            <p:blipFill>
              <a:blip r:embed="rId32"/>
              <a:stretch>
                <a:fillRect/>
              </a:stretch>
            </p:blipFill>
            <p:spPr>
              <a:xfrm>
                <a:off x="9471782" y="3854195"/>
                <a:ext cx="115479"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Ink 43">
                <a:extLst>
                  <a:ext uri="{FF2B5EF4-FFF2-40B4-BE49-F238E27FC236}">
                    <a16:creationId xmlns:a16="http://schemas.microsoft.com/office/drawing/2014/main" id="{0E1C5060-F9C0-3726-97F5-F504455E5837}"/>
                  </a:ext>
                </a:extLst>
              </p14:cNvPr>
              <p14:cNvContentPartPr/>
              <p14:nvPr/>
            </p14:nvContentPartPr>
            <p14:xfrm>
              <a:off x="9498021" y="3684635"/>
              <a:ext cx="188640" cy="243360"/>
            </p14:xfrm>
          </p:contentPart>
        </mc:Choice>
        <mc:Fallback xmlns="">
          <p:pic>
            <p:nvPicPr>
              <p:cNvPr id="44" name="Ink 43">
                <a:extLst>
                  <a:ext uri="{FF2B5EF4-FFF2-40B4-BE49-F238E27FC236}">
                    <a16:creationId xmlns:a16="http://schemas.microsoft.com/office/drawing/2014/main" id="{0E1C5060-F9C0-3726-97F5-F504455E5837}"/>
                  </a:ext>
                </a:extLst>
              </p:cNvPr>
              <p:cNvPicPr/>
              <p:nvPr/>
            </p:nvPicPr>
            <p:blipFill>
              <a:blip r:embed="rId34"/>
              <a:stretch>
                <a:fillRect/>
              </a:stretch>
            </p:blipFill>
            <p:spPr>
              <a:xfrm>
                <a:off x="9487221" y="3673835"/>
                <a:ext cx="2098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Ink 44">
                <a:extLst>
                  <a:ext uri="{FF2B5EF4-FFF2-40B4-BE49-F238E27FC236}">
                    <a16:creationId xmlns:a16="http://schemas.microsoft.com/office/drawing/2014/main" id="{784DFDFE-C570-6DEC-1153-61B6805C6CD7}"/>
                  </a:ext>
                </a:extLst>
              </p14:cNvPr>
              <p14:cNvContentPartPr/>
              <p14:nvPr/>
            </p14:nvContentPartPr>
            <p14:xfrm>
              <a:off x="9662901" y="3833675"/>
              <a:ext cx="259200" cy="141480"/>
            </p14:xfrm>
          </p:contentPart>
        </mc:Choice>
        <mc:Fallback xmlns="">
          <p:pic>
            <p:nvPicPr>
              <p:cNvPr id="45" name="Ink 44">
                <a:extLst>
                  <a:ext uri="{FF2B5EF4-FFF2-40B4-BE49-F238E27FC236}">
                    <a16:creationId xmlns:a16="http://schemas.microsoft.com/office/drawing/2014/main" id="{784DFDFE-C570-6DEC-1153-61B6805C6CD7}"/>
                  </a:ext>
                </a:extLst>
              </p:cNvPr>
              <p:cNvPicPr/>
              <p:nvPr/>
            </p:nvPicPr>
            <p:blipFill>
              <a:blip r:embed="rId36"/>
              <a:stretch>
                <a:fillRect/>
              </a:stretch>
            </p:blipFill>
            <p:spPr>
              <a:xfrm>
                <a:off x="9652101" y="3822875"/>
                <a:ext cx="280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Ink 45">
                <a:extLst>
                  <a:ext uri="{FF2B5EF4-FFF2-40B4-BE49-F238E27FC236}">
                    <a16:creationId xmlns:a16="http://schemas.microsoft.com/office/drawing/2014/main" id="{9F56C604-E90A-8151-9B82-E3A541EF7FEA}"/>
                  </a:ext>
                </a:extLst>
              </p14:cNvPr>
              <p14:cNvContentPartPr/>
              <p14:nvPr/>
            </p14:nvContentPartPr>
            <p14:xfrm>
              <a:off x="9891141" y="3558995"/>
              <a:ext cx="164160" cy="423720"/>
            </p14:xfrm>
          </p:contentPart>
        </mc:Choice>
        <mc:Fallback xmlns="">
          <p:pic>
            <p:nvPicPr>
              <p:cNvPr id="46" name="Ink 45">
                <a:extLst>
                  <a:ext uri="{FF2B5EF4-FFF2-40B4-BE49-F238E27FC236}">
                    <a16:creationId xmlns:a16="http://schemas.microsoft.com/office/drawing/2014/main" id="{9F56C604-E90A-8151-9B82-E3A541EF7FEA}"/>
                  </a:ext>
                </a:extLst>
              </p:cNvPr>
              <p:cNvPicPr/>
              <p:nvPr/>
            </p:nvPicPr>
            <p:blipFill>
              <a:blip r:embed="rId38"/>
              <a:stretch>
                <a:fillRect/>
              </a:stretch>
            </p:blipFill>
            <p:spPr>
              <a:xfrm>
                <a:off x="9880341" y="3548195"/>
                <a:ext cx="18540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Ink 46">
                <a:extLst>
                  <a:ext uri="{FF2B5EF4-FFF2-40B4-BE49-F238E27FC236}">
                    <a16:creationId xmlns:a16="http://schemas.microsoft.com/office/drawing/2014/main" id="{55084FC2-FEF9-9C48-BE59-623160AF9F49}"/>
                  </a:ext>
                </a:extLst>
              </p14:cNvPr>
              <p14:cNvContentPartPr/>
              <p14:nvPr/>
            </p14:nvContentPartPr>
            <p14:xfrm>
              <a:off x="10023261" y="3543515"/>
              <a:ext cx="31680" cy="470880"/>
            </p14:xfrm>
          </p:contentPart>
        </mc:Choice>
        <mc:Fallback xmlns="">
          <p:pic>
            <p:nvPicPr>
              <p:cNvPr id="47" name="Ink 46">
                <a:extLst>
                  <a:ext uri="{FF2B5EF4-FFF2-40B4-BE49-F238E27FC236}">
                    <a16:creationId xmlns:a16="http://schemas.microsoft.com/office/drawing/2014/main" id="{55084FC2-FEF9-9C48-BE59-623160AF9F49}"/>
                  </a:ext>
                </a:extLst>
              </p:cNvPr>
              <p:cNvPicPr/>
              <p:nvPr/>
            </p:nvPicPr>
            <p:blipFill>
              <a:blip r:embed="rId40"/>
              <a:stretch>
                <a:fillRect/>
              </a:stretch>
            </p:blipFill>
            <p:spPr>
              <a:xfrm>
                <a:off x="10012461" y="3532715"/>
                <a:ext cx="529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Ink 47">
                <a:extLst>
                  <a:ext uri="{FF2B5EF4-FFF2-40B4-BE49-F238E27FC236}">
                    <a16:creationId xmlns:a16="http://schemas.microsoft.com/office/drawing/2014/main" id="{63A69C71-229B-1D6F-74FE-2920304EB561}"/>
                  </a:ext>
                </a:extLst>
              </p14:cNvPr>
              <p14:cNvContentPartPr/>
              <p14:nvPr/>
            </p14:nvContentPartPr>
            <p14:xfrm>
              <a:off x="10423221" y="3567995"/>
              <a:ext cx="23760" cy="407160"/>
            </p14:xfrm>
          </p:contentPart>
        </mc:Choice>
        <mc:Fallback xmlns="">
          <p:pic>
            <p:nvPicPr>
              <p:cNvPr id="48" name="Ink 47">
                <a:extLst>
                  <a:ext uri="{FF2B5EF4-FFF2-40B4-BE49-F238E27FC236}">
                    <a16:creationId xmlns:a16="http://schemas.microsoft.com/office/drawing/2014/main" id="{63A69C71-229B-1D6F-74FE-2920304EB561}"/>
                  </a:ext>
                </a:extLst>
              </p:cNvPr>
              <p:cNvPicPr/>
              <p:nvPr/>
            </p:nvPicPr>
            <p:blipFill>
              <a:blip r:embed="rId42"/>
              <a:stretch>
                <a:fillRect/>
              </a:stretch>
            </p:blipFill>
            <p:spPr>
              <a:xfrm>
                <a:off x="10412421" y="3557195"/>
                <a:ext cx="450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9" name="Ink 48">
                <a:extLst>
                  <a:ext uri="{FF2B5EF4-FFF2-40B4-BE49-F238E27FC236}">
                    <a16:creationId xmlns:a16="http://schemas.microsoft.com/office/drawing/2014/main" id="{7E6EA28D-ABA2-B7B1-5616-51AA61ADE428}"/>
                  </a:ext>
                </a:extLst>
              </p14:cNvPr>
              <p14:cNvContentPartPr/>
              <p14:nvPr/>
            </p14:nvContentPartPr>
            <p14:xfrm>
              <a:off x="10282101" y="3646115"/>
              <a:ext cx="400320" cy="344520"/>
            </p14:xfrm>
          </p:contentPart>
        </mc:Choice>
        <mc:Fallback xmlns="">
          <p:pic>
            <p:nvPicPr>
              <p:cNvPr id="49" name="Ink 48">
                <a:extLst>
                  <a:ext uri="{FF2B5EF4-FFF2-40B4-BE49-F238E27FC236}">
                    <a16:creationId xmlns:a16="http://schemas.microsoft.com/office/drawing/2014/main" id="{7E6EA28D-ABA2-B7B1-5616-51AA61ADE428}"/>
                  </a:ext>
                </a:extLst>
              </p:cNvPr>
              <p:cNvPicPr/>
              <p:nvPr/>
            </p:nvPicPr>
            <p:blipFill>
              <a:blip r:embed="rId44"/>
              <a:stretch>
                <a:fillRect/>
              </a:stretch>
            </p:blipFill>
            <p:spPr>
              <a:xfrm>
                <a:off x="10271291" y="3635315"/>
                <a:ext cx="421579"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0" name="Ink 49">
                <a:extLst>
                  <a:ext uri="{FF2B5EF4-FFF2-40B4-BE49-F238E27FC236}">
                    <a16:creationId xmlns:a16="http://schemas.microsoft.com/office/drawing/2014/main" id="{CE602009-D673-CF93-8495-8060885E7AA5}"/>
                  </a:ext>
                </a:extLst>
              </p14:cNvPr>
              <p14:cNvContentPartPr/>
              <p14:nvPr/>
            </p14:nvContentPartPr>
            <p14:xfrm>
              <a:off x="10736781" y="3786515"/>
              <a:ext cx="39600" cy="180720"/>
            </p14:xfrm>
          </p:contentPart>
        </mc:Choice>
        <mc:Fallback xmlns="">
          <p:pic>
            <p:nvPicPr>
              <p:cNvPr id="50" name="Ink 49">
                <a:extLst>
                  <a:ext uri="{FF2B5EF4-FFF2-40B4-BE49-F238E27FC236}">
                    <a16:creationId xmlns:a16="http://schemas.microsoft.com/office/drawing/2014/main" id="{CE602009-D673-CF93-8495-8060885E7AA5}"/>
                  </a:ext>
                </a:extLst>
              </p:cNvPr>
              <p:cNvPicPr/>
              <p:nvPr/>
            </p:nvPicPr>
            <p:blipFill>
              <a:blip r:embed="rId46"/>
              <a:stretch>
                <a:fillRect/>
              </a:stretch>
            </p:blipFill>
            <p:spPr>
              <a:xfrm>
                <a:off x="10725882" y="3775715"/>
                <a:ext cx="61035"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Ink 50">
                <a:extLst>
                  <a:ext uri="{FF2B5EF4-FFF2-40B4-BE49-F238E27FC236}">
                    <a16:creationId xmlns:a16="http://schemas.microsoft.com/office/drawing/2014/main" id="{257343B4-979F-F39A-9A33-C52CCE76EA46}"/>
                  </a:ext>
                </a:extLst>
              </p14:cNvPr>
              <p14:cNvContentPartPr/>
              <p14:nvPr/>
            </p14:nvContentPartPr>
            <p14:xfrm>
              <a:off x="10768101" y="3668795"/>
              <a:ext cx="39600" cy="63000"/>
            </p14:xfrm>
          </p:contentPart>
        </mc:Choice>
        <mc:Fallback xmlns="">
          <p:pic>
            <p:nvPicPr>
              <p:cNvPr id="51" name="Ink 50">
                <a:extLst>
                  <a:ext uri="{FF2B5EF4-FFF2-40B4-BE49-F238E27FC236}">
                    <a16:creationId xmlns:a16="http://schemas.microsoft.com/office/drawing/2014/main" id="{257343B4-979F-F39A-9A33-C52CCE76EA46}"/>
                  </a:ext>
                </a:extLst>
              </p:cNvPr>
              <p:cNvPicPr/>
              <p:nvPr/>
            </p:nvPicPr>
            <p:blipFill>
              <a:blip r:embed="rId48"/>
              <a:stretch>
                <a:fillRect/>
              </a:stretch>
            </p:blipFill>
            <p:spPr>
              <a:xfrm>
                <a:off x="10757301" y="3657995"/>
                <a:ext cx="608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Ink 51">
                <a:extLst>
                  <a:ext uri="{FF2B5EF4-FFF2-40B4-BE49-F238E27FC236}">
                    <a16:creationId xmlns:a16="http://schemas.microsoft.com/office/drawing/2014/main" id="{989BA3A3-F596-BDBE-CD07-7BA27EA07D1A}"/>
                  </a:ext>
                </a:extLst>
              </p14:cNvPr>
              <p14:cNvContentPartPr/>
              <p14:nvPr/>
            </p14:nvContentPartPr>
            <p14:xfrm>
              <a:off x="10854501" y="3778595"/>
              <a:ext cx="235440" cy="196200"/>
            </p14:xfrm>
          </p:contentPart>
        </mc:Choice>
        <mc:Fallback xmlns="">
          <p:pic>
            <p:nvPicPr>
              <p:cNvPr id="52" name="Ink 51">
                <a:extLst>
                  <a:ext uri="{FF2B5EF4-FFF2-40B4-BE49-F238E27FC236}">
                    <a16:creationId xmlns:a16="http://schemas.microsoft.com/office/drawing/2014/main" id="{989BA3A3-F596-BDBE-CD07-7BA27EA07D1A}"/>
                  </a:ext>
                </a:extLst>
              </p:cNvPr>
              <p:cNvPicPr/>
              <p:nvPr/>
            </p:nvPicPr>
            <p:blipFill>
              <a:blip r:embed="rId50"/>
              <a:stretch>
                <a:fillRect/>
              </a:stretch>
            </p:blipFill>
            <p:spPr>
              <a:xfrm>
                <a:off x="10843717" y="3767795"/>
                <a:ext cx="256648"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Ink 52">
                <a:extLst>
                  <a:ext uri="{FF2B5EF4-FFF2-40B4-BE49-F238E27FC236}">
                    <a16:creationId xmlns:a16="http://schemas.microsoft.com/office/drawing/2014/main" id="{9915EA4E-9416-D693-12A8-7382E8EC90D1}"/>
                  </a:ext>
                </a:extLst>
              </p14:cNvPr>
              <p14:cNvContentPartPr/>
              <p14:nvPr/>
            </p14:nvContentPartPr>
            <p14:xfrm>
              <a:off x="8910141" y="4382315"/>
              <a:ext cx="188640" cy="264240"/>
            </p14:xfrm>
          </p:contentPart>
        </mc:Choice>
        <mc:Fallback xmlns="">
          <p:pic>
            <p:nvPicPr>
              <p:cNvPr id="53" name="Ink 52">
                <a:extLst>
                  <a:ext uri="{FF2B5EF4-FFF2-40B4-BE49-F238E27FC236}">
                    <a16:creationId xmlns:a16="http://schemas.microsoft.com/office/drawing/2014/main" id="{9915EA4E-9416-D693-12A8-7382E8EC90D1}"/>
                  </a:ext>
                </a:extLst>
              </p:cNvPr>
              <p:cNvPicPr/>
              <p:nvPr/>
            </p:nvPicPr>
            <p:blipFill>
              <a:blip r:embed="rId52"/>
              <a:stretch>
                <a:fillRect/>
              </a:stretch>
            </p:blipFill>
            <p:spPr>
              <a:xfrm>
                <a:off x="8899320" y="4371515"/>
                <a:ext cx="209921"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4" name="Ink 53">
                <a:extLst>
                  <a:ext uri="{FF2B5EF4-FFF2-40B4-BE49-F238E27FC236}">
                    <a16:creationId xmlns:a16="http://schemas.microsoft.com/office/drawing/2014/main" id="{001E1783-A92E-CC97-5CA6-4CC2C544F504}"/>
                  </a:ext>
                </a:extLst>
              </p14:cNvPr>
              <p14:cNvContentPartPr/>
              <p14:nvPr/>
            </p14:nvContentPartPr>
            <p14:xfrm>
              <a:off x="9200301" y="4441355"/>
              <a:ext cx="85680" cy="160560"/>
            </p14:xfrm>
          </p:contentPart>
        </mc:Choice>
        <mc:Fallback xmlns="">
          <p:pic>
            <p:nvPicPr>
              <p:cNvPr id="54" name="Ink 53">
                <a:extLst>
                  <a:ext uri="{FF2B5EF4-FFF2-40B4-BE49-F238E27FC236}">
                    <a16:creationId xmlns:a16="http://schemas.microsoft.com/office/drawing/2014/main" id="{001E1783-A92E-CC97-5CA6-4CC2C544F504}"/>
                  </a:ext>
                </a:extLst>
              </p:cNvPr>
              <p:cNvPicPr/>
              <p:nvPr/>
            </p:nvPicPr>
            <p:blipFill>
              <a:blip r:embed="rId54"/>
              <a:stretch>
                <a:fillRect/>
              </a:stretch>
            </p:blipFill>
            <p:spPr>
              <a:xfrm>
                <a:off x="9189546" y="4430555"/>
                <a:ext cx="106831"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 name="Ink 54">
                <a:extLst>
                  <a:ext uri="{FF2B5EF4-FFF2-40B4-BE49-F238E27FC236}">
                    <a16:creationId xmlns:a16="http://schemas.microsoft.com/office/drawing/2014/main" id="{ED6C3095-2A76-A968-B620-E04A6D475266}"/>
                  </a:ext>
                </a:extLst>
              </p14:cNvPr>
              <p14:cNvContentPartPr/>
              <p14:nvPr/>
            </p14:nvContentPartPr>
            <p14:xfrm>
              <a:off x="9129741" y="4468355"/>
              <a:ext cx="164880" cy="133560"/>
            </p14:xfrm>
          </p:contentPart>
        </mc:Choice>
        <mc:Fallback xmlns="">
          <p:pic>
            <p:nvPicPr>
              <p:cNvPr id="55" name="Ink 54">
                <a:extLst>
                  <a:ext uri="{FF2B5EF4-FFF2-40B4-BE49-F238E27FC236}">
                    <a16:creationId xmlns:a16="http://schemas.microsoft.com/office/drawing/2014/main" id="{ED6C3095-2A76-A968-B620-E04A6D475266}"/>
                  </a:ext>
                </a:extLst>
              </p:cNvPr>
              <p:cNvPicPr/>
              <p:nvPr/>
            </p:nvPicPr>
            <p:blipFill>
              <a:blip r:embed="rId56"/>
              <a:stretch>
                <a:fillRect/>
              </a:stretch>
            </p:blipFill>
            <p:spPr>
              <a:xfrm>
                <a:off x="9118965" y="4457555"/>
                <a:ext cx="186074"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6" name="Ink 55">
                <a:extLst>
                  <a:ext uri="{FF2B5EF4-FFF2-40B4-BE49-F238E27FC236}">
                    <a16:creationId xmlns:a16="http://schemas.microsoft.com/office/drawing/2014/main" id="{A9D11A2D-4EB4-C4EA-C0F9-B4B7D327FAC5}"/>
                  </a:ext>
                </a:extLst>
              </p14:cNvPr>
              <p14:cNvContentPartPr/>
              <p14:nvPr/>
            </p14:nvContentPartPr>
            <p14:xfrm>
              <a:off x="9451221" y="4507595"/>
              <a:ext cx="86760" cy="481320"/>
            </p14:xfrm>
          </p:contentPart>
        </mc:Choice>
        <mc:Fallback xmlns="">
          <p:pic>
            <p:nvPicPr>
              <p:cNvPr id="56" name="Ink 55">
                <a:extLst>
                  <a:ext uri="{FF2B5EF4-FFF2-40B4-BE49-F238E27FC236}">
                    <a16:creationId xmlns:a16="http://schemas.microsoft.com/office/drawing/2014/main" id="{A9D11A2D-4EB4-C4EA-C0F9-B4B7D327FAC5}"/>
                  </a:ext>
                </a:extLst>
              </p:cNvPr>
              <p:cNvPicPr/>
              <p:nvPr/>
            </p:nvPicPr>
            <p:blipFill>
              <a:blip r:embed="rId58"/>
              <a:stretch>
                <a:fillRect/>
              </a:stretch>
            </p:blipFill>
            <p:spPr>
              <a:xfrm>
                <a:off x="9440421" y="4496787"/>
                <a:ext cx="108000" cy="50257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7" name="Ink 56">
                <a:extLst>
                  <a:ext uri="{FF2B5EF4-FFF2-40B4-BE49-F238E27FC236}">
                    <a16:creationId xmlns:a16="http://schemas.microsoft.com/office/drawing/2014/main" id="{05E6C930-9835-2A68-9BB3-B3FB13CBE469}"/>
                  </a:ext>
                </a:extLst>
              </p14:cNvPr>
              <p14:cNvContentPartPr/>
              <p14:nvPr/>
            </p14:nvContentPartPr>
            <p14:xfrm>
              <a:off x="9404061" y="4484195"/>
              <a:ext cx="180720" cy="212040"/>
            </p14:xfrm>
          </p:contentPart>
        </mc:Choice>
        <mc:Fallback xmlns="">
          <p:pic>
            <p:nvPicPr>
              <p:cNvPr id="57" name="Ink 56">
                <a:extLst>
                  <a:ext uri="{FF2B5EF4-FFF2-40B4-BE49-F238E27FC236}">
                    <a16:creationId xmlns:a16="http://schemas.microsoft.com/office/drawing/2014/main" id="{05E6C930-9835-2A68-9BB3-B3FB13CBE469}"/>
                  </a:ext>
                </a:extLst>
              </p:cNvPr>
              <p:cNvPicPr/>
              <p:nvPr/>
            </p:nvPicPr>
            <p:blipFill>
              <a:blip r:embed="rId60"/>
              <a:stretch>
                <a:fillRect/>
              </a:stretch>
            </p:blipFill>
            <p:spPr>
              <a:xfrm>
                <a:off x="9393239" y="4473395"/>
                <a:ext cx="202002"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8" name="Ink 57">
                <a:extLst>
                  <a:ext uri="{FF2B5EF4-FFF2-40B4-BE49-F238E27FC236}">
                    <a16:creationId xmlns:a16="http://schemas.microsoft.com/office/drawing/2014/main" id="{94A2BEAF-02D8-1098-1085-FDC85666DD31}"/>
                  </a:ext>
                </a:extLst>
              </p14:cNvPr>
              <p14:cNvContentPartPr/>
              <p14:nvPr/>
            </p14:nvContentPartPr>
            <p14:xfrm>
              <a:off x="9607821" y="4352795"/>
              <a:ext cx="266760" cy="303480"/>
            </p14:xfrm>
          </p:contentPart>
        </mc:Choice>
        <mc:Fallback xmlns="">
          <p:pic>
            <p:nvPicPr>
              <p:cNvPr id="58" name="Ink 57">
                <a:extLst>
                  <a:ext uri="{FF2B5EF4-FFF2-40B4-BE49-F238E27FC236}">
                    <a16:creationId xmlns:a16="http://schemas.microsoft.com/office/drawing/2014/main" id="{94A2BEAF-02D8-1098-1085-FDC85666DD31}"/>
                  </a:ext>
                </a:extLst>
              </p:cNvPr>
              <p:cNvPicPr/>
              <p:nvPr/>
            </p:nvPicPr>
            <p:blipFill>
              <a:blip r:embed="rId62"/>
              <a:stretch>
                <a:fillRect/>
              </a:stretch>
            </p:blipFill>
            <p:spPr>
              <a:xfrm>
                <a:off x="9597021" y="4341995"/>
                <a:ext cx="2880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9" name="Ink 58">
                <a:extLst>
                  <a:ext uri="{FF2B5EF4-FFF2-40B4-BE49-F238E27FC236}">
                    <a16:creationId xmlns:a16="http://schemas.microsoft.com/office/drawing/2014/main" id="{CC61E517-106F-C475-1B7D-B6E7469417EA}"/>
                  </a:ext>
                </a:extLst>
              </p14:cNvPr>
              <p14:cNvContentPartPr/>
              <p14:nvPr/>
            </p14:nvContentPartPr>
            <p14:xfrm>
              <a:off x="9905901" y="4383035"/>
              <a:ext cx="145080" cy="242640"/>
            </p14:xfrm>
          </p:contentPart>
        </mc:Choice>
        <mc:Fallback xmlns="">
          <p:pic>
            <p:nvPicPr>
              <p:cNvPr id="59" name="Ink 58">
                <a:extLst>
                  <a:ext uri="{FF2B5EF4-FFF2-40B4-BE49-F238E27FC236}">
                    <a16:creationId xmlns:a16="http://schemas.microsoft.com/office/drawing/2014/main" id="{CC61E517-106F-C475-1B7D-B6E7469417EA}"/>
                  </a:ext>
                </a:extLst>
              </p:cNvPr>
              <p:cNvPicPr/>
              <p:nvPr/>
            </p:nvPicPr>
            <p:blipFill>
              <a:blip r:embed="rId64"/>
              <a:stretch>
                <a:fillRect/>
              </a:stretch>
            </p:blipFill>
            <p:spPr>
              <a:xfrm>
                <a:off x="9895101" y="4372219"/>
                <a:ext cx="166320" cy="26391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0" name="Ink 59">
                <a:extLst>
                  <a:ext uri="{FF2B5EF4-FFF2-40B4-BE49-F238E27FC236}">
                    <a16:creationId xmlns:a16="http://schemas.microsoft.com/office/drawing/2014/main" id="{9D1A2BAC-5C46-3D0F-179F-ED2C954E04FA}"/>
                  </a:ext>
                </a:extLst>
              </p14:cNvPr>
              <p14:cNvContentPartPr/>
              <p14:nvPr/>
            </p14:nvContentPartPr>
            <p14:xfrm>
              <a:off x="10071501" y="4327235"/>
              <a:ext cx="139680" cy="328680"/>
            </p14:xfrm>
          </p:contentPart>
        </mc:Choice>
        <mc:Fallback xmlns="">
          <p:pic>
            <p:nvPicPr>
              <p:cNvPr id="60" name="Ink 59">
                <a:extLst>
                  <a:ext uri="{FF2B5EF4-FFF2-40B4-BE49-F238E27FC236}">
                    <a16:creationId xmlns:a16="http://schemas.microsoft.com/office/drawing/2014/main" id="{9D1A2BAC-5C46-3D0F-179F-ED2C954E04FA}"/>
                  </a:ext>
                </a:extLst>
              </p:cNvPr>
              <p:cNvPicPr/>
              <p:nvPr/>
            </p:nvPicPr>
            <p:blipFill>
              <a:blip r:embed="rId66"/>
              <a:stretch>
                <a:fillRect/>
              </a:stretch>
            </p:blipFill>
            <p:spPr>
              <a:xfrm>
                <a:off x="10060701" y="4316435"/>
                <a:ext cx="1609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 name="Ink 60">
                <a:extLst>
                  <a:ext uri="{FF2B5EF4-FFF2-40B4-BE49-F238E27FC236}">
                    <a16:creationId xmlns:a16="http://schemas.microsoft.com/office/drawing/2014/main" id="{F64C3EEE-62A4-8580-076A-5B1D61F14D00}"/>
                  </a:ext>
                </a:extLst>
              </p14:cNvPr>
              <p14:cNvContentPartPr/>
              <p14:nvPr/>
            </p14:nvContentPartPr>
            <p14:xfrm>
              <a:off x="10196061" y="4484195"/>
              <a:ext cx="149400" cy="133560"/>
            </p14:xfrm>
          </p:contentPart>
        </mc:Choice>
        <mc:Fallback xmlns="">
          <p:pic>
            <p:nvPicPr>
              <p:cNvPr id="61" name="Ink 60">
                <a:extLst>
                  <a:ext uri="{FF2B5EF4-FFF2-40B4-BE49-F238E27FC236}">
                    <a16:creationId xmlns:a16="http://schemas.microsoft.com/office/drawing/2014/main" id="{F64C3EEE-62A4-8580-076A-5B1D61F14D00}"/>
                  </a:ext>
                </a:extLst>
              </p:cNvPr>
              <p:cNvPicPr/>
              <p:nvPr/>
            </p:nvPicPr>
            <p:blipFill>
              <a:blip r:embed="rId68"/>
              <a:stretch>
                <a:fillRect/>
              </a:stretch>
            </p:blipFill>
            <p:spPr>
              <a:xfrm>
                <a:off x="10185261" y="4473424"/>
                <a:ext cx="170640" cy="15474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2" name="Ink 61">
                <a:extLst>
                  <a:ext uri="{FF2B5EF4-FFF2-40B4-BE49-F238E27FC236}">
                    <a16:creationId xmlns:a16="http://schemas.microsoft.com/office/drawing/2014/main" id="{7D649DA5-ACC0-8AB0-6C44-41E176CC94B2}"/>
                  </a:ext>
                </a:extLst>
              </p14:cNvPr>
              <p14:cNvContentPartPr/>
              <p14:nvPr/>
            </p14:nvContentPartPr>
            <p14:xfrm>
              <a:off x="10290021" y="4311755"/>
              <a:ext cx="16200" cy="47520"/>
            </p14:xfrm>
          </p:contentPart>
        </mc:Choice>
        <mc:Fallback xmlns="">
          <p:pic>
            <p:nvPicPr>
              <p:cNvPr id="62" name="Ink 61">
                <a:extLst>
                  <a:ext uri="{FF2B5EF4-FFF2-40B4-BE49-F238E27FC236}">
                    <a16:creationId xmlns:a16="http://schemas.microsoft.com/office/drawing/2014/main" id="{7D649DA5-ACC0-8AB0-6C44-41E176CC94B2}"/>
                  </a:ext>
                </a:extLst>
              </p:cNvPr>
              <p:cNvPicPr/>
              <p:nvPr/>
            </p:nvPicPr>
            <p:blipFill>
              <a:blip r:embed="rId70"/>
              <a:stretch>
                <a:fillRect/>
              </a:stretch>
            </p:blipFill>
            <p:spPr>
              <a:xfrm>
                <a:off x="10279221" y="4300955"/>
                <a:ext cx="374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Ink 62">
                <a:extLst>
                  <a:ext uri="{FF2B5EF4-FFF2-40B4-BE49-F238E27FC236}">
                    <a16:creationId xmlns:a16="http://schemas.microsoft.com/office/drawing/2014/main" id="{D95BE0D1-E4CF-72EF-68AF-833FA5452585}"/>
                  </a:ext>
                </a:extLst>
              </p14:cNvPr>
              <p14:cNvContentPartPr/>
              <p14:nvPr/>
            </p14:nvContentPartPr>
            <p14:xfrm>
              <a:off x="10399821" y="4383035"/>
              <a:ext cx="400320" cy="258120"/>
            </p14:xfrm>
          </p:contentPart>
        </mc:Choice>
        <mc:Fallback xmlns="">
          <p:pic>
            <p:nvPicPr>
              <p:cNvPr id="63" name="Ink 62">
                <a:extLst>
                  <a:ext uri="{FF2B5EF4-FFF2-40B4-BE49-F238E27FC236}">
                    <a16:creationId xmlns:a16="http://schemas.microsoft.com/office/drawing/2014/main" id="{D95BE0D1-E4CF-72EF-68AF-833FA5452585}"/>
                  </a:ext>
                </a:extLst>
              </p:cNvPr>
              <p:cNvPicPr/>
              <p:nvPr/>
            </p:nvPicPr>
            <p:blipFill>
              <a:blip r:embed="rId72"/>
              <a:stretch>
                <a:fillRect/>
              </a:stretch>
            </p:blipFill>
            <p:spPr>
              <a:xfrm>
                <a:off x="10389021" y="4372235"/>
                <a:ext cx="421560" cy="279360"/>
              </a:xfrm>
              <a:prstGeom prst="rect">
                <a:avLst/>
              </a:prstGeom>
            </p:spPr>
          </p:pic>
        </mc:Fallback>
      </mc:AlternateContent>
    </p:spTree>
    <p:extLst>
      <p:ext uri="{BB962C8B-B14F-4D97-AF65-F5344CB8AC3E}">
        <p14:creationId xmlns:p14="http://schemas.microsoft.com/office/powerpoint/2010/main" val="2293360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3" name="Ink 52">
                <a:extLst>
                  <a:ext uri="{FF2B5EF4-FFF2-40B4-BE49-F238E27FC236}">
                    <a16:creationId xmlns:a16="http://schemas.microsoft.com/office/drawing/2014/main" id="{6ABF37D3-F25A-9322-21DB-166D8B3ACC5F}"/>
                  </a:ext>
                </a:extLst>
              </p14:cNvPr>
              <p14:cNvContentPartPr/>
              <p14:nvPr/>
            </p14:nvContentPartPr>
            <p14:xfrm>
              <a:off x="5413821" y="189035"/>
              <a:ext cx="8280" cy="1739880"/>
            </p14:xfrm>
          </p:contentPart>
        </mc:Choice>
        <mc:Fallback xmlns="">
          <p:pic>
            <p:nvPicPr>
              <p:cNvPr id="53" name="Ink 52">
                <a:extLst>
                  <a:ext uri="{FF2B5EF4-FFF2-40B4-BE49-F238E27FC236}">
                    <a16:creationId xmlns:a16="http://schemas.microsoft.com/office/drawing/2014/main" id="{6ABF37D3-F25A-9322-21DB-166D8B3ACC5F}"/>
                  </a:ext>
                </a:extLst>
              </p:cNvPr>
              <p:cNvPicPr/>
              <p:nvPr/>
            </p:nvPicPr>
            <p:blipFill>
              <a:blip r:embed="rId4"/>
              <a:stretch>
                <a:fillRect/>
              </a:stretch>
            </p:blipFill>
            <p:spPr>
              <a:xfrm>
                <a:off x="5398986" y="173555"/>
                <a:ext cx="37605" cy="177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AC469F58-3FA2-C9F4-0970-4F41AB87708E}"/>
                  </a:ext>
                </a:extLst>
              </p14:cNvPr>
              <p14:cNvContentPartPr/>
              <p14:nvPr/>
            </p14:nvContentPartPr>
            <p14:xfrm>
              <a:off x="5837181" y="376235"/>
              <a:ext cx="1121400" cy="736560"/>
            </p14:xfrm>
          </p:contentPart>
        </mc:Choice>
        <mc:Fallback xmlns="">
          <p:pic>
            <p:nvPicPr>
              <p:cNvPr id="61" name="Ink 60">
                <a:extLst>
                  <a:ext uri="{FF2B5EF4-FFF2-40B4-BE49-F238E27FC236}">
                    <a16:creationId xmlns:a16="http://schemas.microsoft.com/office/drawing/2014/main" id="{AC469F58-3FA2-C9F4-0970-4F41AB87708E}"/>
                  </a:ext>
                </a:extLst>
              </p:cNvPr>
              <p:cNvPicPr/>
              <p:nvPr/>
            </p:nvPicPr>
            <p:blipFill>
              <a:blip r:embed="rId6"/>
              <a:stretch>
                <a:fillRect/>
              </a:stretch>
            </p:blipFill>
            <p:spPr>
              <a:xfrm>
                <a:off x="5821701" y="360747"/>
                <a:ext cx="1152000" cy="76717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1" name="Ink 70">
                <a:extLst>
                  <a:ext uri="{FF2B5EF4-FFF2-40B4-BE49-F238E27FC236}">
                    <a16:creationId xmlns:a16="http://schemas.microsoft.com/office/drawing/2014/main" id="{04FEB45E-3995-67A2-04C1-5073B1B2640C}"/>
                  </a:ext>
                </a:extLst>
              </p14:cNvPr>
              <p14:cNvContentPartPr/>
              <p14:nvPr/>
            </p14:nvContentPartPr>
            <p14:xfrm>
              <a:off x="7279701" y="376235"/>
              <a:ext cx="1050480" cy="470880"/>
            </p14:xfrm>
          </p:contentPart>
        </mc:Choice>
        <mc:Fallback xmlns="">
          <p:pic>
            <p:nvPicPr>
              <p:cNvPr id="71" name="Ink 70">
                <a:extLst>
                  <a:ext uri="{FF2B5EF4-FFF2-40B4-BE49-F238E27FC236}">
                    <a16:creationId xmlns:a16="http://schemas.microsoft.com/office/drawing/2014/main" id="{04FEB45E-3995-67A2-04C1-5073B1B2640C}"/>
                  </a:ext>
                </a:extLst>
              </p:cNvPr>
              <p:cNvPicPr/>
              <p:nvPr/>
            </p:nvPicPr>
            <p:blipFill>
              <a:blip r:embed="rId8"/>
              <a:stretch>
                <a:fillRect/>
              </a:stretch>
            </p:blipFill>
            <p:spPr>
              <a:xfrm>
                <a:off x="7264226" y="360743"/>
                <a:ext cx="1081070" cy="50150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2" name="Ink 71">
                <a:extLst>
                  <a:ext uri="{FF2B5EF4-FFF2-40B4-BE49-F238E27FC236}">
                    <a16:creationId xmlns:a16="http://schemas.microsoft.com/office/drawing/2014/main" id="{9053B3BE-5D06-8977-241B-989DD2A3898E}"/>
                  </a:ext>
                </a:extLst>
              </p14:cNvPr>
              <p14:cNvContentPartPr/>
              <p14:nvPr/>
            </p14:nvContentPartPr>
            <p14:xfrm>
              <a:off x="1087341" y="2641715"/>
              <a:ext cx="297360" cy="814680"/>
            </p14:xfrm>
          </p:contentPart>
        </mc:Choice>
        <mc:Fallback xmlns="">
          <p:pic>
            <p:nvPicPr>
              <p:cNvPr id="72" name="Ink 71">
                <a:extLst>
                  <a:ext uri="{FF2B5EF4-FFF2-40B4-BE49-F238E27FC236}">
                    <a16:creationId xmlns:a16="http://schemas.microsoft.com/office/drawing/2014/main" id="{9053B3BE-5D06-8977-241B-989DD2A3898E}"/>
                  </a:ext>
                </a:extLst>
              </p:cNvPr>
              <p:cNvPicPr/>
              <p:nvPr/>
            </p:nvPicPr>
            <p:blipFill>
              <a:blip r:embed="rId10"/>
              <a:stretch>
                <a:fillRect/>
              </a:stretch>
            </p:blipFill>
            <p:spPr>
              <a:xfrm>
                <a:off x="1071861" y="2626235"/>
                <a:ext cx="327960" cy="84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3" name="Ink 72">
                <a:extLst>
                  <a:ext uri="{FF2B5EF4-FFF2-40B4-BE49-F238E27FC236}">
                    <a16:creationId xmlns:a16="http://schemas.microsoft.com/office/drawing/2014/main" id="{FFBB5584-7F1A-07FD-3B5B-638F7D39FB2B}"/>
                  </a:ext>
                </a:extLst>
              </p14:cNvPr>
              <p14:cNvContentPartPr/>
              <p14:nvPr/>
            </p14:nvContentPartPr>
            <p14:xfrm>
              <a:off x="1682061" y="2955635"/>
              <a:ext cx="94320" cy="212040"/>
            </p14:xfrm>
          </p:contentPart>
        </mc:Choice>
        <mc:Fallback xmlns="">
          <p:pic>
            <p:nvPicPr>
              <p:cNvPr id="73" name="Ink 72">
                <a:extLst>
                  <a:ext uri="{FF2B5EF4-FFF2-40B4-BE49-F238E27FC236}">
                    <a16:creationId xmlns:a16="http://schemas.microsoft.com/office/drawing/2014/main" id="{FFBB5584-7F1A-07FD-3B5B-638F7D39FB2B}"/>
                  </a:ext>
                </a:extLst>
              </p:cNvPr>
              <p:cNvPicPr/>
              <p:nvPr/>
            </p:nvPicPr>
            <p:blipFill>
              <a:blip r:embed="rId12"/>
              <a:stretch>
                <a:fillRect/>
              </a:stretch>
            </p:blipFill>
            <p:spPr>
              <a:xfrm>
                <a:off x="1666581" y="2940155"/>
                <a:ext cx="124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4" name="Ink 73">
                <a:extLst>
                  <a:ext uri="{FF2B5EF4-FFF2-40B4-BE49-F238E27FC236}">
                    <a16:creationId xmlns:a16="http://schemas.microsoft.com/office/drawing/2014/main" id="{49C2CE58-EDF6-EED3-9C35-165A48A88067}"/>
                  </a:ext>
                </a:extLst>
              </p14:cNvPr>
              <p14:cNvContentPartPr/>
              <p14:nvPr/>
            </p14:nvContentPartPr>
            <p14:xfrm>
              <a:off x="1658661" y="2955635"/>
              <a:ext cx="188640" cy="204120"/>
            </p14:xfrm>
          </p:contentPart>
        </mc:Choice>
        <mc:Fallback xmlns="">
          <p:pic>
            <p:nvPicPr>
              <p:cNvPr id="74" name="Ink 73">
                <a:extLst>
                  <a:ext uri="{FF2B5EF4-FFF2-40B4-BE49-F238E27FC236}">
                    <a16:creationId xmlns:a16="http://schemas.microsoft.com/office/drawing/2014/main" id="{49C2CE58-EDF6-EED3-9C35-165A48A88067}"/>
                  </a:ext>
                </a:extLst>
              </p:cNvPr>
              <p:cNvPicPr/>
              <p:nvPr/>
            </p:nvPicPr>
            <p:blipFill>
              <a:blip r:embed="rId14"/>
              <a:stretch>
                <a:fillRect/>
              </a:stretch>
            </p:blipFill>
            <p:spPr>
              <a:xfrm>
                <a:off x="1643181" y="2940155"/>
                <a:ext cx="219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5" name="Ink 74">
                <a:extLst>
                  <a:ext uri="{FF2B5EF4-FFF2-40B4-BE49-F238E27FC236}">
                    <a16:creationId xmlns:a16="http://schemas.microsoft.com/office/drawing/2014/main" id="{D2D0D0FB-EA04-4C1D-15F3-83EE13F9B3C3}"/>
                  </a:ext>
                </a:extLst>
              </p14:cNvPr>
              <p14:cNvContentPartPr/>
              <p14:nvPr/>
            </p14:nvContentPartPr>
            <p14:xfrm>
              <a:off x="1596021" y="2790755"/>
              <a:ext cx="157320" cy="516960"/>
            </p14:xfrm>
          </p:contentPart>
        </mc:Choice>
        <mc:Fallback xmlns="">
          <p:pic>
            <p:nvPicPr>
              <p:cNvPr id="75" name="Ink 74">
                <a:extLst>
                  <a:ext uri="{FF2B5EF4-FFF2-40B4-BE49-F238E27FC236}">
                    <a16:creationId xmlns:a16="http://schemas.microsoft.com/office/drawing/2014/main" id="{D2D0D0FB-EA04-4C1D-15F3-83EE13F9B3C3}"/>
                  </a:ext>
                </a:extLst>
              </p:cNvPr>
              <p:cNvPicPr/>
              <p:nvPr/>
            </p:nvPicPr>
            <p:blipFill>
              <a:blip r:embed="rId16"/>
              <a:stretch>
                <a:fillRect/>
              </a:stretch>
            </p:blipFill>
            <p:spPr>
              <a:xfrm>
                <a:off x="1580541" y="2775275"/>
                <a:ext cx="18792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6" name="Ink 75">
                <a:extLst>
                  <a:ext uri="{FF2B5EF4-FFF2-40B4-BE49-F238E27FC236}">
                    <a16:creationId xmlns:a16="http://schemas.microsoft.com/office/drawing/2014/main" id="{DBADB804-0C45-B41A-B68D-142068152287}"/>
                  </a:ext>
                </a:extLst>
              </p14:cNvPr>
              <p14:cNvContentPartPr/>
              <p14:nvPr/>
            </p14:nvContentPartPr>
            <p14:xfrm>
              <a:off x="1893741" y="2814515"/>
              <a:ext cx="63000" cy="502200"/>
            </p14:xfrm>
          </p:contentPart>
        </mc:Choice>
        <mc:Fallback xmlns="">
          <p:pic>
            <p:nvPicPr>
              <p:cNvPr id="76" name="Ink 75">
                <a:extLst>
                  <a:ext uri="{FF2B5EF4-FFF2-40B4-BE49-F238E27FC236}">
                    <a16:creationId xmlns:a16="http://schemas.microsoft.com/office/drawing/2014/main" id="{DBADB804-0C45-B41A-B68D-142068152287}"/>
                  </a:ext>
                </a:extLst>
              </p:cNvPr>
              <p:cNvPicPr/>
              <p:nvPr/>
            </p:nvPicPr>
            <p:blipFill>
              <a:blip r:embed="rId18"/>
              <a:stretch>
                <a:fillRect/>
              </a:stretch>
            </p:blipFill>
            <p:spPr>
              <a:xfrm>
                <a:off x="1878261" y="2799035"/>
                <a:ext cx="9360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3" name="Ink 82">
                <a:extLst>
                  <a:ext uri="{FF2B5EF4-FFF2-40B4-BE49-F238E27FC236}">
                    <a16:creationId xmlns:a16="http://schemas.microsoft.com/office/drawing/2014/main" id="{D7F95D3F-404C-3A09-FE07-9A89E8184C20}"/>
                  </a:ext>
                </a:extLst>
              </p14:cNvPr>
              <p14:cNvContentPartPr/>
              <p14:nvPr/>
            </p14:nvContentPartPr>
            <p14:xfrm>
              <a:off x="2164821" y="3104315"/>
              <a:ext cx="231120" cy="118080"/>
            </p14:xfrm>
          </p:contentPart>
        </mc:Choice>
        <mc:Fallback xmlns="">
          <p:pic>
            <p:nvPicPr>
              <p:cNvPr id="83" name="Ink 82">
                <a:extLst>
                  <a:ext uri="{FF2B5EF4-FFF2-40B4-BE49-F238E27FC236}">
                    <a16:creationId xmlns:a16="http://schemas.microsoft.com/office/drawing/2014/main" id="{D7F95D3F-404C-3A09-FE07-9A89E8184C20}"/>
                  </a:ext>
                </a:extLst>
              </p:cNvPr>
              <p:cNvPicPr/>
              <p:nvPr/>
            </p:nvPicPr>
            <p:blipFill>
              <a:blip r:embed="rId20"/>
              <a:stretch>
                <a:fillRect/>
              </a:stretch>
            </p:blipFill>
            <p:spPr>
              <a:xfrm>
                <a:off x="2149341" y="3088788"/>
                <a:ext cx="261720" cy="14877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2" name="Ink 141">
                <a:extLst>
                  <a:ext uri="{FF2B5EF4-FFF2-40B4-BE49-F238E27FC236}">
                    <a16:creationId xmlns:a16="http://schemas.microsoft.com/office/drawing/2014/main" id="{DD4BC3B7-EC5E-935A-10AF-86F43E6AE565}"/>
                  </a:ext>
                </a:extLst>
              </p14:cNvPr>
              <p14:cNvContentPartPr/>
              <p14:nvPr/>
            </p14:nvContentPartPr>
            <p14:xfrm>
              <a:off x="8160981" y="4719275"/>
              <a:ext cx="20520" cy="360"/>
            </p14:xfrm>
          </p:contentPart>
        </mc:Choice>
        <mc:Fallback xmlns="">
          <p:pic>
            <p:nvPicPr>
              <p:cNvPr id="142" name="Ink 141">
                <a:extLst>
                  <a:ext uri="{FF2B5EF4-FFF2-40B4-BE49-F238E27FC236}">
                    <a16:creationId xmlns:a16="http://schemas.microsoft.com/office/drawing/2014/main" id="{DD4BC3B7-EC5E-935A-10AF-86F43E6AE565}"/>
                  </a:ext>
                </a:extLst>
              </p:cNvPr>
              <p:cNvPicPr/>
              <p:nvPr/>
            </p:nvPicPr>
            <p:blipFill>
              <a:blip r:embed="rId22"/>
              <a:stretch>
                <a:fillRect/>
              </a:stretch>
            </p:blipFill>
            <p:spPr>
              <a:xfrm>
                <a:off x="8145225" y="4703795"/>
                <a:ext cx="51666"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7" name="Ink 146">
                <a:extLst>
                  <a:ext uri="{FF2B5EF4-FFF2-40B4-BE49-F238E27FC236}">
                    <a16:creationId xmlns:a16="http://schemas.microsoft.com/office/drawing/2014/main" id="{9BE61228-9CEF-7E5F-25E5-F11B97E78919}"/>
                  </a:ext>
                </a:extLst>
              </p14:cNvPr>
              <p14:cNvContentPartPr/>
              <p14:nvPr/>
            </p14:nvContentPartPr>
            <p14:xfrm>
              <a:off x="8416221" y="4375115"/>
              <a:ext cx="368640" cy="390600"/>
            </p14:xfrm>
          </p:contentPart>
        </mc:Choice>
        <mc:Fallback xmlns="">
          <p:pic>
            <p:nvPicPr>
              <p:cNvPr id="147" name="Ink 146">
                <a:extLst>
                  <a:ext uri="{FF2B5EF4-FFF2-40B4-BE49-F238E27FC236}">
                    <a16:creationId xmlns:a16="http://schemas.microsoft.com/office/drawing/2014/main" id="{9BE61228-9CEF-7E5F-25E5-F11B97E78919}"/>
                  </a:ext>
                </a:extLst>
              </p:cNvPr>
              <p:cNvPicPr/>
              <p:nvPr/>
            </p:nvPicPr>
            <p:blipFill>
              <a:blip r:embed="rId24"/>
              <a:stretch>
                <a:fillRect/>
              </a:stretch>
            </p:blipFill>
            <p:spPr>
              <a:xfrm>
                <a:off x="8400741" y="4359635"/>
                <a:ext cx="39924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8" name="Ink 147">
                <a:extLst>
                  <a:ext uri="{FF2B5EF4-FFF2-40B4-BE49-F238E27FC236}">
                    <a16:creationId xmlns:a16="http://schemas.microsoft.com/office/drawing/2014/main" id="{CA439CD2-0FFA-B12C-A0CD-5DA9D82E3709}"/>
                  </a:ext>
                </a:extLst>
              </p14:cNvPr>
              <p14:cNvContentPartPr/>
              <p14:nvPr/>
            </p14:nvContentPartPr>
            <p14:xfrm>
              <a:off x="7690821" y="4695875"/>
              <a:ext cx="286920" cy="16200"/>
            </p14:xfrm>
          </p:contentPart>
        </mc:Choice>
        <mc:Fallback xmlns="">
          <p:pic>
            <p:nvPicPr>
              <p:cNvPr id="148" name="Ink 147">
                <a:extLst>
                  <a:ext uri="{FF2B5EF4-FFF2-40B4-BE49-F238E27FC236}">
                    <a16:creationId xmlns:a16="http://schemas.microsoft.com/office/drawing/2014/main" id="{CA439CD2-0FFA-B12C-A0CD-5DA9D82E3709}"/>
                  </a:ext>
                </a:extLst>
              </p:cNvPr>
              <p:cNvPicPr/>
              <p:nvPr/>
            </p:nvPicPr>
            <p:blipFill>
              <a:blip r:embed="rId26"/>
              <a:stretch>
                <a:fillRect/>
              </a:stretch>
            </p:blipFill>
            <p:spPr>
              <a:xfrm>
                <a:off x="7675341" y="4680395"/>
                <a:ext cx="317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9" name="Ink 148">
                <a:extLst>
                  <a:ext uri="{FF2B5EF4-FFF2-40B4-BE49-F238E27FC236}">
                    <a16:creationId xmlns:a16="http://schemas.microsoft.com/office/drawing/2014/main" id="{10D064A1-073C-6FED-0CFC-6F22235E5081}"/>
                  </a:ext>
                </a:extLst>
              </p14:cNvPr>
              <p14:cNvContentPartPr/>
              <p14:nvPr/>
            </p14:nvContentPartPr>
            <p14:xfrm>
              <a:off x="4708221" y="4562675"/>
              <a:ext cx="2642400" cy="478440"/>
            </p14:xfrm>
          </p:contentPart>
        </mc:Choice>
        <mc:Fallback xmlns="">
          <p:pic>
            <p:nvPicPr>
              <p:cNvPr id="149" name="Ink 148">
                <a:extLst>
                  <a:ext uri="{FF2B5EF4-FFF2-40B4-BE49-F238E27FC236}">
                    <a16:creationId xmlns:a16="http://schemas.microsoft.com/office/drawing/2014/main" id="{10D064A1-073C-6FED-0CFC-6F22235E5081}"/>
                  </a:ext>
                </a:extLst>
              </p:cNvPr>
              <p:cNvPicPr/>
              <p:nvPr/>
            </p:nvPicPr>
            <p:blipFill>
              <a:blip r:embed="rId28"/>
              <a:stretch>
                <a:fillRect/>
              </a:stretch>
            </p:blipFill>
            <p:spPr>
              <a:xfrm>
                <a:off x="4692739" y="4547207"/>
                <a:ext cx="2673004" cy="50901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2" name="Ink 151">
                <a:extLst>
                  <a:ext uri="{FF2B5EF4-FFF2-40B4-BE49-F238E27FC236}">
                    <a16:creationId xmlns:a16="http://schemas.microsoft.com/office/drawing/2014/main" id="{83538D9D-BB95-43D3-04AA-C0737EEE3FBF}"/>
                  </a:ext>
                </a:extLst>
              </p14:cNvPr>
              <p14:cNvContentPartPr/>
              <p14:nvPr/>
            </p14:nvContentPartPr>
            <p14:xfrm>
              <a:off x="8800341" y="4664555"/>
              <a:ext cx="125640" cy="196200"/>
            </p14:xfrm>
          </p:contentPart>
        </mc:Choice>
        <mc:Fallback xmlns="">
          <p:pic>
            <p:nvPicPr>
              <p:cNvPr id="152" name="Ink 151">
                <a:extLst>
                  <a:ext uri="{FF2B5EF4-FFF2-40B4-BE49-F238E27FC236}">
                    <a16:creationId xmlns:a16="http://schemas.microsoft.com/office/drawing/2014/main" id="{83538D9D-BB95-43D3-04AA-C0737EEE3FBF}"/>
                  </a:ext>
                </a:extLst>
              </p:cNvPr>
              <p:cNvPicPr/>
              <p:nvPr/>
            </p:nvPicPr>
            <p:blipFill>
              <a:blip r:embed="rId30"/>
              <a:stretch>
                <a:fillRect/>
              </a:stretch>
            </p:blipFill>
            <p:spPr>
              <a:xfrm>
                <a:off x="8784861" y="4649103"/>
                <a:ext cx="156240" cy="226744"/>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6" name="Ink 155">
                <a:extLst>
                  <a:ext uri="{FF2B5EF4-FFF2-40B4-BE49-F238E27FC236}">
                    <a16:creationId xmlns:a16="http://schemas.microsoft.com/office/drawing/2014/main" id="{2829EB9F-E9ED-A868-98A7-1E50C8C40A1F}"/>
                  </a:ext>
                </a:extLst>
              </p14:cNvPr>
              <p14:cNvContentPartPr/>
              <p14:nvPr/>
            </p14:nvContentPartPr>
            <p14:xfrm>
              <a:off x="9121821" y="4343075"/>
              <a:ext cx="408240" cy="407880"/>
            </p14:xfrm>
          </p:contentPart>
        </mc:Choice>
        <mc:Fallback xmlns="">
          <p:pic>
            <p:nvPicPr>
              <p:cNvPr id="156" name="Ink 155">
                <a:extLst>
                  <a:ext uri="{FF2B5EF4-FFF2-40B4-BE49-F238E27FC236}">
                    <a16:creationId xmlns:a16="http://schemas.microsoft.com/office/drawing/2014/main" id="{2829EB9F-E9ED-A868-98A7-1E50C8C40A1F}"/>
                  </a:ext>
                </a:extLst>
              </p:cNvPr>
              <p:cNvPicPr/>
              <p:nvPr/>
            </p:nvPicPr>
            <p:blipFill>
              <a:blip r:embed="rId32"/>
              <a:stretch>
                <a:fillRect/>
              </a:stretch>
            </p:blipFill>
            <p:spPr>
              <a:xfrm>
                <a:off x="9106327" y="4327609"/>
                <a:ext cx="438867" cy="43845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11CD5E17-67A2-4709-F9FF-AF530A4902D0}"/>
                  </a:ext>
                </a:extLst>
              </p14:cNvPr>
              <p14:cNvContentPartPr/>
              <p14:nvPr/>
            </p14:nvContentPartPr>
            <p14:xfrm>
              <a:off x="2889501" y="125315"/>
              <a:ext cx="1830600" cy="1803600"/>
            </p14:xfrm>
          </p:contentPart>
        </mc:Choice>
        <mc:Fallback xmlns="">
          <p:pic>
            <p:nvPicPr>
              <p:cNvPr id="60" name="Ink 59">
                <a:extLst>
                  <a:ext uri="{FF2B5EF4-FFF2-40B4-BE49-F238E27FC236}">
                    <a16:creationId xmlns:a16="http://schemas.microsoft.com/office/drawing/2014/main" id="{11CD5E17-67A2-4709-F9FF-AF530A4902D0}"/>
                  </a:ext>
                </a:extLst>
              </p:cNvPr>
              <p:cNvPicPr/>
              <p:nvPr/>
            </p:nvPicPr>
            <p:blipFill>
              <a:blip r:embed="rId34"/>
              <a:stretch>
                <a:fillRect/>
              </a:stretch>
            </p:blipFill>
            <p:spPr>
              <a:xfrm>
                <a:off x="2874021" y="109832"/>
                <a:ext cx="1861200" cy="1834206"/>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3" name="Ink 62">
                <a:extLst>
                  <a:ext uri="{FF2B5EF4-FFF2-40B4-BE49-F238E27FC236}">
                    <a16:creationId xmlns:a16="http://schemas.microsoft.com/office/drawing/2014/main" id="{F8D10228-7D89-91E0-59AE-D581EAFCCB1D}"/>
                  </a:ext>
                </a:extLst>
              </p14:cNvPr>
              <p14:cNvContentPartPr/>
              <p14:nvPr/>
            </p14:nvContentPartPr>
            <p14:xfrm>
              <a:off x="2050701" y="187955"/>
              <a:ext cx="462960" cy="1615320"/>
            </p14:xfrm>
          </p:contentPart>
        </mc:Choice>
        <mc:Fallback xmlns="">
          <p:pic>
            <p:nvPicPr>
              <p:cNvPr id="63" name="Ink 62">
                <a:extLst>
                  <a:ext uri="{FF2B5EF4-FFF2-40B4-BE49-F238E27FC236}">
                    <a16:creationId xmlns:a16="http://schemas.microsoft.com/office/drawing/2014/main" id="{F8D10228-7D89-91E0-59AE-D581EAFCCB1D}"/>
                  </a:ext>
                </a:extLst>
              </p:cNvPr>
              <p:cNvPicPr/>
              <p:nvPr/>
            </p:nvPicPr>
            <p:blipFill>
              <a:blip r:embed="rId36"/>
              <a:stretch>
                <a:fillRect/>
              </a:stretch>
            </p:blipFill>
            <p:spPr>
              <a:xfrm>
                <a:off x="2035221" y="172475"/>
                <a:ext cx="493560" cy="1645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78CC1DCA-21C4-FD52-5E71-E85732D3CE2A}"/>
                  </a:ext>
                </a:extLst>
              </p14:cNvPr>
              <p14:cNvContentPartPr/>
              <p14:nvPr/>
            </p14:nvContentPartPr>
            <p14:xfrm>
              <a:off x="1290021" y="261395"/>
              <a:ext cx="556920" cy="1518480"/>
            </p14:xfrm>
          </p:contentPart>
        </mc:Choice>
        <mc:Fallback xmlns="">
          <p:pic>
            <p:nvPicPr>
              <p:cNvPr id="64" name="Ink 63">
                <a:extLst>
                  <a:ext uri="{FF2B5EF4-FFF2-40B4-BE49-F238E27FC236}">
                    <a16:creationId xmlns:a16="http://schemas.microsoft.com/office/drawing/2014/main" id="{78CC1DCA-21C4-FD52-5E71-E85732D3CE2A}"/>
                  </a:ext>
                </a:extLst>
              </p:cNvPr>
              <p:cNvPicPr/>
              <p:nvPr/>
            </p:nvPicPr>
            <p:blipFill>
              <a:blip r:embed="rId38"/>
              <a:stretch>
                <a:fillRect/>
              </a:stretch>
            </p:blipFill>
            <p:spPr>
              <a:xfrm>
                <a:off x="1274551" y="245919"/>
                <a:ext cx="587500" cy="154907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6DEBD7A4-D49C-2511-9615-98CE2515772F}"/>
                  </a:ext>
                </a:extLst>
              </p14:cNvPr>
              <p14:cNvContentPartPr/>
              <p14:nvPr/>
            </p14:nvContentPartPr>
            <p14:xfrm>
              <a:off x="717981" y="708875"/>
              <a:ext cx="376560" cy="428400"/>
            </p14:xfrm>
          </p:contentPart>
        </mc:Choice>
        <mc:Fallback xmlns="">
          <p:pic>
            <p:nvPicPr>
              <p:cNvPr id="65" name="Ink 64">
                <a:extLst>
                  <a:ext uri="{FF2B5EF4-FFF2-40B4-BE49-F238E27FC236}">
                    <a16:creationId xmlns:a16="http://schemas.microsoft.com/office/drawing/2014/main" id="{6DEBD7A4-D49C-2511-9615-98CE2515772F}"/>
                  </a:ext>
                </a:extLst>
              </p:cNvPr>
              <p:cNvPicPr/>
              <p:nvPr/>
            </p:nvPicPr>
            <p:blipFill>
              <a:blip r:embed="rId40"/>
              <a:stretch>
                <a:fillRect/>
              </a:stretch>
            </p:blipFill>
            <p:spPr>
              <a:xfrm>
                <a:off x="702516" y="693382"/>
                <a:ext cx="407131" cy="459026"/>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5" name="Ink 84">
                <a:extLst>
                  <a:ext uri="{FF2B5EF4-FFF2-40B4-BE49-F238E27FC236}">
                    <a16:creationId xmlns:a16="http://schemas.microsoft.com/office/drawing/2014/main" id="{8A64C256-A694-08F9-CE57-2485BA907A20}"/>
                  </a:ext>
                </a:extLst>
              </p14:cNvPr>
              <p14:cNvContentPartPr/>
              <p14:nvPr/>
            </p14:nvContentPartPr>
            <p14:xfrm>
              <a:off x="2631741" y="2148155"/>
              <a:ext cx="2947320" cy="1427040"/>
            </p14:xfrm>
          </p:contentPart>
        </mc:Choice>
        <mc:Fallback xmlns="">
          <p:pic>
            <p:nvPicPr>
              <p:cNvPr id="85" name="Ink 84">
                <a:extLst>
                  <a:ext uri="{FF2B5EF4-FFF2-40B4-BE49-F238E27FC236}">
                    <a16:creationId xmlns:a16="http://schemas.microsoft.com/office/drawing/2014/main" id="{8A64C256-A694-08F9-CE57-2485BA907A20}"/>
                  </a:ext>
                </a:extLst>
              </p:cNvPr>
              <p:cNvPicPr/>
              <p:nvPr/>
            </p:nvPicPr>
            <p:blipFill>
              <a:blip r:embed="rId42"/>
              <a:stretch>
                <a:fillRect/>
              </a:stretch>
            </p:blipFill>
            <p:spPr>
              <a:xfrm>
                <a:off x="2616261" y="2132675"/>
                <a:ext cx="2977920" cy="1457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5" name="Ink 104">
                <a:extLst>
                  <a:ext uri="{FF2B5EF4-FFF2-40B4-BE49-F238E27FC236}">
                    <a16:creationId xmlns:a16="http://schemas.microsoft.com/office/drawing/2014/main" id="{A5AF2295-BA87-B88F-7F7A-DFCB95CB4B8E}"/>
                  </a:ext>
                </a:extLst>
              </p14:cNvPr>
              <p14:cNvContentPartPr/>
              <p14:nvPr/>
            </p14:nvContentPartPr>
            <p14:xfrm>
              <a:off x="5696061" y="2155715"/>
              <a:ext cx="799200" cy="1733040"/>
            </p14:xfrm>
          </p:contentPart>
        </mc:Choice>
        <mc:Fallback xmlns="">
          <p:pic>
            <p:nvPicPr>
              <p:cNvPr id="105" name="Ink 104">
                <a:extLst>
                  <a:ext uri="{FF2B5EF4-FFF2-40B4-BE49-F238E27FC236}">
                    <a16:creationId xmlns:a16="http://schemas.microsoft.com/office/drawing/2014/main" id="{A5AF2295-BA87-B88F-7F7A-DFCB95CB4B8E}"/>
                  </a:ext>
                </a:extLst>
              </p:cNvPr>
              <p:cNvPicPr/>
              <p:nvPr/>
            </p:nvPicPr>
            <p:blipFill>
              <a:blip r:embed="rId44"/>
              <a:stretch>
                <a:fillRect/>
              </a:stretch>
            </p:blipFill>
            <p:spPr>
              <a:xfrm>
                <a:off x="5680588" y="2140232"/>
                <a:ext cx="829786" cy="176364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3" name="Ink 112">
                <a:extLst>
                  <a:ext uri="{FF2B5EF4-FFF2-40B4-BE49-F238E27FC236}">
                    <a16:creationId xmlns:a16="http://schemas.microsoft.com/office/drawing/2014/main" id="{73C5F31F-ADE2-4B62-6547-D5D69668E3D4}"/>
                  </a:ext>
                </a:extLst>
              </p14:cNvPr>
              <p14:cNvContentPartPr/>
              <p14:nvPr/>
            </p14:nvContentPartPr>
            <p14:xfrm>
              <a:off x="2752701" y="4555475"/>
              <a:ext cx="1250280" cy="790560"/>
            </p14:xfrm>
          </p:contentPart>
        </mc:Choice>
        <mc:Fallback xmlns="">
          <p:pic>
            <p:nvPicPr>
              <p:cNvPr id="113" name="Ink 112">
                <a:extLst>
                  <a:ext uri="{FF2B5EF4-FFF2-40B4-BE49-F238E27FC236}">
                    <a16:creationId xmlns:a16="http://schemas.microsoft.com/office/drawing/2014/main" id="{73C5F31F-ADE2-4B62-6547-D5D69668E3D4}"/>
                  </a:ext>
                </a:extLst>
              </p:cNvPr>
              <p:cNvPicPr/>
              <p:nvPr/>
            </p:nvPicPr>
            <p:blipFill>
              <a:blip r:embed="rId46"/>
              <a:stretch>
                <a:fillRect/>
              </a:stretch>
            </p:blipFill>
            <p:spPr>
              <a:xfrm>
                <a:off x="2737221" y="4539988"/>
                <a:ext cx="1280880" cy="821174"/>
              </a:xfrm>
              <a:prstGeom prst="rect">
                <a:avLst/>
              </a:prstGeom>
            </p:spPr>
          </p:pic>
        </mc:Fallback>
      </mc:AlternateContent>
    </p:spTree>
    <p:extLst>
      <p:ext uri="{BB962C8B-B14F-4D97-AF65-F5344CB8AC3E}">
        <p14:creationId xmlns:p14="http://schemas.microsoft.com/office/powerpoint/2010/main" val="3694953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F08C-D069-E5B7-57E6-4149E6C012F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68FA94D-BA7F-67AD-330E-181987E535EE}"/>
              </a:ext>
            </a:extLst>
          </p:cNvPr>
          <p:cNvSpPr>
            <a:spLocks noGrp="1"/>
          </p:cNvSpPr>
          <p:nvPr>
            <p:ph type="subTitle" idx="1"/>
          </p:nvPr>
        </p:nvSpPr>
        <p:spPr/>
        <p:txBody>
          <a:bodyPr/>
          <a:lstStyle/>
          <a:p>
            <a:endParaRPr lang="en-US"/>
          </a:p>
        </p:txBody>
      </p:sp>
      <p:pic>
        <p:nvPicPr>
          <p:cNvPr id="5" name="slide.url=https://www.polleverywhere.com/multiple_choice_polls/WJcjocSY8dkhYXlrLxOeF?state=opened&amp;flow=Default&amp;onscreen=persist">
            <a:extLst>
              <a:ext uri="{FF2B5EF4-FFF2-40B4-BE49-F238E27FC236}">
                <a16:creationId xmlns:a16="http://schemas.microsoft.com/office/drawing/2014/main" id="{BE41A817-EF60-E5D0-4E4A-B7F9942A32B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85924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19B5-103C-FB26-8A85-F1F2E297D38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F624719-02E0-4F9C-AABC-425D04606317}"/>
              </a:ext>
            </a:extLst>
          </p:cNvPr>
          <p:cNvSpPr>
            <a:spLocks noGrp="1"/>
          </p:cNvSpPr>
          <p:nvPr>
            <p:ph type="subTitle" idx="1"/>
          </p:nvPr>
        </p:nvSpPr>
        <p:spPr/>
        <p:txBody>
          <a:bodyPr/>
          <a:lstStyle/>
          <a:p>
            <a:endParaRPr lang="en-US"/>
          </a:p>
        </p:txBody>
      </p:sp>
      <p:pic>
        <p:nvPicPr>
          <p:cNvPr id="5" name="slide.url=https://www.polleverywhere.com/multiple_choice_polls/HvIkG0gdPBGg2CPaIYWxD?state=opened&amp;flow=Default&amp;onscreen=persist">
            <a:extLst>
              <a:ext uri="{FF2B5EF4-FFF2-40B4-BE49-F238E27FC236}">
                <a16:creationId xmlns:a16="http://schemas.microsoft.com/office/drawing/2014/main" id="{66DED05B-EB82-7A67-D98A-F5C854CF5C37}"/>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611388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16A468-2BC4-50E3-F0F5-23729A00432F}"/>
              </a:ext>
            </a:extLst>
          </p:cNvPr>
          <p:cNvSpPr txBox="1"/>
          <p:nvPr/>
        </p:nvSpPr>
        <p:spPr>
          <a:xfrm>
            <a:off x="987972" y="767255"/>
            <a:ext cx="10457794" cy="4678204"/>
          </a:xfrm>
          <a:prstGeom prst="rect">
            <a:avLst/>
          </a:prstGeom>
          <a:noFill/>
        </p:spPr>
        <p:txBody>
          <a:bodyPr wrap="square" rtlCol="0">
            <a:spAutoFit/>
          </a:bodyPr>
          <a:lstStyle/>
          <a:p>
            <a:r>
              <a:rPr lang="en-US" sz="3000" b="1"/>
              <a:t>Examples of linear models</a:t>
            </a:r>
          </a:p>
          <a:p>
            <a:endParaRPr lang="en-US" sz="2800"/>
          </a:p>
          <a:p>
            <a:pPr marL="457200" indent="-457200">
              <a:buFont typeface="Arial" panose="020B0604020202020204" pitchFamily="34" charset="0"/>
              <a:buChar char="•"/>
            </a:pPr>
            <a:r>
              <a:rPr lang="en-US" sz="2800"/>
              <a:t>Linear regression</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Logistic Regression</a:t>
            </a:r>
          </a:p>
          <a:p>
            <a:endParaRPr lang="en-US" sz="2800"/>
          </a:p>
          <a:p>
            <a:endParaRPr lang="en-US" sz="2800"/>
          </a:p>
          <a:p>
            <a:r>
              <a:rPr lang="en-US" sz="2800"/>
              <a:t>Both fall within the category of </a:t>
            </a:r>
            <a:r>
              <a:rPr lang="en-US" sz="2800" i="1">
                <a:highlight>
                  <a:srgbClr val="FFFF00"/>
                </a:highlight>
              </a:rPr>
              <a:t>Supervised Learning</a:t>
            </a:r>
            <a:r>
              <a:rPr lang="en-US" sz="2800">
                <a:highlight>
                  <a:srgbClr val="FFFF00"/>
                </a:highlight>
              </a:rPr>
              <a:t>.</a:t>
            </a:r>
          </a:p>
          <a:p>
            <a:endParaRPr lang="en-US" sz="2800"/>
          </a:p>
          <a:p>
            <a:endParaRPr lang="en-US"/>
          </a:p>
        </p:txBody>
      </p:sp>
    </p:spTree>
    <p:extLst>
      <p:ext uri="{BB962C8B-B14F-4D97-AF65-F5344CB8AC3E}">
        <p14:creationId xmlns:p14="http://schemas.microsoft.com/office/powerpoint/2010/main" val="320913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object 23"/>
          <p:cNvPicPr/>
          <p:nvPr/>
        </p:nvPicPr>
        <p:blipFill>
          <a:blip r:embed="rId3" cstate="print"/>
          <a:stretch>
            <a:fillRect/>
          </a:stretch>
        </p:blipFill>
        <p:spPr>
          <a:xfrm>
            <a:off x="2113526" y="1671914"/>
            <a:ext cx="256103" cy="256103"/>
          </a:xfrm>
          <a:prstGeom prst="rect">
            <a:avLst/>
          </a:prstGeom>
        </p:spPr>
      </p:pic>
      <p:pic>
        <p:nvPicPr>
          <p:cNvPr id="24" name="object 24"/>
          <p:cNvPicPr/>
          <p:nvPr/>
        </p:nvPicPr>
        <p:blipFill>
          <a:blip r:embed="rId4" cstate="print"/>
          <a:stretch>
            <a:fillRect/>
          </a:stretch>
        </p:blipFill>
        <p:spPr>
          <a:xfrm>
            <a:off x="2113526" y="2356103"/>
            <a:ext cx="256103" cy="256103"/>
          </a:xfrm>
          <a:prstGeom prst="rect">
            <a:avLst/>
          </a:prstGeom>
        </p:spPr>
      </p:pic>
      <p:pic>
        <p:nvPicPr>
          <p:cNvPr id="25" name="object 25"/>
          <p:cNvPicPr/>
          <p:nvPr/>
        </p:nvPicPr>
        <p:blipFill>
          <a:blip r:embed="rId4" cstate="print"/>
          <a:stretch>
            <a:fillRect/>
          </a:stretch>
        </p:blipFill>
        <p:spPr>
          <a:xfrm>
            <a:off x="2113526" y="3314838"/>
            <a:ext cx="256103" cy="256103"/>
          </a:xfrm>
          <a:prstGeom prst="rect">
            <a:avLst/>
          </a:prstGeom>
        </p:spPr>
      </p:pic>
      <p:pic>
        <p:nvPicPr>
          <p:cNvPr id="26" name="object 26"/>
          <p:cNvPicPr/>
          <p:nvPr/>
        </p:nvPicPr>
        <p:blipFill>
          <a:blip r:embed="rId4" cstate="print"/>
          <a:stretch>
            <a:fillRect/>
          </a:stretch>
        </p:blipFill>
        <p:spPr>
          <a:xfrm>
            <a:off x="2113526" y="3999027"/>
            <a:ext cx="256103" cy="256103"/>
          </a:xfrm>
          <a:prstGeom prst="rect">
            <a:avLst/>
          </a:prstGeom>
        </p:spPr>
      </p:pic>
      <p:pic>
        <p:nvPicPr>
          <p:cNvPr id="27" name="object 27"/>
          <p:cNvPicPr/>
          <p:nvPr/>
        </p:nvPicPr>
        <p:blipFill>
          <a:blip r:embed="rId4" cstate="print"/>
          <a:stretch>
            <a:fillRect/>
          </a:stretch>
        </p:blipFill>
        <p:spPr>
          <a:xfrm>
            <a:off x="2113526" y="5232310"/>
            <a:ext cx="256103" cy="256103"/>
          </a:xfrm>
          <a:prstGeom prst="rect">
            <a:avLst/>
          </a:prstGeom>
        </p:spPr>
      </p:pic>
      <p:sp>
        <p:nvSpPr>
          <p:cNvPr id="28" name="object 28"/>
          <p:cNvSpPr txBox="1"/>
          <p:nvPr/>
        </p:nvSpPr>
        <p:spPr>
          <a:xfrm>
            <a:off x="2160665" y="1629173"/>
            <a:ext cx="4584164" cy="3939958"/>
          </a:xfrm>
          <a:prstGeom prst="rect">
            <a:avLst/>
          </a:prstGeom>
        </p:spPr>
        <p:txBody>
          <a:bodyPr vert="horz" wrap="square" lIns="0" tIns="23909" rIns="0" bIns="0" rtlCol="0">
            <a:spAutoFit/>
          </a:bodyPr>
          <a:lstStyle/>
          <a:p>
            <a:pPr marL="322145" indent="-296978">
              <a:spcBef>
                <a:spcPts val="188"/>
              </a:spcBef>
              <a:buClr>
                <a:srgbClr val="FFFFFF"/>
              </a:buClr>
              <a:buSzPct val="88888"/>
              <a:buAutoNum type="arabicPlain"/>
              <a:tabLst>
                <a:tab pos="322145" algn="l"/>
              </a:tabLst>
            </a:pPr>
            <a:r>
              <a:rPr sz="1784" b="1" spc="-20">
                <a:latin typeface="Arial"/>
                <a:cs typeface="Arial"/>
                <a:hlinkClick r:id="rId5" action="ppaction://hlinksldjump"/>
              </a:rPr>
              <a:t>Today</a:t>
            </a:r>
            <a:endParaRPr sz="1784">
              <a:latin typeface="Arial"/>
              <a:cs typeface="Arial"/>
            </a:endParaRPr>
          </a:p>
          <a:p>
            <a:pPr>
              <a:spcBef>
                <a:spcPts val="1199"/>
              </a:spcBef>
              <a:buClr>
                <a:srgbClr val="FFFFFF"/>
              </a:buClr>
              <a:buFont typeface="Arial"/>
              <a:buAutoNum type="arabicPlain"/>
            </a:pPr>
            <a:endParaRPr sz="1784">
              <a:latin typeface="Arial"/>
              <a:cs typeface="Arial"/>
            </a:endParaRPr>
          </a:p>
          <a:p>
            <a:pPr marL="322145" indent="-296978">
              <a:buClr>
                <a:srgbClr val="FFFFFF"/>
              </a:buClr>
              <a:buSzPct val="88888"/>
              <a:buAutoNum type="arabicPlain"/>
              <a:tabLst>
                <a:tab pos="322145" algn="l"/>
              </a:tabLst>
            </a:pPr>
            <a:r>
              <a:rPr sz="1784" b="1" spc="-20">
                <a:latin typeface="Arial"/>
                <a:cs typeface="Arial"/>
                <a:hlinkClick r:id="rId6" action="ppaction://hlinksldjump"/>
              </a:rPr>
              <a:t>Norms</a:t>
            </a:r>
            <a:endParaRPr sz="1784">
              <a:latin typeface="Arial"/>
              <a:cs typeface="Arial"/>
            </a:endParaRPr>
          </a:p>
          <a:p>
            <a:pPr marL="531036">
              <a:spcBef>
                <a:spcPts val="20"/>
              </a:spcBef>
            </a:pPr>
            <a:r>
              <a:rPr sz="1784">
                <a:latin typeface="Arial"/>
                <a:cs typeface="Arial"/>
                <a:hlinkClick r:id="rId7" action="ppaction://hlinksldjump"/>
              </a:rPr>
              <a:t>Norms</a:t>
            </a:r>
            <a:r>
              <a:rPr sz="1784" spc="-30">
                <a:latin typeface="Arial"/>
                <a:cs typeface="Arial"/>
                <a:hlinkClick r:id="rId7" action="ppaction://hlinksldjump"/>
              </a:rPr>
              <a:t> </a:t>
            </a:r>
            <a:r>
              <a:rPr sz="1784">
                <a:latin typeface="Arial"/>
                <a:cs typeface="Arial"/>
                <a:hlinkClick r:id="rId7" action="ppaction://hlinksldjump"/>
              </a:rPr>
              <a:t>in</a:t>
            </a:r>
            <a:r>
              <a:rPr sz="1784" spc="-20">
                <a:latin typeface="Arial"/>
                <a:cs typeface="Arial"/>
                <a:hlinkClick r:id="rId7" action="ppaction://hlinksldjump"/>
              </a:rPr>
              <a:t> Python</a:t>
            </a:r>
            <a:endParaRPr sz="1784">
              <a:latin typeface="Arial"/>
              <a:cs typeface="Arial"/>
            </a:endParaRPr>
          </a:p>
          <a:p>
            <a:pPr>
              <a:spcBef>
                <a:spcPts val="1189"/>
              </a:spcBef>
            </a:pPr>
            <a:endParaRPr sz="1784">
              <a:latin typeface="Arial"/>
              <a:cs typeface="Arial"/>
            </a:endParaRPr>
          </a:p>
          <a:p>
            <a:pPr marL="322145" indent="-296978">
              <a:spcBef>
                <a:spcPts val="10"/>
              </a:spcBef>
              <a:buClr>
                <a:srgbClr val="FFFFFF"/>
              </a:buClr>
              <a:buSzPct val="88888"/>
              <a:buAutoNum type="arabicPlain" startAt="3"/>
              <a:tabLst>
                <a:tab pos="322145" algn="l"/>
              </a:tabLst>
            </a:pPr>
            <a:r>
              <a:rPr sz="1784" b="1">
                <a:latin typeface="Arial"/>
                <a:cs typeface="Arial"/>
                <a:hlinkClick r:id="rId8" action="ppaction://hlinksldjump"/>
              </a:rPr>
              <a:t>Loading</a:t>
            </a:r>
            <a:r>
              <a:rPr sz="1784" b="1" spc="-69">
                <a:latin typeface="Arial"/>
                <a:cs typeface="Arial"/>
                <a:hlinkClick r:id="rId8" action="ppaction://hlinksldjump"/>
              </a:rPr>
              <a:t> </a:t>
            </a:r>
            <a:r>
              <a:rPr sz="1784" b="1">
                <a:latin typeface="Arial"/>
                <a:cs typeface="Arial"/>
                <a:hlinkClick r:id="rId8" action="ppaction://hlinksldjump"/>
              </a:rPr>
              <a:t>Data</a:t>
            </a:r>
            <a:r>
              <a:rPr sz="1784" b="1" spc="-59">
                <a:latin typeface="Arial"/>
                <a:cs typeface="Arial"/>
                <a:hlinkClick r:id="rId8" action="ppaction://hlinksldjump"/>
              </a:rPr>
              <a:t> </a:t>
            </a:r>
            <a:r>
              <a:rPr sz="1784" b="1">
                <a:latin typeface="Arial"/>
                <a:cs typeface="Arial"/>
                <a:hlinkClick r:id="rId8" action="ppaction://hlinksldjump"/>
              </a:rPr>
              <a:t>into</a:t>
            </a:r>
            <a:r>
              <a:rPr sz="1784" b="1" spc="-59">
                <a:latin typeface="Arial"/>
                <a:cs typeface="Arial"/>
                <a:hlinkClick r:id="rId8" action="ppaction://hlinksldjump"/>
              </a:rPr>
              <a:t> </a:t>
            </a:r>
            <a:r>
              <a:rPr sz="1784" b="1">
                <a:latin typeface="Arial"/>
                <a:cs typeface="Arial"/>
                <a:hlinkClick r:id="rId8" action="ppaction://hlinksldjump"/>
              </a:rPr>
              <a:t>Python</a:t>
            </a:r>
            <a:r>
              <a:rPr sz="1784" b="1" spc="-59">
                <a:latin typeface="Arial"/>
                <a:cs typeface="Arial"/>
                <a:hlinkClick r:id="rId8" action="ppaction://hlinksldjump"/>
              </a:rPr>
              <a:t> </a:t>
            </a:r>
            <a:r>
              <a:rPr sz="1784" b="1">
                <a:latin typeface="Arial"/>
                <a:cs typeface="Arial"/>
                <a:hlinkClick r:id="rId8" action="ppaction://hlinksldjump"/>
              </a:rPr>
              <a:t>using</a:t>
            </a:r>
            <a:r>
              <a:rPr sz="1784" b="1" spc="-59">
                <a:latin typeface="Arial"/>
                <a:cs typeface="Arial"/>
                <a:hlinkClick r:id="rId8" action="ppaction://hlinksldjump"/>
              </a:rPr>
              <a:t> </a:t>
            </a:r>
            <a:r>
              <a:rPr sz="1784" b="1" spc="-20">
                <a:latin typeface="Arial"/>
                <a:cs typeface="Arial"/>
                <a:hlinkClick r:id="rId8" action="ppaction://hlinksldjump"/>
              </a:rPr>
              <a:t>NumPy</a:t>
            </a:r>
            <a:endParaRPr sz="1784">
              <a:latin typeface="Arial"/>
              <a:cs typeface="Arial"/>
            </a:endParaRPr>
          </a:p>
          <a:p>
            <a:pPr>
              <a:spcBef>
                <a:spcPts val="1189"/>
              </a:spcBef>
              <a:buClr>
                <a:srgbClr val="FFFFFF"/>
              </a:buClr>
              <a:buFont typeface="Arial"/>
              <a:buAutoNum type="arabicPlain" startAt="3"/>
            </a:pPr>
            <a:endParaRPr sz="1784">
              <a:latin typeface="Arial"/>
              <a:cs typeface="Arial"/>
            </a:endParaRPr>
          </a:p>
          <a:p>
            <a:pPr marL="322145" indent="-296978">
              <a:buClr>
                <a:srgbClr val="FFFFFF"/>
              </a:buClr>
              <a:buSzPct val="88888"/>
              <a:buAutoNum type="arabicPlain" startAt="3"/>
              <a:tabLst>
                <a:tab pos="322145" algn="l"/>
              </a:tabLst>
            </a:pPr>
            <a:r>
              <a:rPr lang="en-US" sz="1784" b="1">
                <a:latin typeface="Arial"/>
                <a:cs typeface="Arial"/>
                <a:hlinkClick r:id="rId9" action="ppaction://hlinksldjump"/>
              </a:rPr>
              <a:t>Matrix</a:t>
            </a:r>
            <a:r>
              <a:rPr lang="en-US" sz="1784" b="1" spc="-50">
                <a:latin typeface="Arial"/>
                <a:cs typeface="Arial"/>
                <a:hlinkClick r:id="rId9" action="ppaction://hlinksldjump"/>
              </a:rPr>
              <a:t> </a:t>
            </a:r>
            <a:r>
              <a:rPr lang="en-US" sz="1784" b="1">
                <a:latin typeface="Arial"/>
                <a:cs typeface="Arial"/>
                <a:hlinkClick r:id="rId9" action="ppaction://hlinksldjump"/>
              </a:rPr>
              <a:t>and</a:t>
            </a:r>
            <a:r>
              <a:rPr lang="en-US" sz="1784" b="1" spc="-50">
                <a:latin typeface="Arial"/>
                <a:cs typeface="Arial"/>
                <a:hlinkClick r:id="rId9" action="ppaction://hlinksldjump"/>
              </a:rPr>
              <a:t> </a:t>
            </a:r>
            <a:r>
              <a:rPr lang="en-US" sz="1784" b="1" spc="-20">
                <a:latin typeface="Arial"/>
                <a:cs typeface="Arial"/>
                <a:hlinkClick r:id="rId9" action="ppaction://hlinksldjump"/>
              </a:rPr>
              <a:t>Vector</a:t>
            </a:r>
            <a:r>
              <a:rPr lang="en-US" sz="1784" b="1" spc="-50">
                <a:latin typeface="Arial"/>
                <a:cs typeface="Arial"/>
                <a:hlinkClick r:id="rId9" action="ppaction://hlinksldjump"/>
              </a:rPr>
              <a:t> </a:t>
            </a:r>
            <a:r>
              <a:rPr lang="en-US" sz="1784" b="1" spc="-20">
                <a:latin typeface="Arial"/>
                <a:cs typeface="Arial"/>
                <a:hlinkClick r:id="rId9" action="ppaction://hlinksldjump"/>
              </a:rPr>
              <a:t>Calculus</a:t>
            </a:r>
            <a:endParaRPr sz="1784">
              <a:latin typeface="Arial"/>
              <a:cs typeface="Arial"/>
            </a:endParaRPr>
          </a:p>
          <a:p>
            <a:pPr marL="531036" marR="252934">
              <a:lnSpc>
                <a:spcPct val="101000"/>
              </a:lnSpc>
            </a:pPr>
            <a:r>
              <a:rPr lang="en-US" sz="1784">
                <a:latin typeface="Arial"/>
                <a:cs typeface="Arial"/>
                <a:hlinkClick r:id="rId9" action="ppaction://hlinksldjump"/>
              </a:rPr>
              <a:t>Utility</a:t>
            </a:r>
            <a:r>
              <a:rPr lang="en-US" sz="1784" spc="-50">
                <a:latin typeface="Arial"/>
                <a:cs typeface="Arial"/>
                <a:hlinkClick r:id="rId9" action="ppaction://hlinksldjump"/>
              </a:rPr>
              <a:t> </a:t>
            </a:r>
            <a:r>
              <a:rPr lang="en-US" sz="1784">
                <a:latin typeface="Arial"/>
                <a:cs typeface="Arial"/>
                <a:hlinkClick r:id="rId9" action="ppaction://hlinksldjump"/>
              </a:rPr>
              <a:t>of</a:t>
            </a:r>
            <a:r>
              <a:rPr lang="en-US" sz="1784" spc="-50">
                <a:latin typeface="Arial"/>
                <a:cs typeface="Arial"/>
                <a:hlinkClick r:id="rId9" action="ppaction://hlinksldjump"/>
              </a:rPr>
              <a:t> </a:t>
            </a:r>
            <a:r>
              <a:rPr lang="en-US" sz="1784">
                <a:latin typeface="Arial"/>
                <a:cs typeface="Arial"/>
                <a:hlinkClick r:id="rId9" action="ppaction://hlinksldjump"/>
              </a:rPr>
              <a:t>Matrix</a:t>
            </a:r>
            <a:r>
              <a:rPr lang="en-US" sz="1784" spc="-50">
                <a:latin typeface="Arial"/>
                <a:cs typeface="Arial"/>
                <a:hlinkClick r:id="rId9" action="ppaction://hlinksldjump"/>
              </a:rPr>
              <a:t> </a:t>
            </a:r>
            <a:r>
              <a:rPr lang="en-US" sz="1784">
                <a:latin typeface="Arial"/>
                <a:cs typeface="Arial"/>
                <a:hlinkClick r:id="rId9" action="ppaction://hlinksldjump"/>
              </a:rPr>
              <a:t>and</a:t>
            </a:r>
            <a:r>
              <a:rPr lang="en-US" sz="1784" spc="-50">
                <a:latin typeface="Arial"/>
                <a:cs typeface="Arial"/>
                <a:hlinkClick r:id="rId9" action="ppaction://hlinksldjump"/>
              </a:rPr>
              <a:t> </a:t>
            </a:r>
            <a:r>
              <a:rPr lang="en-US" sz="1784" spc="-20">
                <a:latin typeface="Arial"/>
                <a:cs typeface="Arial"/>
                <a:hlinkClick r:id="rId9" action="ppaction://hlinksldjump"/>
              </a:rPr>
              <a:t>Vector</a:t>
            </a:r>
            <a:r>
              <a:rPr lang="en-US" sz="1784" spc="-50">
                <a:latin typeface="Arial"/>
                <a:cs typeface="Arial"/>
                <a:hlinkClick r:id="rId9" action="ppaction://hlinksldjump"/>
              </a:rPr>
              <a:t> </a:t>
            </a:r>
            <a:r>
              <a:rPr lang="en-US" sz="1784" spc="-20">
                <a:latin typeface="Arial"/>
                <a:cs typeface="Arial"/>
                <a:hlinkClick r:id="rId9" action="ppaction://hlinksldjump"/>
              </a:rPr>
              <a:t>Operations</a:t>
            </a:r>
            <a:r>
              <a:rPr sz="1784" spc="-20">
                <a:latin typeface="Arial"/>
                <a:cs typeface="Arial"/>
              </a:rPr>
              <a:t> </a:t>
            </a:r>
            <a:r>
              <a:rPr lang="en-US" sz="1784" spc="-20">
                <a:latin typeface="Arial"/>
                <a:cs typeface="Arial"/>
                <a:hlinkClick r:id="rId10" action="ppaction://hlinksldjump"/>
              </a:rPr>
              <a:t>Derivatives</a:t>
            </a:r>
            <a:r>
              <a:rPr lang="en-US" sz="1784" spc="-10">
                <a:latin typeface="Arial"/>
                <a:cs typeface="Arial"/>
                <a:hlinkClick r:id="rId10" action="ppaction://hlinksldjump"/>
              </a:rPr>
              <a:t> </a:t>
            </a:r>
            <a:r>
              <a:rPr lang="en-US" sz="1784">
                <a:latin typeface="Arial"/>
                <a:cs typeface="Arial"/>
                <a:hlinkClick r:id="rId10" action="ppaction://hlinksldjump"/>
              </a:rPr>
              <a:t>with </a:t>
            </a:r>
            <a:r>
              <a:rPr lang="en-US" sz="1784" spc="-20">
                <a:latin typeface="Arial"/>
                <a:cs typeface="Arial"/>
                <a:hlinkClick r:id="rId10" action="ppaction://hlinksldjump"/>
              </a:rPr>
              <a:t>Matrices</a:t>
            </a:r>
            <a:endParaRPr sz="1784">
              <a:latin typeface="Arial"/>
              <a:cs typeface="Arial"/>
            </a:endParaRPr>
          </a:p>
          <a:p>
            <a:pPr>
              <a:spcBef>
                <a:spcPts val="1199"/>
              </a:spcBef>
            </a:pPr>
            <a:endParaRPr sz="1784">
              <a:latin typeface="Arial"/>
              <a:cs typeface="Arial"/>
            </a:endParaRPr>
          </a:p>
          <a:p>
            <a:pPr marL="322145" indent="-296978">
              <a:buClr>
                <a:srgbClr val="FFFFFF"/>
              </a:buClr>
              <a:buSzPct val="88888"/>
              <a:buAutoNum type="arabicPlain" startAt="5"/>
              <a:tabLst>
                <a:tab pos="322145" algn="l"/>
              </a:tabLst>
            </a:pPr>
            <a:r>
              <a:rPr lang="en-US" sz="1784" b="1">
                <a:latin typeface="Arial"/>
                <a:cs typeface="Arial"/>
                <a:hlinkClick r:id="rId11" action="ppaction://hlinksldjump"/>
              </a:rPr>
              <a:t>Practice</a:t>
            </a:r>
            <a:r>
              <a:rPr lang="en-US" sz="1784" b="1" spc="-99">
                <a:latin typeface="Arial"/>
                <a:cs typeface="Arial"/>
                <a:hlinkClick r:id="rId11" action="ppaction://hlinksldjump"/>
              </a:rPr>
              <a:t> </a:t>
            </a:r>
            <a:r>
              <a:rPr lang="en-US" sz="1784" b="1" spc="-20">
                <a:latin typeface="Arial"/>
                <a:cs typeface="Arial"/>
                <a:hlinkClick r:id="rId11" action="ppaction://hlinksldjump"/>
              </a:rPr>
              <a:t>Problems</a:t>
            </a:r>
            <a:endParaRPr sz="1784">
              <a:latin typeface="Arial"/>
              <a:cs typeface="Arial"/>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AA359-B91E-977B-CF6D-8DA0E2523266}"/>
              </a:ext>
            </a:extLst>
          </p:cNvPr>
          <p:cNvSpPr txBox="1"/>
          <p:nvPr/>
        </p:nvSpPr>
        <p:spPr>
          <a:xfrm>
            <a:off x="725213" y="183069"/>
            <a:ext cx="11077904" cy="6524863"/>
          </a:xfrm>
          <a:prstGeom prst="rect">
            <a:avLst/>
          </a:prstGeom>
          <a:noFill/>
        </p:spPr>
        <p:txBody>
          <a:bodyPr wrap="square">
            <a:spAutoFit/>
          </a:bodyPr>
          <a:lstStyle/>
          <a:p>
            <a:r>
              <a:rPr lang="en-US" sz="2800" b="1"/>
              <a:t>What’s supervised learning?</a:t>
            </a:r>
          </a:p>
          <a:p>
            <a:endParaRPr lang="en-US" sz="2800"/>
          </a:p>
          <a:p>
            <a:r>
              <a:rPr lang="en-US" sz="2400"/>
              <a:t>A type of machine learning technique where we teach a computer to make predictions based on labeled examples we provide. </a:t>
            </a:r>
          </a:p>
          <a:p>
            <a:endParaRPr lang="en-US" sz="2400" b="1"/>
          </a:p>
          <a:p>
            <a:r>
              <a:rPr lang="en-US" sz="2400">
                <a:highlight>
                  <a:srgbClr val="FFFF00"/>
                </a:highlight>
              </a:rPr>
              <a:t>How it works:</a:t>
            </a:r>
          </a:p>
          <a:p>
            <a:endParaRPr lang="en-US" sz="2400"/>
          </a:p>
          <a:p>
            <a:pPr marL="457200" indent="-457200">
              <a:buFont typeface="+mj-lt"/>
              <a:buAutoNum type="arabicPeriod"/>
            </a:pPr>
            <a:r>
              <a:rPr lang="en-US" sz="2400"/>
              <a:t>Give the computers </a:t>
            </a:r>
            <a:r>
              <a:rPr lang="en-US" sz="2400" b="1" i="1"/>
              <a:t>labeled</a:t>
            </a:r>
            <a:r>
              <a:rPr lang="en-US" sz="2400"/>
              <a:t> examples: data (input) along with the correct answers (output). For example, if we want it to recognize cats, we give it pictures of animals and label each one as "cat" or "not cat.”</a:t>
            </a:r>
          </a:p>
          <a:p>
            <a:pPr marL="457200" indent="-457200">
              <a:buFont typeface="+mj-lt"/>
              <a:buAutoNum type="arabicPeriod"/>
            </a:pPr>
            <a:endParaRPr lang="en-US" sz="2400"/>
          </a:p>
          <a:p>
            <a:pPr marL="457200" indent="-457200">
              <a:buFont typeface="+mj-lt"/>
              <a:buAutoNum type="arabicPeriod"/>
            </a:pPr>
            <a:r>
              <a:rPr lang="en-US" sz="2400"/>
              <a:t>Let the computer learn patterns: The computer looks for patterns in the data to figure out how </a:t>
            </a:r>
            <a:r>
              <a:rPr lang="en-US" sz="2400" b="1"/>
              <a:t>the input </a:t>
            </a:r>
            <a:r>
              <a:rPr lang="en-US" sz="2400"/>
              <a:t>is connected to </a:t>
            </a:r>
            <a:r>
              <a:rPr lang="en-US" sz="2400" b="1"/>
              <a:t>the output </a:t>
            </a:r>
          </a:p>
          <a:p>
            <a:pPr marL="457200" indent="-457200">
              <a:buFont typeface="+mj-lt"/>
              <a:buAutoNum type="arabicPeriod"/>
            </a:pPr>
            <a:endParaRPr lang="en-US" sz="2400"/>
          </a:p>
          <a:p>
            <a:pPr marL="457200" indent="-457200">
              <a:buFont typeface="+mj-lt"/>
              <a:buAutoNum type="arabicPeriod"/>
            </a:pPr>
            <a:r>
              <a:rPr lang="en-US" sz="2400"/>
              <a:t>Test the computer’s knowledge: Once trained, we give it new data without the answers (labels) and see if it can predict the correct output.</a:t>
            </a:r>
          </a:p>
          <a:p>
            <a:endParaRPr lang="en-US" sz="2600"/>
          </a:p>
        </p:txBody>
      </p:sp>
    </p:spTree>
    <p:extLst>
      <p:ext uri="{BB962C8B-B14F-4D97-AF65-F5344CB8AC3E}">
        <p14:creationId xmlns:p14="http://schemas.microsoft.com/office/powerpoint/2010/main" val="600444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420B20-B4CD-1AD5-F23B-A0DCCC326AE5}"/>
              </a:ext>
            </a:extLst>
          </p:cNvPr>
          <p:cNvSpPr txBox="1"/>
          <p:nvPr/>
        </p:nvSpPr>
        <p:spPr>
          <a:xfrm>
            <a:off x="6453352" y="6053223"/>
            <a:ext cx="6096000" cy="646331"/>
          </a:xfrm>
          <a:prstGeom prst="rect">
            <a:avLst/>
          </a:prstGeom>
          <a:noFill/>
        </p:spPr>
        <p:txBody>
          <a:bodyPr wrap="square">
            <a:spAutoFit/>
          </a:bodyPr>
          <a:lstStyle/>
          <a:p>
            <a:r>
              <a:rPr lang="en-US">
                <a:hlinkClick r:id="rId3"/>
              </a:rPr>
              <a:t>https://www.youtube.com/watch?v=g9oESGzcA84</a:t>
            </a:r>
            <a:endParaRPr lang="en-US"/>
          </a:p>
          <a:p>
            <a:endParaRPr lang="en-US"/>
          </a:p>
        </p:txBody>
      </p:sp>
      <p:pic>
        <p:nvPicPr>
          <p:cNvPr id="5" name="Picture 4">
            <a:extLst>
              <a:ext uri="{FF2B5EF4-FFF2-40B4-BE49-F238E27FC236}">
                <a16:creationId xmlns:a16="http://schemas.microsoft.com/office/drawing/2014/main" id="{8B8F44CC-C826-6513-2676-A6E2F88140F2}"/>
              </a:ext>
            </a:extLst>
          </p:cNvPr>
          <p:cNvPicPr>
            <a:picLocks noChangeAspect="1"/>
          </p:cNvPicPr>
          <p:nvPr/>
        </p:nvPicPr>
        <p:blipFill>
          <a:blip r:embed="rId4"/>
          <a:stretch>
            <a:fillRect/>
          </a:stretch>
        </p:blipFill>
        <p:spPr>
          <a:xfrm>
            <a:off x="882650" y="674253"/>
            <a:ext cx="10016578" cy="5025579"/>
          </a:xfrm>
          <a:prstGeom prst="rect">
            <a:avLst/>
          </a:prstGeom>
        </p:spPr>
      </p:pic>
    </p:spTree>
    <p:extLst>
      <p:ext uri="{BB962C8B-B14F-4D97-AF65-F5344CB8AC3E}">
        <p14:creationId xmlns:p14="http://schemas.microsoft.com/office/powerpoint/2010/main" val="1521165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0E6E04-DD0A-48AE-E65A-EC5CBBE70054}"/>
              </a:ext>
            </a:extLst>
          </p:cNvPr>
          <p:cNvPicPr>
            <a:picLocks noChangeAspect="1"/>
          </p:cNvPicPr>
          <p:nvPr/>
        </p:nvPicPr>
        <p:blipFill>
          <a:blip r:embed="rId3"/>
          <a:stretch>
            <a:fillRect/>
          </a:stretch>
        </p:blipFill>
        <p:spPr>
          <a:xfrm>
            <a:off x="1088442" y="199558"/>
            <a:ext cx="10015115" cy="6458883"/>
          </a:xfrm>
          <a:prstGeom prst="rect">
            <a:avLst/>
          </a:prstGeom>
        </p:spPr>
      </p:pic>
    </p:spTree>
    <p:extLst>
      <p:ext uri="{BB962C8B-B14F-4D97-AF65-F5344CB8AC3E}">
        <p14:creationId xmlns:p14="http://schemas.microsoft.com/office/powerpoint/2010/main" val="2252815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56121F-22CD-1B3A-FBCB-522FE29F58B5}"/>
              </a:ext>
            </a:extLst>
          </p:cNvPr>
          <p:cNvPicPr>
            <a:picLocks noChangeAspect="1"/>
          </p:cNvPicPr>
          <p:nvPr/>
        </p:nvPicPr>
        <p:blipFill>
          <a:blip r:embed="rId3"/>
          <a:stretch>
            <a:fillRect/>
          </a:stretch>
        </p:blipFill>
        <p:spPr>
          <a:xfrm>
            <a:off x="1140357" y="0"/>
            <a:ext cx="9513787" cy="6582956"/>
          </a:xfrm>
          <a:prstGeom prst="rect">
            <a:avLst/>
          </a:prstGeom>
        </p:spPr>
      </p:pic>
    </p:spTree>
    <p:extLst>
      <p:ext uri="{BB962C8B-B14F-4D97-AF65-F5344CB8AC3E}">
        <p14:creationId xmlns:p14="http://schemas.microsoft.com/office/powerpoint/2010/main" val="2605608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1E677A-27FB-A39D-7482-925FF20892FC}"/>
              </a:ext>
            </a:extLst>
          </p:cNvPr>
          <p:cNvPicPr>
            <a:picLocks noChangeAspect="1"/>
          </p:cNvPicPr>
          <p:nvPr/>
        </p:nvPicPr>
        <p:blipFill>
          <a:blip r:embed="rId3"/>
          <a:stretch>
            <a:fillRect/>
          </a:stretch>
        </p:blipFill>
        <p:spPr>
          <a:xfrm>
            <a:off x="1137317" y="325819"/>
            <a:ext cx="9551704" cy="5783773"/>
          </a:xfrm>
          <a:prstGeom prst="rect">
            <a:avLst/>
          </a:prstGeom>
        </p:spPr>
      </p:pic>
    </p:spTree>
    <p:extLst>
      <p:ext uri="{BB962C8B-B14F-4D97-AF65-F5344CB8AC3E}">
        <p14:creationId xmlns:p14="http://schemas.microsoft.com/office/powerpoint/2010/main" val="4024128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AA7DF-3913-82D2-ADAE-53CBF5644E36}"/>
              </a:ext>
            </a:extLst>
          </p:cNvPr>
          <p:cNvSpPr txBox="1"/>
          <p:nvPr/>
        </p:nvSpPr>
        <p:spPr>
          <a:xfrm>
            <a:off x="2039006" y="314575"/>
            <a:ext cx="8944304" cy="584775"/>
          </a:xfrm>
          <a:prstGeom prst="rect">
            <a:avLst/>
          </a:prstGeom>
          <a:noFill/>
        </p:spPr>
        <p:txBody>
          <a:bodyPr wrap="square">
            <a:spAutoFit/>
          </a:bodyPr>
          <a:lstStyle/>
          <a:p>
            <a:r>
              <a:rPr lang="en-US" sz="3200" b="1"/>
              <a:t>Revisiting the movie recommendation system</a:t>
            </a:r>
          </a:p>
        </p:txBody>
      </p:sp>
      <p:pic>
        <p:nvPicPr>
          <p:cNvPr id="4" name="Picture 3">
            <a:extLst>
              <a:ext uri="{FF2B5EF4-FFF2-40B4-BE49-F238E27FC236}">
                <a16:creationId xmlns:a16="http://schemas.microsoft.com/office/drawing/2014/main" id="{5FD40D66-7D20-25B1-E439-AF99C483276B}"/>
              </a:ext>
            </a:extLst>
          </p:cNvPr>
          <p:cNvPicPr>
            <a:picLocks noChangeAspect="1"/>
          </p:cNvPicPr>
          <p:nvPr/>
        </p:nvPicPr>
        <p:blipFill>
          <a:blip r:embed="rId3"/>
          <a:stretch>
            <a:fillRect/>
          </a:stretch>
        </p:blipFill>
        <p:spPr>
          <a:xfrm>
            <a:off x="403534" y="1947798"/>
            <a:ext cx="5283200" cy="2717800"/>
          </a:xfrm>
          <a:prstGeom prst="rect">
            <a:avLst/>
          </a:prstGeom>
        </p:spPr>
      </p:pic>
      <p:pic>
        <p:nvPicPr>
          <p:cNvPr id="6" name="Picture 5">
            <a:extLst>
              <a:ext uri="{FF2B5EF4-FFF2-40B4-BE49-F238E27FC236}">
                <a16:creationId xmlns:a16="http://schemas.microsoft.com/office/drawing/2014/main" id="{87B666B4-CA41-7F8B-B385-7854FA737A17}"/>
              </a:ext>
            </a:extLst>
          </p:cNvPr>
          <p:cNvPicPr>
            <a:picLocks noChangeAspect="1"/>
          </p:cNvPicPr>
          <p:nvPr/>
        </p:nvPicPr>
        <p:blipFill>
          <a:blip r:embed="rId4"/>
          <a:stretch>
            <a:fillRect/>
          </a:stretch>
        </p:blipFill>
        <p:spPr>
          <a:xfrm>
            <a:off x="6505268" y="2080635"/>
            <a:ext cx="5087504" cy="2452125"/>
          </a:xfrm>
          <a:prstGeom prst="rect">
            <a:avLst/>
          </a:prstGeom>
        </p:spPr>
      </p:pic>
    </p:spTree>
    <p:extLst>
      <p:ext uri="{BB962C8B-B14F-4D97-AF65-F5344CB8AC3E}">
        <p14:creationId xmlns:p14="http://schemas.microsoft.com/office/powerpoint/2010/main" val="4251008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55A69C-52A0-82AC-5B69-A13947CD7BFE}"/>
              </a:ext>
            </a:extLst>
          </p:cNvPr>
          <p:cNvSpPr txBox="1"/>
          <p:nvPr/>
        </p:nvSpPr>
        <p:spPr>
          <a:xfrm>
            <a:off x="2039006" y="314575"/>
            <a:ext cx="7556938" cy="584775"/>
          </a:xfrm>
          <a:prstGeom prst="rect">
            <a:avLst/>
          </a:prstGeom>
          <a:noFill/>
        </p:spPr>
        <p:txBody>
          <a:bodyPr wrap="square">
            <a:spAutoFit/>
          </a:bodyPr>
          <a:lstStyle/>
          <a:p>
            <a:r>
              <a:rPr lang="en-US" sz="3200" b="1"/>
              <a:t>How user U1 ranks each movie</a:t>
            </a:r>
          </a:p>
        </p:txBody>
      </p:sp>
      <p:pic>
        <p:nvPicPr>
          <p:cNvPr id="5" name="Picture 4">
            <a:extLst>
              <a:ext uri="{FF2B5EF4-FFF2-40B4-BE49-F238E27FC236}">
                <a16:creationId xmlns:a16="http://schemas.microsoft.com/office/drawing/2014/main" id="{FD6304D8-6979-5356-4790-60110F8CFFFA}"/>
              </a:ext>
            </a:extLst>
          </p:cNvPr>
          <p:cNvPicPr>
            <a:picLocks noChangeAspect="1"/>
          </p:cNvPicPr>
          <p:nvPr/>
        </p:nvPicPr>
        <p:blipFill>
          <a:blip r:embed="rId3"/>
          <a:stretch>
            <a:fillRect/>
          </a:stretch>
        </p:blipFill>
        <p:spPr>
          <a:xfrm>
            <a:off x="2039006" y="1539765"/>
            <a:ext cx="7772400" cy="2426676"/>
          </a:xfrm>
          <a:prstGeom prst="rect">
            <a:avLst/>
          </a:prstGeom>
        </p:spPr>
      </p:pic>
      <p:sp>
        <p:nvSpPr>
          <p:cNvPr id="6" name="TextBox 5">
            <a:extLst>
              <a:ext uri="{FF2B5EF4-FFF2-40B4-BE49-F238E27FC236}">
                <a16:creationId xmlns:a16="http://schemas.microsoft.com/office/drawing/2014/main" id="{F596FE21-A0CC-44F7-BE37-076A676DE1B7}"/>
              </a:ext>
            </a:extLst>
          </p:cNvPr>
          <p:cNvSpPr txBox="1"/>
          <p:nvPr/>
        </p:nvSpPr>
        <p:spPr>
          <a:xfrm>
            <a:off x="1287516" y="4606856"/>
            <a:ext cx="10063076" cy="584775"/>
          </a:xfrm>
          <a:prstGeom prst="rect">
            <a:avLst/>
          </a:prstGeom>
          <a:noFill/>
        </p:spPr>
        <p:txBody>
          <a:bodyPr wrap="none" rtlCol="0">
            <a:spAutoFit/>
          </a:bodyPr>
          <a:lstStyle/>
          <a:p>
            <a:r>
              <a:rPr lang="en-US" sz="3200"/>
              <a:t>Can you write the expression above in a simplified form?</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98322F2-4D7B-EB52-2B66-E0A574E7992F}"/>
                  </a:ext>
                </a:extLst>
              </p14:cNvPr>
              <p14:cNvContentPartPr/>
              <p14:nvPr/>
            </p14:nvContentPartPr>
            <p14:xfrm>
              <a:off x="11097501" y="9132875"/>
              <a:ext cx="118080" cy="407880"/>
            </p14:xfrm>
          </p:contentPart>
        </mc:Choice>
        <mc:Fallback xmlns="">
          <p:pic>
            <p:nvPicPr>
              <p:cNvPr id="2" name="Ink 1">
                <a:extLst>
                  <a:ext uri="{FF2B5EF4-FFF2-40B4-BE49-F238E27FC236}">
                    <a16:creationId xmlns:a16="http://schemas.microsoft.com/office/drawing/2014/main" id="{298322F2-4D7B-EB52-2B66-E0A574E7992F}"/>
                  </a:ext>
                </a:extLst>
              </p:cNvPr>
              <p:cNvPicPr/>
              <p:nvPr/>
            </p:nvPicPr>
            <p:blipFill>
              <a:blip r:embed="rId5"/>
              <a:stretch>
                <a:fillRect/>
              </a:stretch>
            </p:blipFill>
            <p:spPr>
              <a:xfrm>
                <a:off x="11088501" y="9123875"/>
                <a:ext cx="13572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47DC8D2-A823-D35B-539C-FA9709346DE1}"/>
                  </a:ext>
                </a:extLst>
              </p14:cNvPr>
              <p14:cNvContentPartPr/>
              <p14:nvPr/>
            </p14:nvContentPartPr>
            <p14:xfrm>
              <a:off x="11238621" y="7332155"/>
              <a:ext cx="360" cy="360"/>
            </p14:xfrm>
          </p:contentPart>
        </mc:Choice>
        <mc:Fallback xmlns="">
          <p:pic>
            <p:nvPicPr>
              <p:cNvPr id="4" name="Ink 3">
                <a:extLst>
                  <a:ext uri="{FF2B5EF4-FFF2-40B4-BE49-F238E27FC236}">
                    <a16:creationId xmlns:a16="http://schemas.microsoft.com/office/drawing/2014/main" id="{347DC8D2-A823-D35B-539C-FA9709346DE1}"/>
                  </a:ext>
                </a:extLst>
              </p:cNvPr>
              <p:cNvPicPr/>
              <p:nvPr/>
            </p:nvPicPr>
            <p:blipFill>
              <a:blip r:embed="rId7"/>
              <a:stretch>
                <a:fillRect/>
              </a:stretch>
            </p:blipFill>
            <p:spPr>
              <a:xfrm>
                <a:off x="11229621" y="73231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179B592-44F2-B91B-9DEB-B2DB6C096988}"/>
                  </a:ext>
                </a:extLst>
              </p14:cNvPr>
              <p14:cNvContentPartPr/>
              <p14:nvPr/>
            </p14:nvContentPartPr>
            <p14:xfrm>
              <a:off x="11285421" y="8845235"/>
              <a:ext cx="360" cy="360"/>
            </p14:xfrm>
          </p:contentPart>
        </mc:Choice>
        <mc:Fallback xmlns="">
          <p:pic>
            <p:nvPicPr>
              <p:cNvPr id="7" name="Ink 6">
                <a:extLst>
                  <a:ext uri="{FF2B5EF4-FFF2-40B4-BE49-F238E27FC236}">
                    <a16:creationId xmlns:a16="http://schemas.microsoft.com/office/drawing/2014/main" id="{8179B592-44F2-B91B-9DEB-B2DB6C096988}"/>
                  </a:ext>
                </a:extLst>
              </p:cNvPr>
              <p:cNvPicPr/>
              <p:nvPr/>
            </p:nvPicPr>
            <p:blipFill>
              <a:blip r:embed="rId7"/>
              <a:stretch>
                <a:fillRect/>
              </a:stretch>
            </p:blipFill>
            <p:spPr>
              <a:xfrm>
                <a:off x="11276421" y="88362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30B703F9-5F85-4E32-64A8-8A4DDA80DE7F}"/>
                  </a:ext>
                </a:extLst>
              </p14:cNvPr>
              <p14:cNvContentPartPr/>
              <p14:nvPr/>
            </p14:nvContentPartPr>
            <p14:xfrm>
              <a:off x="11857821" y="7489115"/>
              <a:ext cx="360" cy="360"/>
            </p14:xfrm>
          </p:contentPart>
        </mc:Choice>
        <mc:Fallback xmlns="">
          <p:pic>
            <p:nvPicPr>
              <p:cNvPr id="8" name="Ink 7">
                <a:extLst>
                  <a:ext uri="{FF2B5EF4-FFF2-40B4-BE49-F238E27FC236}">
                    <a16:creationId xmlns:a16="http://schemas.microsoft.com/office/drawing/2014/main" id="{30B703F9-5F85-4E32-64A8-8A4DDA80DE7F}"/>
                  </a:ext>
                </a:extLst>
              </p:cNvPr>
              <p:cNvPicPr/>
              <p:nvPr/>
            </p:nvPicPr>
            <p:blipFill>
              <a:blip r:embed="rId7"/>
              <a:stretch>
                <a:fillRect/>
              </a:stretch>
            </p:blipFill>
            <p:spPr>
              <a:xfrm>
                <a:off x="11848821" y="7480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ED82FD4B-8043-7C40-D7A5-1E4C7E81B0FC}"/>
                  </a:ext>
                </a:extLst>
              </p14:cNvPr>
              <p14:cNvContentPartPr/>
              <p14:nvPr/>
            </p14:nvContentPartPr>
            <p14:xfrm>
              <a:off x="4057701" y="3827915"/>
              <a:ext cx="1419480" cy="157320"/>
            </p14:xfrm>
          </p:contentPart>
        </mc:Choice>
        <mc:Fallback xmlns="">
          <p:pic>
            <p:nvPicPr>
              <p:cNvPr id="9" name="Ink 8">
                <a:extLst>
                  <a:ext uri="{FF2B5EF4-FFF2-40B4-BE49-F238E27FC236}">
                    <a16:creationId xmlns:a16="http://schemas.microsoft.com/office/drawing/2014/main" id="{ED82FD4B-8043-7C40-D7A5-1E4C7E81B0FC}"/>
                  </a:ext>
                </a:extLst>
              </p:cNvPr>
              <p:cNvPicPr/>
              <p:nvPr/>
            </p:nvPicPr>
            <p:blipFill>
              <a:blip r:embed="rId11"/>
              <a:stretch>
                <a:fillRect/>
              </a:stretch>
            </p:blipFill>
            <p:spPr>
              <a:xfrm>
                <a:off x="4042221" y="3812399"/>
                <a:ext cx="1450080" cy="18799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3529E70A-6CD8-2F3B-48EE-CC727415C1FB}"/>
                  </a:ext>
                </a:extLst>
              </p14:cNvPr>
              <p14:cNvContentPartPr/>
              <p14:nvPr/>
            </p14:nvContentPartPr>
            <p14:xfrm>
              <a:off x="4676901" y="4097195"/>
              <a:ext cx="172800" cy="405360"/>
            </p14:xfrm>
          </p:contentPart>
        </mc:Choice>
        <mc:Fallback xmlns="">
          <p:pic>
            <p:nvPicPr>
              <p:cNvPr id="10" name="Ink 9">
                <a:extLst>
                  <a:ext uri="{FF2B5EF4-FFF2-40B4-BE49-F238E27FC236}">
                    <a16:creationId xmlns:a16="http://schemas.microsoft.com/office/drawing/2014/main" id="{3529E70A-6CD8-2F3B-48EE-CC727415C1FB}"/>
                  </a:ext>
                </a:extLst>
              </p:cNvPr>
              <p:cNvPicPr/>
              <p:nvPr/>
            </p:nvPicPr>
            <p:blipFill>
              <a:blip r:embed="rId13"/>
              <a:stretch>
                <a:fillRect/>
              </a:stretch>
            </p:blipFill>
            <p:spPr>
              <a:xfrm>
                <a:off x="4661421" y="4081729"/>
                <a:ext cx="203400" cy="43593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509D238-F41B-5AA7-D496-CB70F3466A96}"/>
                  </a:ext>
                </a:extLst>
              </p14:cNvPr>
              <p14:cNvContentPartPr/>
              <p14:nvPr/>
            </p14:nvContentPartPr>
            <p14:xfrm>
              <a:off x="4654221" y="4306355"/>
              <a:ext cx="203400" cy="31680"/>
            </p14:xfrm>
          </p:contentPart>
        </mc:Choice>
        <mc:Fallback xmlns="">
          <p:pic>
            <p:nvPicPr>
              <p:cNvPr id="11" name="Ink 10">
                <a:extLst>
                  <a:ext uri="{FF2B5EF4-FFF2-40B4-BE49-F238E27FC236}">
                    <a16:creationId xmlns:a16="http://schemas.microsoft.com/office/drawing/2014/main" id="{B509D238-F41B-5AA7-D496-CB70F3466A96}"/>
                  </a:ext>
                </a:extLst>
              </p:cNvPr>
              <p:cNvPicPr/>
              <p:nvPr/>
            </p:nvPicPr>
            <p:blipFill>
              <a:blip r:embed="rId15"/>
              <a:stretch>
                <a:fillRect/>
              </a:stretch>
            </p:blipFill>
            <p:spPr>
              <a:xfrm>
                <a:off x="4638714" y="4290875"/>
                <a:ext cx="234054"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9084E64E-93A0-0827-E98E-D8720C0AFF11}"/>
                  </a:ext>
                </a:extLst>
              </p14:cNvPr>
              <p14:cNvContentPartPr/>
              <p14:nvPr/>
            </p14:nvContentPartPr>
            <p14:xfrm>
              <a:off x="5923221" y="3937715"/>
              <a:ext cx="517680" cy="179640"/>
            </p14:xfrm>
          </p:contentPart>
        </mc:Choice>
        <mc:Fallback xmlns="">
          <p:pic>
            <p:nvPicPr>
              <p:cNvPr id="12" name="Ink 11">
                <a:extLst>
                  <a:ext uri="{FF2B5EF4-FFF2-40B4-BE49-F238E27FC236}">
                    <a16:creationId xmlns:a16="http://schemas.microsoft.com/office/drawing/2014/main" id="{9084E64E-93A0-0827-E98E-D8720C0AFF11}"/>
                  </a:ext>
                </a:extLst>
              </p:cNvPr>
              <p:cNvPicPr/>
              <p:nvPr/>
            </p:nvPicPr>
            <p:blipFill>
              <a:blip r:embed="rId17"/>
              <a:stretch>
                <a:fillRect/>
              </a:stretch>
            </p:blipFill>
            <p:spPr>
              <a:xfrm>
                <a:off x="5907741" y="3922235"/>
                <a:ext cx="548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0AF79571-92B1-7914-D3AC-097DCE24517C}"/>
                  </a:ext>
                </a:extLst>
              </p14:cNvPr>
              <p14:cNvContentPartPr/>
              <p14:nvPr/>
            </p14:nvContentPartPr>
            <p14:xfrm>
              <a:off x="6048861" y="4262795"/>
              <a:ext cx="337320" cy="263520"/>
            </p14:xfrm>
          </p:contentPart>
        </mc:Choice>
        <mc:Fallback xmlns="">
          <p:pic>
            <p:nvPicPr>
              <p:cNvPr id="13" name="Ink 12">
                <a:extLst>
                  <a:ext uri="{FF2B5EF4-FFF2-40B4-BE49-F238E27FC236}">
                    <a16:creationId xmlns:a16="http://schemas.microsoft.com/office/drawing/2014/main" id="{0AF79571-92B1-7914-D3AC-097DCE24517C}"/>
                  </a:ext>
                </a:extLst>
              </p:cNvPr>
              <p:cNvPicPr/>
              <p:nvPr/>
            </p:nvPicPr>
            <p:blipFill>
              <a:blip r:embed="rId19"/>
              <a:stretch>
                <a:fillRect/>
              </a:stretch>
            </p:blipFill>
            <p:spPr>
              <a:xfrm>
                <a:off x="6033398" y="4247315"/>
                <a:ext cx="367887"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A864A06-59A3-FB66-5BD3-5DE7D76B31EC}"/>
                  </a:ext>
                </a:extLst>
              </p14:cNvPr>
              <p14:cNvContentPartPr/>
              <p14:nvPr/>
            </p14:nvContentPartPr>
            <p14:xfrm>
              <a:off x="6432981" y="4345595"/>
              <a:ext cx="47520" cy="235440"/>
            </p14:xfrm>
          </p:contentPart>
        </mc:Choice>
        <mc:Fallback xmlns="">
          <p:pic>
            <p:nvPicPr>
              <p:cNvPr id="14" name="Ink 13">
                <a:extLst>
                  <a:ext uri="{FF2B5EF4-FFF2-40B4-BE49-F238E27FC236}">
                    <a16:creationId xmlns:a16="http://schemas.microsoft.com/office/drawing/2014/main" id="{2A864A06-59A3-FB66-5BD3-5DE7D76B31EC}"/>
                  </a:ext>
                </a:extLst>
              </p:cNvPr>
              <p:cNvPicPr/>
              <p:nvPr/>
            </p:nvPicPr>
            <p:blipFill>
              <a:blip r:embed="rId21"/>
              <a:stretch>
                <a:fillRect/>
              </a:stretch>
            </p:blipFill>
            <p:spPr>
              <a:xfrm>
                <a:off x="6417501" y="4330115"/>
                <a:ext cx="78120" cy="266040"/>
              </a:xfrm>
              <a:prstGeom prst="rect">
                <a:avLst/>
              </a:prstGeom>
            </p:spPr>
          </p:pic>
        </mc:Fallback>
      </mc:AlternateContent>
    </p:spTree>
    <p:extLst>
      <p:ext uri="{BB962C8B-B14F-4D97-AF65-F5344CB8AC3E}">
        <p14:creationId xmlns:p14="http://schemas.microsoft.com/office/powerpoint/2010/main" val="408264328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6BC5C-7D7E-AF0D-5FC3-251C428FDA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5E4CF8C-8B51-6F98-4D76-F67E494F288E}"/>
              </a:ext>
            </a:extLst>
          </p:cNvPr>
          <p:cNvSpPr txBox="1"/>
          <p:nvPr/>
        </p:nvSpPr>
        <p:spPr>
          <a:xfrm>
            <a:off x="2039006" y="314575"/>
            <a:ext cx="7556938" cy="584775"/>
          </a:xfrm>
          <a:prstGeom prst="rect">
            <a:avLst/>
          </a:prstGeom>
          <a:noFill/>
        </p:spPr>
        <p:txBody>
          <a:bodyPr wrap="square">
            <a:spAutoFit/>
          </a:bodyPr>
          <a:lstStyle/>
          <a:p>
            <a:r>
              <a:rPr lang="en-US" sz="3200" b="1"/>
              <a:t>How user U2 ranks each movie</a:t>
            </a:r>
          </a:p>
        </p:txBody>
      </p:sp>
      <p:pic>
        <p:nvPicPr>
          <p:cNvPr id="5" name="Picture 4">
            <a:extLst>
              <a:ext uri="{FF2B5EF4-FFF2-40B4-BE49-F238E27FC236}">
                <a16:creationId xmlns:a16="http://schemas.microsoft.com/office/drawing/2014/main" id="{5F302247-6851-9080-FEB3-6983EDFF7D21}"/>
              </a:ext>
            </a:extLst>
          </p:cNvPr>
          <p:cNvPicPr>
            <a:picLocks noChangeAspect="1"/>
          </p:cNvPicPr>
          <p:nvPr/>
        </p:nvPicPr>
        <p:blipFill>
          <a:blip r:embed="rId3"/>
          <a:stretch>
            <a:fillRect/>
          </a:stretch>
        </p:blipFill>
        <p:spPr>
          <a:xfrm>
            <a:off x="2039006" y="1539765"/>
            <a:ext cx="7772400" cy="2426676"/>
          </a:xfrm>
          <a:prstGeom prst="rect">
            <a:avLst/>
          </a:prstGeom>
        </p:spPr>
      </p:pic>
      <p:sp>
        <p:nvSpPr>
          <p:cNvPr id="6" name="TextBox 5">
            <a:extLst>
              <a:ext uri="{FF2B5EF4-FFF2-40B4-BE49-F238E27FC236}">
                <a16:creationId xmlns:a16="http://schemas.microsoft.com/office/drawing/2014/main" id="{A47489AF-E280-B555-3619-E1657D8D84D2}"/>
              </a:ext>
            </a:extLst>
          </p:cNvPr>
          <p:cNvSpPr txBox="1"/>
          <p:nvPr/>
        </p:nvSpPr>
        <p:spPr>
          <a:xfrm>
            <a:off x="1287516" y="4606856"/>
            <a:ext cx="10063076" cy="584775"/>
          </a:xfrm>
          <a:prstGeom prst="rect">
            <a:avLst/>
          </a:prstGeom>
          <a:noFill/>
        </p:spPr>
        <p:txBody>
          <a:bodyPr wrap="none" rtlCol="0">
            <a:spAutoFit/>
          </a:bodyPr>
          <a:lstStyle/>
          <a:p>
            <a:r>
              <a:rPr lang="en-US" sz="3200"/>
              <a:t>Can you write the expression above in a simplified form?</a:t>
            </a:r>
          </a:p>
        </p:txBody>
      </p:sp>
      <p:sp>
        <p:nvSpPr>
          <p:cNvPr id="2" name="TextBox 1">
            <a:extLst>
              <a:ext uri="{FF2B5EF4-FFF2-40B4-BE49-F238E27FC236}">
                <a16:creationId xmlns:a16="http://schemas.microsoft.com/office/drawing/2014/main" id="{65C3FD6E-E778-813A-EB85-B6815FBAF61C}"/>
              </a:ext>
            </a:extLst>
          </p:cNvPr>
          <p:cNvSpPr txBox="1"/>
          <p:nvPr/>
        </p:nvSpPr>
        <p:spPr>
          <a:xfrm>
            <a:off x="5735782" y="1108364"/>
            <a:ext cx="4433454" cy="3034145"/>
          </a:xfrm>
          <a:prstGeom prst="rect">
            <a:avLst/>
          </a:prstGeom>
          <a:solidFill>
            <a:schemeClr val="bg1"/>
          </a:solidFill>
          <a:ln>
            <a:solidFill>
              <a:schemeClr val="bg1"/>
            </a:solidFill>
          </a:ln>
        </p:spPr>
        <p:txBody>
          <a:bodyPr wrap="square" rtlCol="0">
            <a:spAutoFit/>
          </a:bodyPr>
          <a:lstStyle/>
          <a:p>
            <a:endParaRPr lang="en-US"/>
          </a:p>
        </p:txBody>
      </p:sp>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3EF68C2C-613D-230A-5D0D-946CB49A8EA0}"/>
                  </a:ext>
                </a:extLst>
              </p14:cNvPr>
              <p14:cNvContentPartPr/>
              <p14:nvPr/>
            </p14:nvContentPartPr>
            <p14:xfrm>
              <a:off x="5899821" y="2062475"/>
              <a:ext cx="188640" cy="1802520"/>
            </p14:xfrm>
          </p:contentPart>
        </mc:Choice>
        <mc:Fallback xmlns="">
          <p:pic>
            <p:nvPicPr>
              <p:cNvPr id="24" name="Ink 23">
                <a:extLst>
                  <a:ext uri="{FF2B5EF4-FFF2-40B4-BE49-F238E27FC236}">
                    <a16:creationId xmlns:a16="http://schemas.microsoft.com/office/drawing/2014/main" id="{3EF68C2C-613D-230A-5D0D-946CB49A8EA0}"/>
                  </a:ext>
                </a:extLst>
              </p:cNvPr>
              <p:cNvPicPr/>
              <p:nvPr/>
            </p:nvPicPr>
            <p:blipFill>
              <a:blip r:embed="rId5"/>
              <a:stretch>
                <a:fillRect/>
              </a:stretch>
            </p:blipFill>
            <p:spPr>
              <a:xfrm>
                <a:off x="5884311" y="2046995"/>
                <a:ext cx="219299" cy="183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4555A310-EA3B-6770-CB62-303C2656EFC7}"/>
                  </a:ext>
                </a:extLst>
              </p14:cNvPr>
              <p14:cNvContentPartPr/>
              <p14:nvPr/>
            </p14:nvContentPartPr>
            <p14:xfrm>
              <a:off x="6127341" y="1967795"/>
              <a:ext cx="886320" cy="1712160"/>
            </p14:xfrm>
          </p:contentPart>
        </mc:Choice>
        <mc:Fallback xmlns="">
          <p:pic>
            <p:nvPicPr>
              <p:cNvPr id="32" name="Ink 31">
                <a:extLst>
                  <a:ext uri="{FF2B5EF4-FFF2-40B4-BE49-F238E27FC236}">
                    <a16:creationId xmlns:a16="http://schemas.microsoft.com/office/drawing/2014/main" id="{4555A310-EA3B-6770-CB62-303C2656EFC7}"/>
                  </a:ext>
                </a:extLst>
              </p:cNvPr>
              <p:cNvPicPr/>
              <p:nvPr/>
            </p:nvPicPr>
            <p:blipFill>
              <a:blip r:embed="rId7"/>
              <a:stretch>
                <a:fillRect/>
              </a:stretch>
            </p:blipFill>
            <p:spPr>
              <a:xfrm>
                <a:off x="6111861" y="1952315"/>
                <a:ext cx="916920" cy="1742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k 35">
                <a:extLst>
                  <a:ext uri="{FF2B5EF4-FFF2-40B4-BE49-F238E27FC236}">
                    <a16:creationId xmlns:a16="http://schemas.microsoft.com/office/drawing/2014/main" id="{AD06C80F-F746-2C96-5277-007A7CB59348}"/>
                  </a:ext>
                </a:extLst>
              </p14:cNvPr>
              <p14:cNvContentPartPr/>
              <p14:nvPr/>
            </p14:nvContentPartPr>
            <p14:xfrm>
              <a:off x="7420821" y="2100995"/>
              <a:ext cx="227880" cy="306000"/>
            </p14:xfrm>
          </p:contentPart>
        </mc:Choice>
        <mc:Fallback xmlns="">
          <p:pic>
            <p:nvPicPr>
              <p:cNvPr id="36" name="Ink 35">
                <a:extLst>
                  <a:ext uri="{FF2B5EF4-FFF2-40B4-BE49-F238E27FC236}">
                    <a16:creationId xmlns:a16="http://schemas.microsoft.com/office/drawing/2014/main" id="{AD06C80F-F746-2C96-5277-007A7CB59348}"/>
                  </a:ext>
                </a:extLst>
              </p:cNvPr>
              <p:cNvPicPr/>
              <p:nvPr/>
            </p:nvPicPr>
            <p:blipFill>
              <a:blip r:embed="rId9"/>
              <a:stretch>
                <a:fillRect/>
              </a:stretch>
            </p:blipFill>
            <p:spPr>
              <a:xfrm>
                <a:off x="7405341" y="2085533"/>
                <a:ext cx="258480" cy="33656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9" name="Ink 38">
                <a:extLst>
                  <a:ext uri="{FF2B5EF4-FFF2-40B4-BE49-F238E27FC236}">
                    <a16:creationId xmlns:a16="http://schemas.microsoft.com/office/drawing/2014/main" id="{DF911408-C665-6CAF-32E7-B317DE0DFDAC}"/>
                  </a:ext>
                </a:extLst>
              </p14:cNvPr>
              <p14:cNvContentPartPr/>
              <p14:nvPr/>
            </p14:nvContentPartPr>
            <p14:xfrm>
              <a:off x="7491381" y="2586995"/>
              <a:ext cx="133560" cy="306000"/>
            </p14:xfrm>
          </p:contentPart>
        </mc:Choice>
        <mc:Fallback xmlns="">
          <p:pic>
            <p:nvPicPr>
              <p:cNvPr id="39" name="Ink 38">
                <a:extLst>
                  <a:ext uri="{FF2B5EF4-FFF2-40B4-BE49-F238E27FC236}">
                    <a16:creationId xmlns:a16="http://schemas.microsoft.com/office/drawing/2014/main" id="{DF911408-C665-6CAF-32E7-B317DE0DFDAC}"/>
                  </a:ext>
                </a:extLst>
              </p:cNvPr>
              <p:cNvPicPr/>
              <p:nvPr/>
            </p:nvPicPr>
            <p:blipFill>
              <a:blip r:embed="rId11"/>
              <a:stretch>
                <a:fillRect/>
              </a:stretch>
            </p:blipFill>
            <p:spPr>
              <a:xfrm>
                <a:off x="7475901" y="2571515"/>
                <a:ext cx="164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Ink 43">
                <a:extLst>
                  <a:ext uri="{FF2B5EF4-FFF2-40B4-BE49-F238E27FC236}">
                    <a16:creationId xmlns:a16="http://schemas.microsoft.com/office/drawing/2014/main" id="{6ABB5C8C-36E8-58A7-1BDC-444375F1D458}"/>
                  </a:ext>
                </a:extLst>
              </p14:cNvPr>
              <p14:cNvContentPartPr/>
              <p14:nvPr/>
            </p14:nvContentPartPr>
            <p14:xfrm>
              <a:off x="7263861" y="1905155"/>
              <a:ext cx="799200" cy="1873800"/>
            </p14:xfrm>
          </p:contentPart>
        </mc:Choice>
        <mc:Fallback xmlns="">
          <p:pic>
            <p:nvPicPr>
              <p:cNvPr id="44" name="Ink 43">
                <a:extLst>
                  <a:ext uri="{FF2B5EF4-FFF2-40B4-BE49-F238E27FC236}">
                    <a16:creationId xmlns:a16="http://schemas.microsoft.com/office/drawing/2014/main" id="{6ABB5C8C-36E8-58A7-1BDC-444375F1D458}"/>
                  </a:ext>
                </a:extLst>
              </p:cNvPr>
              <p:cNvPicPr/>
              <p:nvPr/>
            </p:nvPicPr>
            <p:blipFill>
              <a:blip r:embed="rId13"/>
              <a:stretch>
                <a:fillRect/>
              </a:stretch>
            </p:blipFill>
            <p:spPr>
              <a:xfrm>
                <a:off x="7248374" y="1889678"/>
                <a:ext cx="829814" cy="190439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5DE8188-E8DD-8112-67C0-70F6AFE00EF0}"/>
                  </a:ext>
                </a:extLst>
              </p14:cNvPr>
              <p14:cNvContentPartPr/>
              <p14:nvPr/>
            </p14:nvContentPartPr>
            <p14:xfrm>
              <a:off x="6016144" y="3937577"/>
              <a:ext cx="743040" cy="622080"/>
            </p14:xfrm>
          </p:contentPart>
        </mc:Choice>
        <mc:Fallback xmlns="">
          <p:pic>
            <p:nvPicPr>
              <p:cNvPr id="12" name="Ink 11">
                <a:extLst>
                  <a:ext uri="{FF2B5EF4-FFF2-40B4-BE49-F238E27FC236}">
                    <a16:creationId xmlns:a16="http://schemas.microsoft.com/office/drawing/2014/main" id="{35DE8188-E8DD-8112-67C0-70F6AFE00EF0}"/>
                  </a:ext>
                </a:extLst>
              </p:cNvPr>
              <p:cNvPicPr/>
              <p:nvPr/>
            </p:nvPicPr>
            <p:blipFill>
              <a:blip r:embed="rId15"/>
              <a:stretch>
                <a:fillRect/>
              </a:stretch>
            </p:blipFill>
            <p:spPr>
              <a:xfrm>
                <a:off x="6000664" y="3922106"/>
                <a:ext cx="773640" cy="65266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48B02C6D-E13F-3812-4AF9-1F1C4B10C147}"/>
                  </a:ext>
                </a:extLst>
              </p14:cNvPr>
              <p14:cNvContentPartPr/>
              <p14:nvPr/>
            </p14:nvContentPartPr>
            <p14:xfrm>
              <a:off x="4109224" y="3800777"/>
              <a:ext cx="1387080" cy="643680"/>
            </p14:xfrm>
          </p:contentPart>
        </mc:Choice>
        <mc:Fallback xmlns="">
          <p:pic>
            <p:nvPicPr>
              <p:cNvPr id="13" name="Ink 12">
                <a:extLst>
                  <a:ext uri="{FF2B5EF4-FFF2-40B4-BE49-F238E27FC236}">
                    <a16:creationId xmlns:a16="http://schemas.microsoft.com/office/drawing/2014/main" id="{48B02C6D-E13F-3812-4AF9-1F1C4B10C147}"/>
                  </a:ext>
                </a:extLst>
              </p:cNvPr>
              <p:cNvPicPr/>
              <p:nvPr/>
            </p:nvPicPr>
            <p:blipFill>
              <a:blip r:embed="rId17"/>
              <a:stretch>
                <a:fillRect/>
              </a:stretch>
            </p:blipFill>
            <p:spPr>
              <a:xfrm>
                <a:off x="4093744" y="3785288"/>
                <a:ext cx="1417680" cy="674297"/>
              </a:xfrm>
              <a:prstGeom prst="rect">
                <a:avLst/>
              </a:prstGeom>
            </p:spPr>
          </p:pic>
        </mc:Fallback>
      </mc:AlternateContent>
    </p:spTree>
    <p:extLst>
      <p:ext uri="{BB962C8B-B14F-4D97-AF65-F5344CB8AC3E}">
        <p14:creationId xmlns:p14="http://schemas.microsoft.com/office/powerpoint/2010/main" val="2355395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3A045-C6C7-F7A0-CFD5-2F8BA123A6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E87D45A-6063-4B53-A223-A4A94ADE635E}"/>
              </a:ext>
            </a:extLst>
          </p:cNvPr>
          <p:cNvSpPr txBox="1"/>
          <p:nvPr/>
        </p:nvSpPr>
        <p:spPr>
          <a:xfrm>
            <a:off x="2039006" y="314575"/>
            <a:ext cx="7556938" cy="584775"/>
          </a:xfrm>
          <a:prstGeom prst="rect">
            <a:avLst/>
          </a:prstGeom>
          <a:noFill/>
        </p:spPr>
        <p:txBody>
          <a:bodyPr wrap="square">
            <a:spAutoFit/>
          </a:bodyPr>
          <a:lstStyle/>
          <a:p>
            <a:r>
              <a:rPr lang="en-US" sz="3200" b="1"/>
              <a:t>How user U3 ranks each movie</a:t>
            </a:r>
          </a:p>
        </p:txBody>
      </p:sp>
      <p:pic>
        <p:nvPicPr>
          <p:cNvPr id="5" name="Picture 4">
            <a:extLst>
              <a:ext uri="{FF2B5EF4-FFF2-40B4-BE49-F238E27FC236}">
                <a16:creationId xmlns:a16="http://schemas.microsoft.com/office/drawing/2014/main" id="{39C097B5-6274-E452-1858-18B2E39329D2}"/>
              </a:ext>
            </a:extLst>
          </p:cNvPr>
          <p:cNvPicPr>
            <a:picLocks noChangeAspect="1"/>
          </p:cNvPicPr>
          <p:nvPr/>
        </p:nvPicPr>
        <p:blipFill>
          <a:blip r:embed="rId3"/>
          <a:stretch>
            <a:fillRect/>
          </a:stretch>
        </p:blipFill>
        <p:spPr>
          <a:xfrm>
            <a:off x="2039006" y="1539765"/>
            <a:ext cx="7772400" cy="2426676"/>
          </a:xfrm>
          <a:prstGeom prst="rect">
            <a:avLst/>
          </a:prstGeom>
        </p:spPr>
      </p:pic>
      <p:sp>
        <p:nvSpPr>
          <p:cNvPr id="6" name="TextBox 5">
            <a:extLst>
              <a:ext uri="{FF2B5EF4-FFF2-40B4-BE49-F238E27FC236}">
                <a16:creationId xmlns:a16="http://schemas.microsoft.com/office/drawing/2014/main" id="{E929A884-3ECB-3E46-F70E-2EEE5F302D38}"/>
              </a:ext>
            </a:extLst>
          </p:cNvPr>
          <p:cNvSpPr txBox="1"/>
          <p:nvPr/>
        </p:nvSpPr>
        <p:spPr>
          <a:xfrm>
            <a:off x="1287516" y="4606856"/>
            <a:ext cx="10063076" cy="584775"/>
          </a:xfrm>
          <a:prstGeom prst="rect">
            <a:avLst/>
          </a:prstGeom>
          <a:noFill/>
        </p:spPr>
        <p:txBody>
          <a:bodyPr wrap="none" rtlCol="0">
            <a:spAutoFit/>
          </a:bodyPr>
          <a:lstStyle/>
          <a:p>
            <a:r>
              <a:rPr lang="en-US" sz="3200"/>
              <a:t>Can you write the expression above in a simplified form?</a:t>
            </a:r>
          </a:p>
        </p:txBody>
      </p:sp>
      <p:sp>
        <p:nvSpPr>
          <p:cNvPr id="2" name="TextBox 1">
            <a:extLst>
              <a:ext uri="{FF2B5EF4-FFF2-40B4-BE49-F238E27FC236}">
                <a16:creationId xmlns:a16="http://schemas.microsoft.com/office/drawing/2014/main" id="{62202771-1E96-36BF-4F87-C84E2E18A4CD}"/>
              </a:ext>
            </a:extLst>
          </p:cNvPr>
          <p:cNvSpPr txBox="1"/>
          <p:nvPr/>
        </p:nvSpPr>
        <p:spPr>
          <a:xfrm>
            <a:off x="5735782" y="1108364"/>
            <a:ext cx="4433454" cy="3034145"/>
          </a:xfrm>
          <a:prstGeom prst="rect">
            <a:avLst/>
          </a:prstGeom>
          <a:solidFill>
            <a:schemeClr val="bg1"/>
          </a:solidFill>
          <a:ln>
            <a:solidFill>
              <a:schemeClr val="bg1"/>
            </a:solidFill>
          </a:ln>
        </p:spPr>
        <p:txBody>
          <a:bodyPr wrap="square" rtlCol="0">
            <a:spAutoFit/>
          </a:bodyPr>
          <a:lstStyle/>
          <a:p>
            <a:endParaRPr lang="en-US"/>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44C2DD22-25DD-1D47-855B-7DDB1541019D}"/>
                  </a:ext>
                </a:extLst>
              </p14:cNvPr>
              <p14:cNvContentPartPr/>
              <p14:nvPr/>
            </p14:nvContentPartPr>
            <p14:xfrm>
              <a:off x="7106901" y="1788155"/>
              <a:ext cx="290520" cy="1928160"/>
            </p14:xfrm>
          </p:contentPart>
        </mc:Choice>
        <mc:Fallback xmlns="">
          <p:pic>
            <p:nvPicPr>
              <p:cNvPr id="15" name="Ink 14">
                <a:extLst>
                  <a:ext uri="{FF2B5EF4-FFF2-40B4-BE49-F238E27FC236}">
                    <a16:creationId xmlns:a16="http://schemas.microsoft.com/office/drawing/2014/main" id="{44C2DD22-25DD-1D47-855B-7DDB1541019D}"/>
                  </a:ext>
                </a:extLst>
              </p:cNvPr>
              <p:cNvPicPr/>
              <p:nvPr/>
            </p:nvPicPr>
            <p:blipFill>
              <a:blip r:embed="rId5"/>
              <a:stretch>
                <a:fillRect/>
              </a:stretch>
            </p:blipFill>
            <p:spPr>
              <a:xfrm>
                <a:off x="7091421" y="1772672"/>
                <a:ext cx="321120" cy="195876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47E99BE1-58B2-9108-AE39-4AA243C75535}"/>
                  </a:ext>
                </a:extLst>
              </p14:cNvPr>
              <p14:cNvContentPartPr/>
              <p14:nvPr/>
            </p14:nvContentPartPr>
            <p14:xfrm>
              <a:off x="5727381" y="1850075"/>
              <a:ext cx="1066320" cy="2077920"/>
            </p14:xfrm>
          </p:contentPart>
        </mc:Choice>
        <mc:Fallback xmlns="">
          <p:pic>
            <p:nvPicPr>
              <p:cNvPr id="16" name="Ink 15">
                <a:extLst>
                  <a:ext uri="{FF2B5EF4-FFF2-40B4-BE49-F238E27FC236}">
                    <a16:creationId xmlns:a16="http://schemas.microsoft.com/office/drawing/2014/main" id="{47E99BE1-58B2-9108-AE39-4AA243C75535}"/>
                  </a:ext>
                </a:extLst>
              </p:cNvPr>
              <p:cNvPicPr/>
              <p:nvPr/>
            </p:nvPicPr>
            <p:blipFill>
              <a:blip r:embed="rId7"/>
              <a:stretch>
                <a:fillRect/>
              </a:stretch>
            </p:blipFill>
            <p:spPr>
              <a:xfrm>
                <a:off x="5711906" y="1834592"/>
                <a:ext cx="1096910" cy="210852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EC43A328-52FC-F743-5570-0BF254347117}"/>
                  </a:ext>
                </a:extLst>
              </p14:cNvPr>
              <p14:cNvContentPartPr/>
              <p14:nvPr/>
            </p14:nvContentPartPr>
            <p14:xfrm>
              <a:off x="7561941" y="2026115"/>
              <a:ext cx="8280" cy="404640"/>
            </p14:xfrm>
          </p:contentPart>
        </mc:Choice>
        <mc:Fallback xmlns="">
          <p:pic>
            <p:nvPicPr>
              <p:cNvPr id="17" name="Ink 16">
                <a:extLst>
                  <a:ext uri="{FF2B5EF4-FFF2-40B4-BE49-F238E27FC236}">
                    <a16:creationId xmlns:a16="http://schemas.microsoft.com/office/drawing/2014/main" id="{EC43A328-52FC-F743-5570-0BF254347117}"/>
                  </a:ext>
                </a:extLst>
              </p:cNvPr>
              <p:cNvPicPr/>
              <p:nvPr/>
            </p:nvPicPr>
            <p:blipFill>
              <a:blip r:embed="rId9"/>
              <a:stretch>
                <a:fillRect/>
              </a:stretch>
            </p:blipFill>
            <p:spPr>
              <a:xfrm>
                <a:off x="7546461" y="2010635"/>
                <a:ext cx="3888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AA56A915-F443-5B4A-7E12-F3A8FB7CB1B1}"/>
                  </a:ext>
                </a:extLst>
              </p14:cNvPr>
              <p14:cNvContentPartPr/>
              <p14:nvPr/>
            </p14:nvContentPartPr>
            <p14:xfrm>
              <a:off x="7467621" y="2649635"/>
              <a:ext cx="188640" cy="368640"/>
            </p14:xfrm>
          </p:contentPart>
        </mc:Choice>
        <mc:Fallback xmlns="">
          <p:pic>
            <p:nvPicPr>
              <p:cNvPr id="20" name="Ink 19">
                <a:extLst>
                  <a:ext uri="{FF2B5EF4-FFF2-40B4-BE49-F238E27FC236}">
                    <a16:creationId xmlns:a16="http://schemas.microsoft.com/office/drawing/2014/main" id="{AA56A915-F443-5B4A-7E12-F3A8FB7CB1B1}"/>
                  </a:ext>
                </a:extLst>
              </p:cNvPr>
              <p:cNvPicPr/>
              <p:nvPr/>
            </p:nvPicPr>
            <p:blipFill>
              <a:blip r:embed="rId11"/>
              <a:stretch>
                <a:fillRect/>
              </a:stretch>
            </p:blipFill>
            <p:spPr>
              <a:xfrm>
                <a:off x="7452111" y="2634155"/>
                <a:ext cx="219299"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DADA9910-9A65-A753-E13F-06019CC64CBA}"/>
                  </a:ext>
                </a:extLst>
              </p14:cNvPr>
              <p14:cNvContentPartPr/>
              <p14:nvPr/>
            </p14:nvContentPartPr>
            <p14:xfrm>
              <a:off x="7476621" y="1658555"/>
              <a:ext cx="477360" cy="2204280"/>
            </p14:xfrm>
          </p:contentPart>
        </mc:Choice>
        <mc:Fallback xmlns="">
          <p:pic>
            <p:nvPicPr>
              <p:cNvPr id="23" name="Ink 22">
                <a:extLst>
                  <a:ext uri="{FF2B5EF4-FFF2-40B4-BE49-F238E27FC236}">
                    <a16:creationId xmlns:a16="http://schemas.microsoft.com/office/drawing/2014/main" id="{DADA9910-9A65-A753-E13F-06019CC64CBA}"/>
                  </a:ext>
                </a:extLst>
              </p:cNvPr>
              <p:cNvPicPr/>
              <p:nvPr/>
            </p:nvPicPr>
            <p:blipFill>
              <a:blip r:embed="rId13"/>
              <a:stretch>
                <a:fillRect/>
              </a:stretch>
            </p:blipFill>
            <p:spPr>
              <a:xfrm>
                <a:off x="7456116" y="1643075"/>
                <a:ext cx="512973" cy="223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B2B8C816-03E7-CFE1-B7DF-32FFE09C641C}"/>
                  </a:ext>
                </a:extLst>
              </p14:cNvPr>
              <p14:cNvContentPartPr/>
              <p14:nvPr/>
            </p14:nvContentPartPr>
            <p14:xfrm>
              <a:off x="3994701" y="3774995"/>
              <a:ext cx="1497600" cy="176400"/>
            </p14:xfrm>
          </p:contentPart>
        </mc:Choice>
        <mc:Fallback xmlns="">
          <p:pic>
            <p:nvPicPr>
              <p:cNvPr id="4" name="Ink 3">
                <a:extLst>
                  <a:ext uri="{FF2B5EF4-FFF2-40B4-BE49-F238E27FC236}">
                    <a16:creationId xmlns:a16="http://schemas.microsoft.com/office/drawing/2014/main" id="{B2B8C816-03E7-CFE1-B7DF-32FFE09C641C}"/>
                  </a:ext>
                </a:extLst>
              </p:cNvPr>
              <p:cNvPicPr/>
              <p:nvPr/>
            </p:nvPicPr>
            <p:blipFill>
              <a:blip r:embed="rId15"/>
              <a:stretch>
                <a:fillRect/>
              </a:stretch>
            </p:blipFill>
            <p:spPr>
              <a:xfrm>
                <a:off x="3979221" y="3759515"/>
                <a:ext cx="15282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CE20744-E0F3-CACC-2CFC-164521240E50}"/>
                  </a:ext>
                </a:extLst>
              </p14:cNvPr>
              <p14:cNvContentPartPr/>
              <p14:nvPr/>
            </p14:nvContentPartPr>
            <p14:xfrm>
              <a:off x="6040941" y="3992075"/>
              <a:ext cx="516960" cy="429840"/>
            </p14:xfrm>
          </p:contentPart>
        </mc:Choice>
        <mc:Fallback xmlns="">
          <p:pic>
            <p:nvPicPr>
              <p:cNvPr id="11" name="Ink 10">
                <a:extLst>
                  <a:ext uri="{FF2B5EF4-FFF2-40B4-BE49-F238E27FC236}">
                    <a16:creationId xmlns:a16="http://schemas.microsoft.com/office/drawing/2014/main" id="{9CE20744-E0F3-CACC-2CFC-164521240E50}"/>
                  </a:ext>
                </a:extLst>
              </p:cNvPr>
              <p:cNvPicPr/>
              <p:nvPr/>
            </p:nvPicPr>
            <p:blipFill>
              <a:blip r:embed="rId17"/>
              <a:stretch>
                <a:fillRect/>
              </a:stretch>
            </p:blipFill>
            <p:spPr>
              <a:xfrm>
                <a:off x="6025450" y="3976595"/>
                <a:ext cx="547581"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AE39E83-A8D9-97B5-1863-B837FD584A27}"/>
                  </a:ext>
                </a:extLst>
              </p14:cNvPr>
              <p14:cNvContentPartPr/>
              <p14:nvPr/>
            </p14:nvContentPartPr>
            <p14:xfrm>
              <a:off x="4772661" y="4101875"/>
              <a:ext cx="233640" cy="351360"/>
            </p14:xfrm>
          </p:contentPart>
        </mc:Choice>
        <mc:Fallback xmlns="">
          <p:pic>
            <p:nvPicPr>
              <p:cNvPr id="12" name="Ink 11">
                <a:extLst>
                  <a:ext uri="{FF2B5EF4-FFF2-40B4-BE49-F238E27FC236}">
                    <a16:creationId xmlns:a16="http://schemas.microsoft.com/office/drawing/2014/main" id="{AAE39E83-A8D9-97B5-1863-B837FD584A27}"/>
                  </a:ext>
                </a:extLst>
              </p:cNvPr>
              <p:cNvPicPr/>
              <p:nvPr/>
            </p:nvPicPr>
            <p:blipFill>
              <a:blip r:embed="rId19"/>
              <a:stretch>
                <a:fillRect/>
              </a:stretch>
            </p:blipFill>
            <p:spPr>
              <a:xfrm>
                <a:off x="4757181" y="4086395"/>
                <a:ext cx="264240" cy="381960"/>
              </a:xfrm>
              <a:prstGeom prst="rect">
                <a:avLst/>
              </a:prstGeom>
            </p:spPr>
          </p:pic>
        </mc:Fallback>
      </mc:AlternateContent>
    </p:spTree>
    <p:extLst>
      <p:ext uri="{BB962C8B-B14F-4D97-AF65-F5344CB8AC3E}">
        <p14:creationId xmlns:p14="http://schemas.microsoft.com/office/powerpoint/2010/main" val="1560028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E7F45-2CEE-A8E5-6F12-8AC22EF17730}"/>
              </a:ext>
            </a:extLst>
          </p:cNvPr>
          <p:cNvSpPr txBox="1"/>
          <p:nvPr/>
        </p:nvSpPr>
        <p:spPr>
          <a:xfrm>
            <a:off x="748145" y="314575"/>
            <a:ext cx="10668000" cy="1569660"/>
          </a:xfrm>
          <a:prstGeom prst="rect">
            <a:avLst/>
          </a:prstGeom>
          <a:noFill/>
        </p:spPr>
        <p:txBody>
          <a:bodyPr wrap="square">
            <a:spAutoFit/>
          </a:bodyPr>
          <a:lstStyle/>
          <a:p>
            <a:r>
              <a:rPr lang="en-US" sz="3200" b="1"/>
              <a:t>Notice that for each user, a movie’s score is a linear combination of genres where coefficients in the linear combination are the user's preferences for those genres</a:t>
            </a:r>
            <a:r>
              <a:rPr lang="en-US" sz="3200"/>
              <a:t>.</a:t>
            </a:r>
            <a:endParaRPr lang="en-US" sz="3200" b="1"/>
          </a:p>
        </p:txBody>
      </p:sp>
      <p:pic>
        <p:nvPicPr>
          <p:cNvPr id="3" name="Picture 2">
            <a:extLst>
              <a:ext uri="{FF2B5EF4-FFF2-40B4-BE49-F238E27FC236}">
                <a16:creationId xmlns:a16="http://schemas.microsoft.com/office/drawing/2014/main" id="{5EF5C039-3093-32BD-97CA-AE636CC61C69}"/>
              </a:ext>
            </a:extLst>
          </p:cNvPr>
          <p:cNvPicPr>
            <a:picLocks noChangeAspect="1"/>
          </p:cNvPicPr>
          <p:nvPr/>
        </p:nvPicPr>
        <p:blipFill>
          <a:blip r:embed="rId3"/>
          <a:stretch>
            <a:fillRect/>
          </a:stretch>
        </p:blipFill>
        <p:spPr>
          <a:xfrm>
            <a:off x="999915" y="2052384"/>
            <a:ext cx="7772400" cy="2426676"/>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0A3CC181-C154-D299-B9C5-F68966E7A896}"/>
                  </a:ext>
                </a:extLst>
              </p14:cNvPr>
              <p14:cNvContentPartPr/>
              <p14:nvPr/>
            </p14:nvContentPartPr>
            <p14:xfrm>
              <a:off x="1831101" y="5064155"/>
              <a:ext cx="1536840" cy="831240"/>
            </p14:xfrm>
          </p:contentPart>
        </mc:Choice>
        <mc:Fallback xmlns="">
          <p:pic>
            <p:nvPicPr>
              <p:cNvPr id="16" name="Ink 15">
                <a:extLst>
                  <a:ext uri="{FF2B5EF4-FFF2-40B4-BE49-F238E27FC236}">
                    <a16:creationId xmlns:a16="http://schemas.microsoft.com/office/drawing/2014/main" id="{0A3CC181-C154-D299-B9C5-F68966E7A896}"/>
                  </a:ext>
                </a:extLst>
              </p:cNvPr>
              <p:cNvPicPr/>
              <p:nvPr/>
            </p:nvPicPr>
            <p:blipFill>
              <a:blip r:embed="rId5"/>
              <a:stretch>
                <a:fillRect/>
              </a:stretch>
            </p:blipFill>
            <p:spPr>
              <a:xfrm>
                <a:off x="1815621" y="5048675"/>
                <a:ext cx="1567440" cy="86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717E7B14-27AF-F63B-1807-AD72929263CE}"/>
                  </a:ext>
                </a:extLst>
              </p14:cNvPr>
              <p14:cNvContentPartPr/>
              <p14:nvPr/>
            </p14:nvContentPartPr>
            <p14:xfrm>
              <a:off x="882501" y="5111315"/>
              <a:ext cx="674640" cy="477720"/>
            </p14:xfrm>
          </p:contentPart>
        </mc:Choice>
        <mc:Fallback xmlns="">
          <p:pic>
            <p:nvPicPr>
              <p:cNvPr id="17" name="Ink 16">
                <a:extLst>
                  <a:ext uri="{FF2B5EF4-FFF2-40B4-BE49-F238E27FC236}">
                    <a16:creationId xmlns:a16="http://schemas.microsoft.com/office/drawing/2014/main" id="{717E7B14-27AF-F63B-1807-AD72929263CE}"/>
                  </a:ext>
                </a:extLst>
              </p:cNvPr>
              <p:cNvPicPr/>
              <p:nvPr/>
            </p:nvPicPr>
            <p:blipFill>
              <a:blip r:embed="rId7"/>
              <a:stretch>
                <a:fillRect/>
              </a:stretch>
            </p:blipFill>
            <p:spPr>
              <a:xfrm>
                <a:off x="867013" y="5095823"/>
                <a:ext cx="705256" cy="50834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58FC9DA9-30C2-3573-3142-1FB650140F9E}"/>
                  </a:ext>
                </a:extLst>
              </p14:cNvPr>
              <p14:cNvContentPartPr/>
              <p14:nvPr/>
            </p14:nvContentPartPr>
            <p14:xfrm>
              <a:off x="4261461" y="5198435"/>
              <a:ext cx="611640" cy="407160"/>
            </p14:xfrm>
          </p:contentPart>
        </mc:Choice>
        <mc:Fallback xmlns="">
          <p:pic>
            <p:nvPicPr>
              <p:cNvPr id="27" name="Ink 26">
                <a:extLst>
                  <a:ext uri="{FF2B5EF4-FFF2-40B4-BE49-F238E27FC236}">
                    <a16:creationId xmlns:a16="http://schemas.microsoft.com/office/drawing/2014/main" id="{58FC9DA9-30C2-3573-3142-1FB650140F9E}"/>
                  </a:ext>
                </a:extLst>
              </p:cNvPr>
              <p:cNvPicPr/>
              <p:nvPr/>
            </p:nvPicPr>
            <p:blipFill>
              <a:blip r:embed="rId9"/>
              <a:stretch>
                <a:fillRect/>
              </a:stretch>
            </p:blipFill>
            <p:spPr>
              <a:xfrm>
                <a:off x="4245990" y="5182941"/>
                <a:ext cx="642222" cy="43778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FD56E30B-7E70-1204-680D-38F354BFA92D}"/>
                  </a:ext>
                </a:extLst>
              </p14:cNvPr>
              <p14:cNvContentPartPr/>
              <p14:nvPr/>
            </p14:nvContentPartPr>
            <p14:xfrm>
              <a:off x="5437221" y="5167115"/>
              <a:ext cx="1050840" cy="313200"/>
            </p14:xfrm>
          </p:contentPart>
        </mc:Choice>
        <mc:Fallback xmlns="">
          <p:pic>
            <p:nvPicPr>
              <p:cNvPr id="34" name="Ink 33">
                <a:extLst>
                  <a:ext uri="{FF2B5EF4-FFF2-40B4-BE49-F238E27FC236}">
                    <a16:creationId xmlns:a16="http://schemas.microsoft.com/office/drawing/2014/main" id="{FD56E30B-7E70-1204-680D-38F354BFA92D}"/>
                  </a:ext>
                </a:extLst>
              </p:cNvPr>
              <p:cNvPicPr/>
              <p:nvPr/>
            </p:nvPicPr>
            <p:blipFill>
              <a:blip r:embed="rId11"/>
              <a:stretch>
                <a:fillRect/>
              </a:stretch>
            </p:blipFill>
            <p:spPr>
              <a:xfrm>
                <a:off x="5421741" y="5151635"/>
                <a:ext cx="10814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39">
                <a:extLst>
                  <a:ext uri="{FF2B5EF4-FFF2-40B4-BE49-F238E27FC236}">
                    <a16:creationId xmlns:a16="http://schemas.microsoft.com/office/drawing/2014/main" id="{F0170F5B-BFD5-0777-85AD-2EAEED7A9799}"/>
                  </a:ext>
                </a:extLst>
              </p14:cNvPr>
              <p14:cNvContentPartPr/>
              <p14:nvPr/>
            </p14:nvContentPartPr>
            <p14:xfrm>
              <a:off x="7177821" y="5072075"/>
              <a:ext cx="533520" cy="313200"/>
            </p14:xfrm>
          </p:contentPart>
        </mc:Choice>
        <mc:Fallback xmlns="">
          <p:pic>
            <p:nvPicPr>
              <p:cNvPr id="40" name="Ink 39">
                <a:extLst>
                  <a:ext uri="{FF2B5EF4-FFF2-40B4-BE49-F238E27FC236}">
                    <a16:creationId xmlns:a16="http://schemas.microsoft.com/office/drawing/2014/main" id="{F0170F5B-BFD5-0777-85AD-2EAEED7A9799}"/>
                  </a:ext>
                </a:extLst>
              </p:cNvPr>
              <p:cNvPicPr/>
              <p:nvPr/>
            </p:nvPicPr>
            <p:blipFill>
              <a:blip r:embed="rId13"/>
              <a:stretch>
                <a:fillRect/>
              </a:stretch>
            </p:blipFill>
            <p:spPr>
              <a:xfrm>
                <a:off x="7162341" y="5056577"/>
                <a:ext cx="564120" cy="3438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Ink 40">
                <a:extLst>
                  <a:ext uri="{FF2B5EF4-FFF2-40B4-BE49-F238E27FC236}">
                    <a16:creationId xmlns:a16="http://schemas.microsoft.com/office/drawing/2014/main" id="{51A42A52-7969-62FB-7A16-9B014CE5FFE9}"/>
                  </a:ext>
                </a:extLst>
              </p14:cNvPr>
              <p14:cNvContentPartPr/>
              <p14:nvPr/>
            </p14:nvContentPartPr>
            <p14:xfrm>
              <a:off x="6785781" y="5091155"/>
              <a:ext cx="235800" cy="310680"/>
            </p14:xfrm>
          </p:contentPart>
        </mc:Choice>
        <mc:Fallback xmlns="">
          <p:pic>
            <p:nvPicPr>
              <p:cNvPr id="41" name="Ink 40">
                <a:extLst>
                  <a:ext uri="{FF2B5EF4-FFF2-40B4-BE49-F238E27FC236}">
                    <a16:creationId xmlns:a16="http://schemas.microsoft.com/office/drawing/2014/main" id="{51A42A52-7969-62FB-7A16-9B014CE5FFE9}"/>
                  </a:ext>
                </a:extLst>
              </p:cNvPr>
              <p:cNvPicPr/>
              <p:nvPr/>
            </p:nvPicPr>
            <p:blipFill>
              <a:blip r:embed="rId15"/>
              <a:stretch>
                <a:fillRect/>
              </a:stretch>
            </p:blipFill>
            <p:spPr>
              <a:xfrm>
                <a:off x="6770301" y="5075657"/>
                <a:ext cx="266400" cy="34131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8F59BFDB-F721-86B7-3562-0BFAFFD7F3CE}"/>
                  </a:ext>
                </a:extLst>
              </p14:cNvPr>
              <p14:cNvContentPartPr/>
              <p14:nvPr/>
            </p14:nvContentPartPr>
            <p14:xfrm>
              <a:off x="8016621" y="4974515"/>
              <a:ext cx="407880" cy="372600"/>
            </p14:xfrm>
          </p:contentPart>
        </mc:Choice>
        <mc:Fallback xmlns="">
          <p:pic>
            <p:nvPicPr>
              <p:cNvPr id="48" name="Ink 47">
                <a:extLst>
                  <a:ext uri="{FF2B5EF4-FFF2-40B4-BE49-F238E27FC236}">
                    <a16:creationId xmlns:a16="http://schemas.microsoft.com/office/drawing/2014/main" id="{8F59BFDB-F721-86B7-3562-0BFAFFD7F3CE}"/>
                  </a:ext>
                </a:extLst>
              </p:cNvPr>
              <p:cNvPicPr/>
              <p:nvPr/>
            </p:nvPicPr>
            <p:blipFill>
              <a:blip r:embed="rId17"/>
              <a:stretch>
                <a:fillRect/>
              </a:stretch>
            </p:blipFill>
            <p:spPr>
              <a:xfrm>
                <a:off x="8001155" y="4959020"/>
                <a:ext cx="438453" cy="40323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E30AC51B-D64F-E787-A7EB-2D3A8F7D9A73}"/>
                  </a:ext>
                </a:extLst>
              </p14:cNvPr>
              <p14:cNvContentPartPr/>
              <p14:nvPr/>
            </p14:nvContentPartPr>
            <p14:xfrm>
              <a:off x="8214261" y="5526755"/>
              <a:ext cx="272880" cy="282600"/>
            </p14:xfrm>
          </p:contentPart>
        </mc:Choice>
        <mc:Fallback xmlns="">
          <p:pic>
            <p:nvPicPr>
              <p:cNvPr id="10" name="Ink 9">
                <a:extLst>
                  <a:ext uri="{FF2B5EF4-FFF2-40B4-BE49-F238E27FC236}">
                    <a16:creationId xmlns:a16="http://schemas.microsoft.com/office/drawing/2014/main" id="{E30AC51B-D64F-E787-A7EB-2D3A8F7D9A73}"/>
                  </a:ext>
                </a:extLst>
              </p:cNvPr>
              <p:cNvPicPr/>
              <p:nvPr/>
            </p:nvPicPr>
            <p:blipFill>
              <a:blip r:embed="rId19"/>
              <a:stretch>
                <a:fillRect/>
              </a:stretch>
            </p:blipFill>
            <p:spPr>
              <a:xfrm>
                <a:off x="8198801" y="5511275"/>
                <a:ext cx="3034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28EAE6D1-150B-C38F-6DE3-D016C7A9EE98}"/>
                  </a:ext>
                </a:extLst>
              </p14:cNvPr>
              <p14:cNvContentPartPr/>
              <p14:nvPr/>
            </p14:nvContentPartPr>
            <p14:xfrm>
              <a:off x="7161981" y="5479955"/>
              <a:ext cx="298440" cy="348480"/>
            </p14:xfrm>
          </p:contentPart>
        </mc:Choice>
        <mc:Fallback xmlns="">
          <p:pic>
            <p:nvPicPr>
              <p:cNvPr id="11" name="Ink 10">
                <a:extLst>
                  <a:ext uri="{FF2B5EF4-FFF2-40B4-BE49-F238E27FC236}">
                    <a16:creationId xmlns:a16="http://schemas.microsoft.com/office/drawing/2014/main" id="{28EAE6D1-150B-C38F-6DE3-D016C7A9EE98}"/>
                  </a:ext>
                </a:extLst>
              </p:cNvPr>
              <p:cNvPicPr/>
              <p:nvPr/>
            </p:nvPicPr>
            <p:blipFill>
              <a:blip r:embed="rId21"/>
              <a:stretch>
                <a:fillRect/>
              </a:stretch>
            </p:blipFill>
            <p:spPr>
              <a:xfrm>
                <a:off x="7146482" y="5464491"/>
                <a:ext cx="329077" cy="37904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D669F54E-4A0E-02C2-2C2D-0850852AD3B2}"/>
                  </a:ext>
                </a:extLst>
              </p14:cNvPr>
              <p14:cNvContentPartPr/>
              <p14:nvPr/>
            </p14:nvContentPartPr>
            <p14:xfrm>
              <a:off x="5833581" y="5624315"/>
              <a:ext cx="356760" cy="255600"/>
            </p14:xfrm>
          </p:contentPart>
        </mc:Choice>
        <mc:Fallback xmlns="">
          <p:pic>
            <p:nvPicPr>
              <p:cNvPr id="12" name="Ink 11">
                <a:extLst>
                  <a:ext uri="{FF2B5EF4-FFF2-40B4-BE49-F238E27FC236}">
                    <a16:creationId xmlns:a16="http://schemas.microsoft.com/office/drawing/2014/main" id="{D669F54E-4A0E-02C2-2C2D-0850852AD3B2}"/>
                  </a:ext>
                </a:extLst>
              </p:cNvPr>
              <p:cNvPicPr/>
              <p:nvPr/>
            </p:nvPicPr>
            <p:blipFill>
              <a:blip r:embed="rId23"/>
              <a:stretch>
                <a:fillRect/>
              </a:stretch>
            </p:blipFill>
            <p:spPr>
              <a:xfrm>
                <a:off x="5818085" y="5608835"/>
                <a:ext cx="387391"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 name="Ink 3">
                <a:extLst>
                  <a:ext uri="{FF2B5EF4-FFF2-40B4-BE49-F238E27FC236}">
                    <a16:creationId xmlns:a16="http://schemas.microsoft.com/office/drawing/2014/main" id="{B64F48EB-BBB5-3011-1E15-9219BDD8F8FD}"/>
                  </a:ext>
                </a:extLst>
              </p14:cNvPr>
              <p14:cNvContentPartPr/>
              <p14:nvPr/>
            </p14:nvContentPartPr>
            <p14:xfrm>
              <a:off x="4253541" y="6012755"/>
              <a:ext cx="4899960" cy="164160"/>
            </p14:xfrm>
          </p:contentPart>
        </mc:Choice>
        <mc:Fallback xmlns="">
          <p:pic>
            <p:nvPicPr>
              <p:cNvPr id="4" name="Ink 3">
                <a:extLst>
                  <a:ext uri="{FF2B5EF4-FFF2-40B4-BE49-F238E27FC236}">
                    <a16:creationId xmlns:a16="http://schemas.microsoft.com/office/drawing/2014/main" id="{B64F48EB-BBB5-3011-1E15-9219BDD8F8FD}"/>
                  </a:ext>
                </a:extLst>
              </p:cNvPr>
              <p:cNvPicPr/>
              <p:nvPr/>
            </p:nvPicPr>
            <p:blipFill>
              <a:blip r:embed="rId25"/>
              <a:stretch>
                <a:fillRect/>
              </a:stretch>
            </p:blipFill>
            <p:spPr>
              <a:xfrm>
                <a:off x="4242742" y="6001955"/>
                <a:ext cx="4921198"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74CF6C50-9081-FE21-97FE-C1B8A6D13950}"/>
                  </a:ext>
                </a:extLst>
              </p14:cNvPr>
              <p14:cNvContentPartPr/>
              <p14:nvPr/>
            </p14:nvContentPartPr>
            <p14:xfrm>
              <a:off x="4676901" y="6291755"/>
              <a:ext cx="753120" cy="380160"/>
            </p14:xfrm>
          </p:contentPart>
        </mc:Choice>
        <mc:Fallback xmlns="">
          <p:pic>
            <p:nvPicPr>
              <p:cNvPr id="18" name="Ink 17">
                <a:extLst>
                  <a:ext uri="{FF2B5EF4-FFF2-40B4-BE49-F238E27FC236}">
                    <a16:creationId xmlns:a16="http://schemas.microsoft.com/office/drawing/2014/main" id="{74CF6C50-9081-FE21-97FE-C1B8A6D13950}"/>
                  </a:ext>
                </a:extLst>
              </p:cNvPr>
              <p:cNvPicPr/>
              <p:nvPr/>
            </p:nvPicPr>
            <p:blipFill>
              <a:blip r:embed="rId27"/>
              <a:stretch>
                <a:fillRect/>
              </a:stretch>
            </p:blipFill>
            <p:spPr>
              <a:xfrm>
                <a:off x="4666101" y="6280955"/>
                <a:ext cx="7743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97714266-E3C2-E22A-062C-CBF9A6E09E1D}"/>
                  </a:ext>
                </a:extLst>
              </p14:cNvPr>
              <p14:cNvContentPartPr/>
              <p14:nvPr/>
            </p14:nvContentPartPr>
            <p14:xfrm>
              <a:off x="5703981" y="6146315"/>
              <a:ext cx="141480" cy="494280"/>
            </p14:xfrm>
          </p:contentPart>
        </mc:Choice>
        <mc:Fallback xmlns="">
          <p:pic>
            <p:nvPicPr>
              <p:cNvPr id="19" name="Ink 18">
                <a:extLst>
                  <a:ext uri="{FF2B5EF4-FFF2-40B4-BE49-F238E27FC236}">
                    <a16:creationId xmlns:a16="http://schemas.microsoft.com/office/drawing/2014/main" id="{97714266-E3C2-E22A-062C-CBF9A6E09E1D}"/>
                  </a:ext>
                </a:extLst>
              </p:cNvPr>
              <p:cNvPicPr/>
              <p:nvPr/>
            </p:nvPicPr>
            <p:blipFill>
              <a:blip r:embed="rId29"/>
              <a:stretch>
                <a:fillRect/>
              </a:stretch>
            </p:blipFill>
            <p:spPr>
              <a:xfrm>
                <a:off x="5693181" y="6135515"/>
                <a:ext cx="1627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58664BD4-759C-5320-9BC3-92E0827F56B4}"/>
                  </a:ext>
                </a:extLst>
              </p14:cNvPr>
              <p14:cNvContentPartPr/>
              <p14:nvPr/>
            </p14:nvContentPartPr>
            <p14:xfrm>
              <a:off x="5852661" y="6514595"/>
              <a:ext cx="70920" cy="55080"/>
            </p14:xfrm>
          </p:contentPart>
        </mc:Choice>
        <mc:Fallback xmlns="">
          <p:pic>
            <p:nvPicPr>
              <p:cNvPr id="20" name="Ink 19">
                <a:extLst>
                  <a:ext uri="{FF2B5EF4-FFF2-40B4-BE49-F238E27FC236}">
                    <a16:creationId xmlns:a16="http://schemas.microsoft.com/office/drawing/2014/main" id="{58664BD4-759C-5320-9BC3-92E0827F56B4}"/>
                  </a:ext>
                </a:extLst>
              </p:cNvPr>
              <p:cNvPicPr/>
              <p:nvPr/>
            </p:nvPicPr>
            <p:blipFill>
              <a:blip r:embed="rId31"/>
              <a:stretch>
                <a:fillRect/>
              </a:stretch>
            </p:blipFill>
            <p:spPr>
              <a:xfrm>
                <a:off x="5841861" y="6503795"/>
                <a:ext cx="921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B4B13B5C-0052-F695-8963-96E14F3CAC77}"/>
                  </a:ext>
                </a:extLst>
              </p14:cNvPr>
              <p14:cNvContentPartPr/>
              <p14:nvPr/>
            </p14:nvContentPartPr>
            <p14:xfrm>
              <a:off x="5868501" y="6365555"/>
              <a:ext cx="23760" cy="23760"/>
            </p14:xfrm>
          </p:contentPart>
        </mc:Choice>
        <mc:Fallback xmlns="">
          <p:pic>
            <p:nvPicPr>
              <p:cNvPr id="21" name="Ink 20">
                <a:extLst>
                  <a:ext uri="{FF2B5EF4-FFF2-40B4-BE49-F238E27FC236}">
                    <a16:creationId xmlns:a16="http://schemas.microsoft.com/office/drawing/2014/main" id="{B4B13B5C-0052-F695-8963-96E14F3CAC77}"/>
                  </a:ext>
                </a:extLst>
              </p:cNvPr>
              <p:cNvPicPr/>
              <p:nvPr/>
            </p:nvPicPr>
            <p:blipFill>
              <a:blip r:embed="rId33"/>
              <a:stretch>
                <a:fillRect/>
              </a:stretch>
            </p:blipFill>
            <p:spPr>
              <a:xfrm>
                <a:off x="5857862" y="6354755"/>
                <a:ext cx="44683"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3DC6FB66-54BB-E6ED-9803-7797693C0124}"/>
                  </a:ext>
                </a:extLst>
              </p14:cNvPr>
              <p14:cNvContentPartPr/>
              <p14:nvPr/>
            </p14:nvContentPartPr>
            <p14:xfrm>
              <a:off x="5946981" y="6302915"/>
              <a:ext cx="157320" cy="284400"/>
            </p14:xfrm>
          </p:contentPart>
        </mc:Choice>
        <mc:Fallback xmlns="">
          <p:pic>
            <p:nvPicPr>
              <p:cNvPr id="22" name="Ink 21">
                <a:extLst>
                  <a:ext uri="{FF2B5EF4-FFF2-40B4-BE49-F238E27FC236}">
                    <a16:creationId xmlns:a16="http://schemas.microsoft.com/office/drawing/2014/main" id="{3DC6FB66-54BB-E6ED-9803-7797693C0124}"/>
                  </a:ext>
                </a:extLst>
              </p:cNvPr>
              <p:cNvPicPr/>
              <p:nvPr/>
            </p:nvPicPr>
            <p:blipFill>
              <a:blip r:embed="rId35"/>
              <a:stretch>
                <a:fillRect/>
              </a:stretch>
            </p:blipFill>
            <p:spPr>
              <a:xfrm>
                <a:off x="5936181" y="6292101"/>
                <a:ext cx="178560" cy="305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AC1E32B5-21F9-08CF-9D78-E48DB415D2BE}"/>
                  </a:ext>
                </a:extLst>
              </p14:cNvPr>
              <p14:cNvContentPartPr/>
              <p14:nvPr/>
            </p14:nvContentPartPr>
            <p14:xfrm>
              <a:off x="6134901" y="6448355"/>
              <a:ext cx="180720" cy="214560"/>
            </p14:xfrm>
          </p:contentPart>
        </mc:Choice>
        <mc:Fallback xmlns="">
          <p:pic>
            <p:nvPicPr>
              <p:cNvPr id="23" name="Ink 22">
                <a:extLst>
                  <a:ext uri="{FF2B5EF4-FFF2-40B4-BE49-F238E27FC236}">
                    <a16:creationId xmlns:a16="http://schemas.microsoft.com/office/drawing/2014/main" id="{AC1E32B5-21F9-08CF-9D78-E48DB415D2BE}"/>
                  </a:ext>
                </a:extLst>
              </p:cNvPr>
              <p:cNvPicPr/>
              <p:nvPr/>
            </p:nvPicPr>
            <p:blipFill>
              <a:blip r:embed="rId37"/>
              <a:stretch>
                <a:fillRect/>
              </a:stretch>
            </p:blipFill>
            <p:spPr>
              <a:xfrm>
                <a:off x="6124101" y="6437555"/>
                <a:ext cx="2019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B5BC6E4E-039A-7033-E163-3812F09076D7}"/>
                  </a:ext>
                </a:extLst>
              </p14:cNvPr>
              <p14:cNvContentPartPr/>
              <p14:nvPr/>
            </p14:nvContentPartPr>
            <p14:xfrm>
              <a:off x="6582021" y="6420635"/>
              <a:ext cx="219960" cy="212040"/>
            </p14:xfrm>
          </p:contentPart>
        </mc:Choice>
        <mc:Fallback xmlns="">
          <p:pic>
            <p:nvPicPr>
              <p:cNvPr id="24" name="Ink 23">
                <a:extLst>
                  <a:ext uri="{FF2B5EF4-FFF2-40B4-BE49-F238E27FC236}">
                    <a16:creationId xmlns:a16="http://schemas.microsoft.com/office/drawing/2014/main" id="{B5BC6E4E-039A-7033-E163-3812F09076D7}"/>
                  </a:ext>
                </a:extLst>
              </p:cNvPr>
              <p:cNvPicPr/>
              <p:nvPr/>
            </p:nvPicPr>
            <p:blipFill>
              <a:blip r:embed="rId39"/>
              <a:stretch>
                <a:fillRect/>
              </a:stretch>
            </p:blipFill>
            <p:spPr>
              <a:xfrm>
                <a:off x="6571221" y="6409835"/>
                <a:ext cx="2412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3C10C27E-FA96-4F16-AA54-9D6413B058D0}"/>
                  </a:ext>
                </a:extLst>
              </p14:cNvPr>
              <p14:cNvContentPartPr/>
              <p14:nvPr/>
            </p14:nvContentPartPr>
            <p14:xfrm>
              <a:off x="6981621" y="6202835"/>
              <a:ext cx="172800" cy="437760"/>
            </p14:xfrm>
          </p:contentPart>
        </mc:Choice>
        <mc:Fallback xmlns="">
          <p:pic>
            <p:nvPicPr>
              <p:cNvPr id="25" name="Ink 24">
                <a:extLst>
                  <a:ext uri="{FF2B5EF4-FFF2-40B4-BE49-F238E27FC236}">
                    <a16:creationId xmlns:a16="http://schemas.microsoft.com/office/drawing/2014/main" id="{3C10C27E-FA96-4F16-AA54-9D6413B058D0}"/>
                  </a:ext>
                </a:extLst>
              </p:cNvPr>
              <p:cNvPicPr/>
              <p:nvPr/>
            </p:nvPicPr>
            <p:blipFill>
              <a:blip r:embed="rId41"/>
              <a:stretch>
                <a:fillRect/>
              </a:stretch>
            </p:blipFill>
            <p:spPr>
              <a:xfrm>
                <a:off x="6970821" y="6192035"/>
                <a:ext cx="19404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07C53F02-038C-4551-9065-143A44B8EB0C}"/>
                  </a:ext>
                </a:extLst>
              </p14:cNvPr>
              <p14:cNvContentPartPr/>
              <p14:nvPr/>
            </p14:nvContentPartPr>
            <p14:xfrm>
              <a:off x="7169901" y="6507755"/>
              <a:ext cx="47520" cy="117000"/>
            </p14:xfrm>
          </p:contentPart>
        </mc:Choice>
        <mc:Fallback xmlns="">
          <p:pic>
            <p:nvPicPr>
              <p:cNvPr id="26" name="Ink 25">
                <a:extLst>
                  <a:ext uri="{FF2B5EF4-FFF2-40B4-BE49-F238E27FC236}">
                    <a16:creationId xmlns:a16="http://schemas.microsoft.com/office/drawing/2014/main" id="{07C53F02-038C-4551-9065-143A44B8EB0C}"/>
                  </a:ext>
                </a:extLst>
              </p:cNvPr>
              <p:cNvPicPr/>
              <p:nvPr/>
            </p:nvPicPr>
            <p:blipFill>
              <a:blip r:embed="rId43"/>
              <a:stretch>
                <a:fillRect/>
              </a:stretch>
            </p:blipFill>
            <p:spPr>
              <a:xfrm>
                <a:off x="7159101" y="6496955"/>
                <a:ext cx="687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CE7F931E-7691-B917-D3F8-5F9D29611C81}"/>
                  </a:ext>
                </a:extLst>
              </p14:cNvPr>
              <p14:cNvContentPartPr/>
              <p14:nvPr/>
            </p14:nvContentPartPr>
            <p14:xfrm>
              <a:off x="7186461" y="6350795"/>
              <a:ext cx="218880" cy="297360"/>
            </p14:xfrm>
          </p:contentPart>
        </mc:Choice>
        <mc:Fallback xmlns="">
          <p:pic>
            <p:nvPicPr>
              <p:cNvPr id="28" name="Ink 27">
                <a:extLst>
                  <a:ext uri="{FF2B5EF4-FFF2-40B4-BE49-F238E27FC236}">
                    <a16:creationId xmlns:a16="http://schemas.microsoft.com/office/drawing/2014/main" id="{CE7F931E-7691-B917-D3F8-5F9D29611C81}"/>
                  </a:ext>
                </a:extLst>
              </p:cNvPr>
              <p:cNvPicPr/>
              <p:nvPr/>
            </p:nvPicPr>
            <p:blipFill>
              <a:blip r:embed="rId45"/>
              <a:stretch>
                <a:fillRect/>
              </a:stretch>
            </p:blipFill>
            <p:spPr>
              <a:xfrm>
                <a:off x="7175679" y="6339995"/>
                <a:ext cx="240085"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BB2A76A8-34F3-DD01-1F09-98EC15233697}"/>
                  </a:ext>
                </a:extLst>
              </p14:cNvPr>
              <p14:cNvContentPartPr/>
              <p14:nvPr/>
            </p14:nvContentPartPr>
            <p14:xfrm>
              <a:off x="7444221" y="6404795"/>
              <a:ext cx="298440" cy="251280"/>
            </p14:xfrm>
          </p:contentPart>
        </mc:Choice>
        <mc:Fallback xmlns="">
          <p:pic>
            <p:nvPicPr>
              <p:cNvPr id="29" name="Ink 28">
                <a:extLst>
                  <a:ext uri="{FF2B5EF4-FFF2-40B4-BE49-F238E27FC236}">
                    <a16:creationId xmlns:a16="http://schemas.microsoft.com/office/drawing/2014/main" id="{BB2A76A8-34F3-DD01-1F09-98EC15233697}"/>
                  </a:ext>
                </a:extLst>
              </p:cNvPr>
              <p:cNvPicPr/>
              <p:nvPr/>
            </p:nvPicPr>
            <p:blipFill>
              <a:blip r:embed="rId47"/>
              <a:stretch>
                <a:fillRect/>
              </a:stretch>
            </p:blipFill>
            <p:spPr>
              <a:xfrm>
                <a:off x="7433421" y="6393995"/>
                <a:ext cx="319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92003FC3-E764-72B4-EC1E-FDC198D7E8AB}"/>
                  </a:ext>
                </a:extLst>
              </p14:cNvPr>
              <p14:cNvContentPartPr/>
              <p14:nvPr/>
            </p14:nvContentPartPr>
            <p14:xfrm>
              <a:off x="7749861" y="6451955"/>
              <a:ext cx="102240" cy="156240"/>
            </p14:xfrm>
          </p:contentPart>
        </mc:Choice>
        <mc:Fallback xmlns="">
          <p:pic>
            <p:nvPicPr>
              <p:cNvPr id="30" name="Ink 29">
                <a:extLst>
                  <a:ext uri="{FF2B5EF4-FFF2-40B4-BE49-F238E27FC236}">
                    <a16:creationId xmlns:a16="http://schemas.microsoft.com/office/drawing/2014/main" id="{92003FC3-E764-72B4-EC1E-FDC198D7E8AB}"/>
                  </a:ext>
                </a:extLst>
              </p:cNvPr>
              <p:cNvPicPr/>
              <p:nvPr/>
            </p:nvPicPr>
            <p:blipFill>
              <a:blip r:embed="rId49"/>
              <a:stretch>
                <a:fillRect/>
              </a:stretch>
            </p:blipFill>
            <p:spPr>
              <a:xfrm>
                <a:off x="7739061" y="6441155"/>
                <a:ext cx="123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FE0BA08C-FF4A-4383-4918-42EF7C977676}"/>
                  </a:ext>
                </a:extLst>
              </p14:cNvPr>
              <p14:cNvContentPartPr/>
              <p14:nvPr/>
            </p14:nvContentPartPr>
            <p14:xfrm>
              <a:off x="8008701" y="6384995"/>
              <a:ext cx="494280" cy="232200"/>
            </p14:xfrm>
          </p:contentPart>
        </mc:Choice>
        <mc:Fallback xmlns="">
          <p:pic>
            <p:nvPicPr>
              <p:cNvPr id="31" name="Ink 30">
                <a:extLst>
                  <a:ext uri="{FF2B5EF4-FFF2-40B4-BE49-F238E27FC236}">
                    <a16:creationId xmlns:a16="http://schemas.microsoft.com/office/drawing/2014/main" id="{FE0BA08C-FF4A-4383-4918-42EF7C977676}"/>
                  </a:ext>
                </a:extLst>
              </p:cNvPr>
              <p:cNvPicPr/>
              <p:nvPr/>
            </p:nvPicPr>
            <p:blipFill>
              <a:blip r:embed="rId51"/>
              <a:stretch>
                <a:fillRect/>
              </a:stretch>
            </p:blipFill>
            <p:spPr>
              <a:xfrm>
                <a:off x="7997901" y="6374195"/>
                <a:ext cx="5155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76A8007E-59AB-6A64-629D-3DB3B1C3E046}"/>
                  </a:ext>
                </a:extLst>
              </p14:cNvPr>
              <p14:cNvContentPartPr/>
              <p14:nvPr/>
            </p14:nvContentPartPr>
            <p14:xfrm>
              <a:off x="8455461" y="6381395"/>
              <a:ext cx="139680" cy="164880"/>
            </p14:xfrm>
          </p:contentPart>
        </mc:Choice>
        <mc:Fallback xmlns="">
          <p:pic>
            <p:nvPicPr>
              <p:cNvPr id="32" name="Ink 31">
                <a:extLst>
                  <a:ext uri="{FF2B5EF4-FFF2-40B4-BE49-F238E27FC236}">
                    <a16:creationId xmlns:a16="http://schemas.microsoft.com/office/drawing/2014/main" id="{76A8007E-59AB-6A64-629D-3DB3B1C3E046}"/>
                  </a:ext>
                </a:extLst>
              </p:cNvPr>
              <p:cNvPicPr/>
              <p:nvPr/>
            </p:nvPicPr>
            <p:blipFill>
              <a:blip r:embed="rId53"/>
              <a:stretch>
                <a:fillRect/>
              </a:stretch>
            </p:blipFill>
            <p:spPr>
              <a:xfrm>
                <a:off x="8444661" y="6370619"/>
                <a:ext cx="160920" cy="18607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8F7AD862-AC72-BCD3-F75D-684ACA27CF6A}"/>
                  </a:ext>
                </a:extLst>
              </p14:cNvPr>
              <p14:cNvContentPartPr/>
              <p14:nvPr/>
            </p14:nvContentPartPr>
            <p14:xfrm>
              <a:off x="8619981" y="6243875"/>
              <a:ext cx="376560" cy="279000"/>
            </p14:xfrm>
          </p:contentPart>
        </mc:Choice>
        <mc:Fallback xmlns="">
          <p:pic>
            <p:nvPicPr>
              <p:cNvPr id="33" name="Ink 32">
                <a:extLst>
                  <a:ext uri="{FF2B5EF4-FFF2-40B4-BE49-F238E27FC236}">
                    <a16:creationId xmlns:a16="http://schemas.microsoft.com/office/drawing/2014/main" id="{8F7AD862-AC72-BCD3-F75D-684ACA27CF6A}"/>
                  </a:ext>
                </a:extLst>
              </p:cNvPr>
              <p:cNvPicPr/>
              <p:nvPr/>
            </p:nvPicPr>
            <p:blipFill>
              <a:blip r:embed="rId55"/>
              <a:stretch>
                <a:fillRect/>
              </a:stretch>
            </p:blipFill>
            <p:spPr>
              <a:xfrm>
                <a:off x="8609181" y="6233075"/>
                <a:ext cx="3978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1AE6B149-3A91-0452-3C0D-F68EAFAED20D}"/>
                  </a:ext>
                </a:extLst>
              </p14:cNvPr>
              <p14:cNvContentPartPr/>
              <p14:nvPr/>
            </p14:nvContentPartPr>
            <p14:xfrm>
              <a:off x="8965221" y="6149555"/>
              <a:ext cx="141480" cy="459360"/>
            </p14:xfrm>
          </p:contentPart>
        </mc:Choice>
        <mc:Fallback xmlns="">
          <p:pic>
            <p:nvPicPr>
              <p:cNvPr id="35" name="Ink 34">
                <a:extLst>
                  <a:ext uri="{FF2B5EF4-FFF2-40B4-BE49-F238E27FC236}">
                    <a16:creationId xmlns:a16="http://schemas.microsoft.com/office/drawing/2014/main" id="{1AE6B149-3A91-0452-3C0D-F68EAFAED20D}"/>
                  </a:ext>
                </a:extLst>
              </p:cNvPr>
              <p:cNvPicPr/>
              <p:nvPr/>
            </p:nvPicPr>
            <p:blipFill>
              <a:blip r:embed="rId57"/>
              <a:stretch>
                <a:fillRect/>
              </a:stretch>
            </p:blipFill>
            <p:spPr>
              <a:xfrm>
                <a:off x="8954421" y="6138755"/>
                <a:ext cx="1627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C57FF5AD-7C05-8C9A-8C92-C672B536D20A}"/>
                  </a:ext>
                </a:extLst>
              </p14:cNvPr>
              <p14:cNvContentPartPr/>
              <p14:nvPr/>
            </p14:nvContentPartPr>
            <p14:xfrm>
              <a:off x="9537261" y="6138395"/>
              <a:ext cx="47520" cy="435960"/>
            </p14:xfrm>
          </p:contentPart>
        </mc:Choice>
        <mc:Fallback xmlns="">
          <p:pic>
            <p:nvPicPr>
              <p:cNvPr id="36" name="Ink 35">
                <a:extLst>
                  <a:ext uri="{FF2B5EF4-FFF2-40B4-BE49-F238E27FC236}">
                    <a16:creationId xmlns:a16="http://schemas.microsoft.com/office/drawing/2014/main" id="{C57FF5AD-7C05-8C9A-8C92-C672B536D20A}"/>
                  </a:ext>
                </a:extLst>
              </p:cNvPr>
              <p:cNvPicPr/>
              <p:nvPr/>
            </p:nvPicPr>
            <p:blipFill>
              <a:blip r:embed="rId59"/>
              <a:stretch>
                <a:fillRect/>
              </a:stretch>
            </p:blipFill>
            <p:spPr>
              <a:xfrm>
                <a:off x="9526379" y="6127595"/>
                <a:ext cx="68922"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F2F2CB11-4E56-D567-75A8-5073E20EF252}"/>
                  </a:ext>
                </a:extLst>
              </p14:cNvPr>
              <p14:cNvContentPartPr/>
              <p14:nvPr/>
            </p14:nvContentPartPr>
            <p14:xfrm>
              <a:off x="9405141" y="6279515"/>
              <a:ext cx="438480" cy="258120"/>
            </p14:xfrm>
          </p:contentPart>
        </mc:Choice>
        <mc:Fallback xmlns="">
          <p:pic>
            <p:nvPicPr>
              <p:cNvPr id="37" name="Ink 36">
                <a:extLst>
                  <a:ext uri="{FF2B5EF4-FFF2-40B4-BE49-F238E27FC236}">
                    <a16:creationId xmlns:a16="http://schemas.microsoft.com/office/drawing/2014/main" id="{F2F2CB11-4E56-D567-75A8-5073E20EF252}"/>
                  </a:ext>
                </a:extLst>
              </p:cNvPr>
              <p:cNvPicPr/>
              <p:nvPr/>
            </p:nvPicPr>
            <p:blipFill>
              <a:blip r:embed="rId61"/>
              <a:stretch>
                <a:fillRect/>
              </a:stretch>
            </p:blipFill>
            <p:spPr>
              <a:xfrm>
                <a:off x="9394341" y="6268715"/>
                <a:ext cx="4597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0555B69C-E774-CCB4-5D5F-3645642381E7}"/>
                  </a:ext>
                </a:extLst>
              </p14:cNvPr>
              <p14:cNvContentPartPr/>
              <p14:nvPr/>
            </p14:nvContentPartPr>
            <p14:xfrm>
              <a:off x="10054941" y="6263675"/>
              <a:ext cx="392400" cy="282600"/>
            </p14:xfrm>
          </p:contentPart>
        </mc:Choice>
        <mc:Fallback xmlns="">
          <p:pic>
            <p:nvPicPr>
              <p:cNvPr id="38" name="Ink 37">
                <a:extLst>
                  <a:ext uri="{FF2B5EF4-FFF2-40B4-BE49-F238E27FC236}">
                    <a16:creationId xmlns:a16="http://schemas.microsoft.com/office/drawing/2014/main" id="{0555B69C-E774-CCB4-5D5F-3645642381E7}"/>
                  </a:ext>
                </a:extLst>
              </p:cNvPr>
              <p:cNvPicPr/>
              <p:nvPr/>
            </p:nvPicPr>
            <p:blipFill>
              <a:blip r:embed="rId63"/>
              <a:stretch>
                <a:fillRect/>
              </a:stretch>
            </p:blipFill>
            <p:spPr>
              <a:xfrm>
                <a:off x="10044141" y="6252875"/>
                <a:ext cx="4136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697BAEC8-903E-9775-ADFB-9323BF3C6F0A}"/>
                  </a:ext>
                </a:extLst>
              </p14:cNvPr>
              <p14:cNvContentPartPr/>
              <p14:nvPr/>
            </p14:nvContentPartPr>
            <p14:xfrm>
              <a:off x="10666221" y="6467435"/>
              <a:ext cx="16200" cy="63000"/>
            </p14:xfrm>
          </p:contentPart>
        </mc:Choice>
        <mc:Fallback xmlns="">
          <p:pic>
            <p:nvPicPr>
              <p:cNvPr id="39" name="Ink 38">
                <a:extLst>
                  <a:ext uri="{FF2B5EF4-FFF2-40B4-BE49-F238E27FC236}">
                    <a16:creationId xmlns:a16="http://schemas.microsoft.com/office/drawing/2014/main" id="{697BAEC8-903E-9775-ADFB-9323BF3C6F0A}"/>
                  </a:ext>
                </a:extLst>
              </p:cNvPr>
              <p:cNvPicPr/>
              <p:nvPr/>
            </p:nvPicPr>
            <p:blipFill>
              <a:blip r:embed="rId65"/>
              <a:stretch>
                <a:fillRect/>
              </a:stretch>
            </p:blipFill>
            <p:spPr>
              <a:xfrm>
                <a:off x="10655176" y="6456635"/>
                <a:ext cx="37923"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3CEC564E-D462-ED0F-4F3F-5167AD5088B0}"/>
                  </a:ext>
                </a:extLst>
              </p14:cNvPr>
              <p14:cNvContentPartPr/>
              <p14:nvPr/>
            </p14:nvContentPartPr>
            <p14:xfrm>
              <a:off x="10815261" y="6483275"/>
              <a:ext cx="47520" cy="23760"/>
            </p14:xfrm>
          </p:contentPart>
        </mc:Choice>
        <mc:Fallback xmlns="">
          <p:pic>
            <p:nvPicPr>
              <p:cNvPr id="42" name="Ink 41">
                <a:extLst>
                  <a:ext uri="{FF2B5EF4-FFF2-40B4-BE49-F238E27FC236}">
                    <a16:creationId xmlns:a16="http://schemas.microsoft.com/office/drawing/2014/main" id="{3CEC564E-D462-ED0F-4F3F-5167AD5088B0}"/>
                  </a:ext>
                </a:extLst>
              </p:cNvPr>
              <p:cNvPicPr/>
              <p:nvPr/>
            </p:nvPicPr>
            <p:blipFill>
              <a:blip r:embed="rId67"/>
              <a:stretch>
                <a:fillRect/>
              </a:stretch>
            </p:blipFill>
            <p:spPr>
              <a:xfrm>
                <a:off x="10804461" y="6472636"/>
                <a:ext cx="68760" cy="4468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DAF962F3-06BD-599E-D866-8CE7015A1A85}"/>
                  </a:ext>
                </a:extLst>
              </p14:cNvPr>
              <p14:cNvContentPartPr/>
              <p14:nvPr/>
            </p14:nvContentPartPr>
            <p14:xfrm>
              <a:off x="10995621" y="6483275"/>
              <a:ext cx="47520" cy="8280"/>
            </p14:xfrm>
          </p:contentPart>
        </mc:Choice>
        <mc:Fallback xmlns="">
          <p:pic>
            <p:nvPicPr>
              <p:cNvPr id="43" name="Ink 42">
                <a:extLst>
                  <a:ext uri="{FF2B5EF4-FFF2-40B4-BE49-F238E27FC236}">
                    <a16:creationId xmlns:a16="http://schemas.microsoft.com/office/drawing/2014/main" id="{DAF962F3-06BD-599E-D866-8CE7015A1A85}"/>
                  </a:ext>
                </a:extLst>
              </p:cNvPr>
              <p:cNvPicPr/>
              <p:nvPr/>
            </p:nvPicPr>
            <p:blipFill>
              <a:blip r:embed="rId69"/>
              <a:stretch>
                <a:fillRect/>
              </a:stretch>
            </p:blipFill>
            <p:spPr>
              <a:xfrm>
                <a:off x="10984821" y="6472475"/>
                <a:ext cx="68760" cy="29520"/>
              </a:xfrm>
              <a:prstGeom prst="rect">
                <a:avLst/>
              </a:prstGeom>
            </p:spPr>
          </p:pic>
        </mc:Fallback>
      </mc:AlternateContent>
    </p:spTree>
    <p:extLst>
      <p:ext uri="{BB962C8B-B14F-4D97-AF65-F5344CB8AC3E}">
        <p14:creationId xmlns:p14="http://schemas.microsoft.com/office/powerpoint/2010/main" val="1973976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D01024-B0A5-896C-44F6-547B22997CA9}"/>
              </a:ext>
            </a:extLst>
          </p:cNvPr>
          <p:cNvSpPr txBox="1"/>
          <p:nvPr/>
        </p:nvSpPr>
        <p:spPr>
          <a:xfrm>
            <a:off x="1418897" y="420414"/>
            <a:ext cx="3349891" cy="646331"/>
          </a:xfrm>
          <a:prstGeom prst="rect">
            <a:avLst/>
          </a:prstGeom>
          <a:noFill/>
        </p:spPr>
        <p:txBody>
          <a:bodyPr wrap="none" rtlCol="0">
            <a:spAutoFit/>
          </a:bodyPr>
          <a:lstStyle/>
          <a:p>
            <a:r>
              <a:rPr lang="en-US" sz="3600"/>
              <a:t>What are norms</a:t>
            </a:r>
          </a:p>
        </p:txBody>
      </p:sp>
      <p:sp>
        <p:nvSpPr>
          <p:cNvPr id="3" name="TextBox 2">
            <a:extLst>
              <a:ext uri="{FF2B5EF4-FFF2-40B4-BE49-F238E27FC236}">
                <a16:creationId xmlns:a16="http://schemas.microsoft.com/office/drawing/2014/main" id="{3783FD5B-489A-EDA6-1130-BF8FEF3FBB81}"/>
              </a:ext>
            </a:extLst>
          </p:cNvPr>
          <p:cNvSpPr txBox="1"/>
          <p:nvPr/>
        </p:nvSpPr>
        <p:spPr>
          <a:xfrm>
            <a:off x="830317" y="1713186"/>
            <a:ext cx="10205545" cy="3046988"/>
          </a:xfrm>
          <a:prstGeom prst="rect">
            <a:avLst/>
          </a:prstGeom>
          <a:noFill/>
        </p:spPr>
        <p:txBody>
          <a:bodyPr wrap="square" rtlCol="0">
            <a:spAutoFit/>
          </a:bodyPr>
          <a:lstStyle/>
          <a:p>
            <a:pPr marL="342900" indent="-342900">
              <a:buFont typeface="Arial" panose="020B0604020202020204" pitchFamily="34" charset="0"/>
              <a:buChar char="•"/>
            </a:pPr>
            <a:r>
              <a:rPr lang="en-US" sz="2400" b="1"/>
              <a:t>norms</a:t>
            </a:r>
            <a:r>
              <a:rPr lang="en-US" sz="2400"/>
              <a:t> are mathematical tools used to measure the "size," "length," or "magnitude" of vectors, matrices, or functions. </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In the context of ML, norms are used in </a:t>
            </a:r>
            <a:r>
              <a:rPr lang="en-US" sz="2400">
                <a:highlight>
                  <a:srgbClr val="FFFF00"/>
                </a:highlight>
              </a:rPr>
              <a:t>regularization of models</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What’s regularization in layman terms, and why is it important?</a:t>
            </a:r>
          </a:p>
        </p:txBody>
      </p:sp>
    </p:spTree>
    <p:extLst>
      <p:ext uri="{BB962C8B-B14F-4D97-AF65-F5344CB8AC3E}">
        <p14:creationId xmlns:p14="http://schemas.microsoft.com/office/powerpoint/2010/main" val="4124611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94EF2-22BC-7F60-0EA8-9757B4FAD23D}"/>
              </a:ext>
            </a:extLst>
          </p:cNvPr>
          <p:cNvSpPr txBox="1"/>
          <p:nvPr/>
        </p:nvSpPr>
        <p:spPr>
          <a:xfrm>
            <a:off x="2039006" y="314575"/>
            <a:ext cx="7556938" cy="584775"/>
          </a:xfrm>
          <a:prstGeom prst="rect">
            <a:avLst/>
          </a:prstGeom>
          <a:noFill/>
        </p:spPr>
        <p:txBody>
          <a:bodyPr wrap="square">
            <a:spAutoFit/>
          </a:bodyPr>
          <a:lstStyle/>
          <a:p>
            <a:r>
              <a:rPr lang="en-US" sz="3200" b="1"/>
              <a:t>Summarizing</a:t>
            </a:r>
          </a:p>
        </p:txBody>
      </p:sp>
      <p:pic>
        <p:nvPicPr>
          <p:cNvPr id="5" name="Picture 4">
            <a:extLst>
              <a:ext uri="{FF2B5EF4-FFF2-40B4-BE49-F238E27FC236}">
                <a16:creationId xmlns:a16="http://schemas.microsoft.com/office/drawing/2014/main" id="{AEA60AAE-E6B0-3156-A682-D95231649948}"/>
              </a:ext>
            </a:extLst>
          </p:cNvPr>
          <p:cNvPicPr>
            <a:picLocks noChangeAspect="1"/>
          </p:cNvPicPr>
          <p:nvPr/>
        </p:nvPicPr>
        <p:blipFill>
          <a:blip r:embed="rId3"/>
          <a:stretch>
            <a:fillRect/>
          </a:stretch>
        </p:blipFill>
        <p:spPr>
          <a:xfrm>
            <a:off x="0" y="1049301"/>
            <a:ext cx="6629016" cy="2251364"/>
          </a:xfrm>
          <a:prstGeom prst="rect">
            <a:avLst/>
          </a:prstGeom>
        </p:spPr>
      </p:pic>
      <p:pic>
        <p:nvPicPr>
          <p:cNvPr id="7" name="Picture 6">
            <a:extLst>
              <a:ext uri="{FF2B5EF4-FFF2-40B4-BE49-F238E27FC236}">
                <a16:creationId xmlns:a16="http://schemas.microsoft.com/office/drawing/2014/main" id="{16792ED1-A4A8-179B-8790-ABE843F9FF7F}"/>
              </a:ext>
            </a:extLst>
          </p:cNvPr>
          <p:cNvPicPr>
            <a:picLocks noChangeAspect="1"/>
          </p:cNvPicPr>
          <p:nvPr/>
        </p:nvPicPr>
        <p:blipFill>
          <a:blip r:embed="rId4"/>
          <a:stretch>
            <a:fillRect/>
          </a:stretch>
        </p:blipFill>
        <p:spPr>
          <a:xfrm>
            <a:off x="6504325" y="1049301"/>
            <a:ext cx="5436178" cy="2228495"/>
          </a:xfrm>
          <a:prstGeom prst="rect">
            <a:avLst/>
          </a:prstGeom>
        </p:spPr>
      </p:pic>
      <p:pic>
        <p:nvPicPr>
          <p:cNvPr id="9" name="Picture 8">
            <a:extLst>
              <a:ext uri="{FF2B5EF4-FFF2-40B4-BE49-F238E27FC236}">
                <a16:creationId xmlns:a16="http://schemas.microsoft.com/office/drawing/2014/main" id="{043A218D-B931-9015-1584-4D05C3F7507D}"/>
              </a:ext>
            </a:extLst>
          </p:cNvPr>
          <p:cNvPicPr>
            <a:picLocks noChangeAspect="1"/>
          </p:cNvPicPr>
          <p:nvPr/>
        </p:nvPicPr>
        <p:blipFill>
          <a:blip r:embed="rId5"/>
          <a:stretch>
            <a:fillRect/>
          </a:stretch>
        </p:blipFill>
        <p:spPr>
          <a:xfrm>
            <a:off x="3568508" y="4540690"/>
            <a:ext cx="4182918" cy="1671341"/>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815629E6-F5D8-CBAA-2F48-6145C0D4BE9D}"/>
                  </a:ext>
                </a:extLst>
              </p14:cNvPr>
              <p14:cNvContentPartPr/>
              <p14:nvPr/>
            </p14:nvContentPartPr>
            <p14:xfrm>
              <a:off x="8392821" y="5175035"/>
              <a:ext cx="955080" cy="563760"/>
            </p14:xfrm>
          </p:contentPart>
        </mc:Choice>
        <mc:Fallback xmlns="">
          <p:pic>
            <p:nvPicPr>
              <p:cNvPr id="23" name="Ink 22">
                <a:extLst>
                  <a:ext uri="{FF2B5EF4-FFF2-40B4-BE49-F238E27FC236}">
                    <a16:creationId xmlns:a16="http://schemas.microsoft.com/office/drawing/2014/main" id="{815629E6-F5D8-CBAA-2F48-6145C0D4BE9D}"/>
                  </a:ext>
                </a:extLst>
              </p:cNvPr>
              <p:cNvPicPr/>
              <p:nvPr/>
            </p:nvPicPr>
            <p:blipFill>
              <a:blip r:embed="rId7"/>
              <a:stretch>
                <a:fillRect/>
              </a:stretch>
            </p:blipFill>
            <p:spPr>
              <a:xfrm>
                <a:off x="8377341" y="5159565"/>
                <a:ext cx="985680" cy="5943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4696913F-1449-541A-C5AB-BB1213BC37B4}"/>
                  </a:ext>
                </a:extLst>
              </p14:cNvPr>
              <p14:cNvContentPartPr/>
              <p14:nvPr/>
            </p14:nvContentPartPr>
            <p14:xfrm>
              <a:off x="8494701" y="3129515"/>
              <a:ext cx="941040" cy="484200"/>
            </p14:xfrm>
          </p:contentPart>
        </mc:Choice>
        <mc:Fallback xmlns="">
          <p:pic>
            <p:nvPicPr>
              <p:cNvPr id="24" name="Ink 23">
                <a:extLst>
                  <a:ext uri="{FF2B5EF4-FFF2-40B4-BE49-F238E27FC236}">
                    <a16:creationId xmlns:a16="http://schemas.microsoft.com/office/drawing/2014/main" id="{4696913F-1449-541A-C5AB-BB1213BC37B4}"/>
                  </a:ext>
                </a:extLst>
              </p:cNvPr>
              <p:cNvPicPr/>
              <p:nvPr/>
            </p:nvPicPr>
            <p:blipFill>
              <a:blip r:embed="rId9"/>
              <a:stretch>
                <a:fillRect/>
              </a:stretch>
            </p:blipFill>
            <p:spPr>
              <a:xfrm>
                <a:off x="8479221" y="3114023"/>
                <a:ext cx="971640" cy="51482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9" name="Ink 68">
                <a:extLst>
                  <a:ext uri="{FF2B5EF4-FFF2-40B4-BE49-F238E27FC236}">
                    <a16:creationId xmlns:a16="http://schemas.microsoft.com/office/drawing/2014/main" id="{D48CEA77-257F-6028-94FF-84DA075D629E}"/>
                  </a:ext>
                </a:extLst>
              </p14:cNvPr>
              <p14:cNvContentPartPr/>
              <p14:nvPr/>
            </p14:nvContentPartPr>
            <p14:xfrm>
              <a:off x="6644661" y="1583315"/>
              <a:ext cx="63360" cy="1286280"/>
            </p14:xfrm>
          </p:contentPart>
        </mc:Choice>
        <mc:Fallback xmlns="">
          <p:pic>
            <p:nvPicPr>
              <p:cNvPr id="69" name="Ink 68">
                <a:extLst>
                  <a:ext uri="{FF2B5EF4-FFF2-40B4-BE49-F238E27FC236}">
                    <a16:creationId xmlns:a16="http://schemas.microsoft.com/office/drawing/2014/main" id="{D48CEA77-257F-6028-94FF-84DA075D629E}"/>
                  </a:ext>
                </a:extLst>
              </p:cNvPr>
              <p:cNvPicPr/>
              <p:nvPr/>
            </p:nvPicPr>
            <p:blipFill>
              <a:blip r:embed="rId11"/>
              <a:stretch>
                <a:fillRect/>
              </a:stretch>
            </p:blipFill>
            <p:spPr>
              <a:xfrm>
                <a:off x="6629181" y="1567835"/>
                <a:ext cx="93960" cy="1316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0" name="Ink 129">
                <a:extLst>
                  <a:ext uri="{FF2B5EF4-FFF2-40B4-BE49-F238E27FC236}">
                    <a16:creationId xmlns:a16="http://schemas.microsoft.com/office/drawing/2014/main" id="{82D430D2-D7A2-9832-2B32-62D14E72F6BA}"/>
                  </a:ext>
                </a:extLst>
              </p14:cNvPr>
              <p14:cNvContentPartPr/>
              <p14:nvPr/>
            </p14:nvContentPartPr>
            <p14:xfrm>
              <a:off x="2779701" y="3130595"/>
              <a:ext cx="893880" cy="483480"/>
            </p14:xfrm>
          </p:contentPart>
        </mc:Choice>
        <mc:Fallback xmlns="">
          <p:pic>
            <p:nvPicPr>
              <p:cNvPr id="130" name="Ink 129">
                <a:extLst>
                  <a:ext uri="{FF2B5EF4-FFF2-40B4-BE49-F238E27FC236}">
                    <a16:creationId xmlns:a16="http://schemas.microsoft.com/office/drawing/2014/main" id="{82D430D2-D7A2-9832-2B32-62D14E72F6BA}"/>
                  </a:ext>
                </a:extLst>
              </p:cNvPr>
              <p:cNvPicPr/>
              <p:nvPr/>
            </p:nvPicPr>
            <p:blipFill>
              <a:blip r:embed="rId13"/>
              <a:stretch>
                <a:fillRect/>
              </a:stretch>
            </p:blipFill>
            <p:spPr>
              <a:xfrm>
                <a:off x="2764221" y="3115127"/>
                <a:ext cx="924480" cy="514057"/>
              </a:xfrm>
              <a:prstGeom prst="rect">
                <a:avLst/>
              </a:prstGeom>
            </p:spPr>
          </p:pic>
        </mc:Fallback>
      </mc:AlternateContent>
    </p:spTree>
    <p:extLst>
      <p:ext uri="{BB962C8B-B14F-4D97-AF65-F5344CB8AC3E}">
        <p14:creationId xmlns:p14="http://schemas.microsoft.com/office/powerpoint/2010/main" val="2474752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B9693-3135-D8BF-7429-BDDA216A841B}"/>
              </a:ext>
            </a:extLst>
          </p:cNvPr>
          <p:cNvSpPr txBox="1"/>
          <p:nvPr/>
        </p:nvSpPr>
        <p:spPr>
          <a:xfrm>
            <a:off x="2039006" y="314575"/>
            <a:ext cx="6149030" cy="584775"/>
          </a:xfrm>
          <a:prstGeom prst="rect">
            <a:avLst/>
          </a:prstGeom>
          <a:noFill/>
        </p:spPr>
        <p:txBody>
          <a:bodyPr wrap="square">
            <a:spAutoFit/>
          </a:bodyPr>
          <a:lstStyle/>
          <a:p>
            <a:r>
              <a:rPr lang="en-US" sz="3200" b="1"/>
              <a:t>Summarizing even further</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6ED1AB-7A0C-C836-B233-7882690388AC}"/>
                  </a:ext>
                </a:extLst>
              </p14:cNvPr>
              <p14:cNvContentPartPr/>
              <p14:nvPr/>
            </p14:nvContentPartPr>
            <p14:xfrm>
              <a:off x="2603152" y="1901394"/>
              <a:ext cx="368640" cy="1898280"/>
            </p14:xfrm>
          </p:contentPart>
        </mc:Choice>
        <mc:Fallback xmlns="">
          <p:pic>
            <p:nvPicPr>
              <p:cNvPr id="3" name="Ink 2">
                <a:extLst>
                  <a:ext uri="{FF2B5EF4-FFF2-40B4-BE49-F238E27FC236}">
                    <a16:creationId xmlns:a16="http://schemas.microsoft.com/office/drawing/2014/main" id="{396ED1AB-7A0C-C836-B233-7882690388AC}"/>
                  </a:ext>
                </a:extLst>
              </p:cNvPr>
              <p:cNvPicPr/>
              <p:nvPr/>
            </p:nvPicPr>
            <p:blipFill>
              <a:blip r:embed="rId4"/>
              <a:stretch>
                <a:fillRect/>
              </a:stretch>
            </p:blipFill>
            <p:spPr>
              <a:xfrm>
                <a:off x="2587672" y="1885914"/>
                <a:ext cx="399240" cy="1928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4716552-D3B7-4D06-53C9-7355D9926219}"/>
                  </a:ext>
                </a:extLst>
              </p14:cNvPr>
              <p14:cNvContentPartPr/>
              <p14:nvPr/>
            </p14:nvContentPartPr>
            <p14:xfrm>
              <a:off x="3003112" y="2058354"/>
              <a:ext cx="8280" cy="337320"/>
            </p14:xfrm>
          </p:contentPart>
        </mc:Choice>
        <mc:Fallback xmlns="">
          <p:pic>
            <p:nvPicPr>
              <p:cNvPr id="4" name="Ink 3">
                <a:extLst>
                  <a:ext uri="{FF2B5EF4-FFF2-40B4-BE49-F238E27FC236}">
                    <a16:creationId xmlns:a16="http://schemas.microsoft.com/office/drawing/2014/main" id="{C4716552-D3B7-4D06-53C9-7355D9926219}"/>
                  </a:ext>
                </a:extLst>
              </p:cNvPr>
              <p:cNvPicPr/>
              <p:nvPr/>
            </p:nvPicPr>
            <p:blipFill>
              <a:blip r:embed="rId6"/>
              <a:stretch>
                <a:fillRect/>
              </a:stretch>
            </p:blipFill>
            <p:spPr>
              <a:xfrm>
                <a:off x="2987632" y="2042891"/>
                <a:ext cx="38880" cy="36788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9903A61-1F45-5A00-E118-95D172F42C76}"/>
                  </a:ext>
                </a:extLst>
              </p14:cNvPr>
              <p14:cNvContentPartPr/>
              <p14:nvPr/>
            </p14:nvContentPartPr>
            <p14:xfrm>
              <a:off x="2916712" y="2763954"/>
              <a:ext cx="157320" cy="280800"/>
            </p14:xfrm>
          </p:contentPart>
        </mc:Choice>
        <mc:Fallback xmlns="">
          <p:pic>
            <p:nvPicPr>
              <p:cNvPr id="7" name="Ink 6">
                <a:extLst>
                  <a:ext uri="{FF2B5EF4-FFF2-40B4-BE49-F238E27FC236}">
                    <a16:creationId xmlns:a16="http://schemas.microsoft.com/office/drawing/2014/main" id="{D9903A61-1F45-5A00-E118-95D172F42C76}"/>
                  </a:ext>
                </a:extLst>
              </p:cNvPr>
              <p:cNvPicPr/>
              <p:nvPr/>
            </p:nvPicPr>
            <p:blipFill>
              <a:blip r:embed="rId8"/>
              <a:stretch>
                <a:fillRect/>
              </a:stretch>
            </p:blipFill>
            <p:spPr>
              <a:xfrm>
                <a:off x="2901196" y="2748474"/>
                <a:ext cx="18799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A019D1F-F169-D3C3-A049-5132B69B5408}"/>
                  </a:ext>
                </a:extLst>
              </p14:cNvPr>
              <p14:cNvContentPartPr/>
              <p14:nvPr/>
            </p14:nvContentPartPr>
            <p14:xfrm>
              <a:off x="3018592" y="3335994"/>
              <a:ext cx="23760" cy="306000"/>
            </p14:xfrm>
          </p:contentPart>
        </mc:Choice>
        <mc:Fallback xmlns="">
          <p:pic>
            <p:nvPicPr>
              <p:cNvPr id="10" name="Ink 9">
                <a:extLst>
                  <a:ext uri="{FF2B5EF4-FFF2-40B4-BE49-F238E27FC236}">
                    <a16:creationId xmlns:a16="http://schemas.microsoft.com/office/drawing/2014/main" id="{3A019D1F-F169-D3C3-A049-5132B69B5408}"/>
                  </a:ext>
                </a:extLst>
              </p:cNvPr>
              <p:cNvPicPr/>
              <p:nvPr/>
            </p:nvPicPr>
            <p:blipFill>
              <a:blip r:embed="rId10"/>
              <a:stretch>
                <a:fillRect/>
              </a:stretch>
            </p:blipFill>
            <p:spPr>
              <a:xfrm>
                <a:off x="3003112" y="3320514"/>
                <a:ext cx="543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1F607B16-0913-CA2B-E7E5-B7AA29EFBDD3}"/>
                  </a:ext>
                </a:extLst>
              </p14:cNvPr>
              <p14:cNvContentPartPr/>
              <p14:nvPr/>
            </p14:nvContentPartPr>
            <p14:xfrm>
              <a:off x="3371392" y="1838754"/>
              <a:ext cx="948600" cy="2015280"/>
            </p14:xfrm>
          </p:contentPart>
        </mc:Choice>
        <mc:Fallback xmlns="">
          <p:pic>
            <p:nvPicPr>
              <p:cNvPr id="15" name="Ink 14">
                <a:extLst>
                  <a:ext uri="{FF2B5EF4-FFF2-40B4-BE49-F238E27FC236}">
                    <a16:creationId xmlns:a16="http://schemas.microsoft.com/office/drawing/2014/main" id="{1F607B16-0913-CA2B-E7E5-B7AA29EFBDD3}"/>
                  </a:ext>
                </a:extLst>
              </p:cNvPr>
              <p:cNvPicPr/>
              <p:nvPr/>
            </p:nvPicPr>
            <p:blipFill>
              <a:blip r:embed="rId12"/>
              <a:stretch>
                <a:fillRect/>
              </a:stretch>
            </p:blipFill>
            <p:spPr>
              <a:xfrm>
                <a:off x="3355906" y="1823271"/>
                <a:ext cx="979212" cy="204588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8C48C74-FB87-CA55-E25A-F6E53D5B5EA4}"/>
                  </a:ext>
                </a:extLst>
              </p14:cNvPr>
              <p14:cNvContentPartPr/>
              <p14:nvPr/>
            </p14:nvContentPartPr>
            <p14:xfrm>
              <a:off x="4539592" y="1744794"/>
              <a:ext cx="499320" cy="2171880"/>
            </p14:xfrm>
          </p:contentPart>
        </mc:Choice>
        <mc:Fallback xmlns="">
          <p:pic>
            <p:nvPicPr>
              <p:cNvPr id="20" name="Ink 19">
                <a:extLst>
                  <a:ext uri="{FF2B5EF4-FFF2-40B4-BE49-F238E27FC236}">
                    <a16:creationId xmlns:a16="http://schemas.microsoft.com/office/drawing/2014/main" id="{18C48C74-FB87-CA55-E25A-F6E53D5B5EA4}"/>
                  </a:ext>
                </a:extLst>
              </p:cNvPr>
              <p:cNvPicPr/>
              <p:nvPr/>
            </p:nvPicPr>
            <p:blipFill>
              <a:blip r:embed="rId14"/>
              <a:stretch>
                <a:fillRect/>
              </a:stretch>
            </p:blipFill>
            <p:spPr>
              <a:xfrm>
                <a:off x="4524123" y="1729314"/>
                <a:ext cx="529898" cy="2202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631A9F14-A608-C1DF-370A-5731C4B417EE}"/>
                  </a:ext>
                </a:extLst>
              </p14:cNvPr>
              <p14:cNvContentPartPr/>
              <p14:nvPr/>
            </p14:nvContentPartPr>
            <p14:xfrm>
              <a:off x="5433472" y="2153394"/>
              <a:ext cx="400320" cy="1316520"/>
            </p14:xfrm>
          </p:contentPart>
        </mc:Choice>
        <mc:Fallback xmlns="">
          <p:pic>
            <p:nvPicPr>
              <p:cNvPr id="25" name="Ink 24">
                <a:extLst>
                  <a:ext uri="{FF2B5EF4-FFF2-40B4-BE49-F238E27FC236}">
                    <a16:creationId xmlns:a16="http://schemas.microsoft.com/office/drawing/2014/main" id="{631A9F14-A608-C1DF-370A-5731C4B417EE}"/>
                  </a:ext>
                </a:extLst>
              </p:cNvPr>
              <p:cNvPicPr/>
              <p:nvPr/>
            </p:nvPicPr>
            <p:blipFill>
              <a:blip r:embed="rId16"/>
              <a:stretch>
                <a:fillRect/>
              </a:stretch>
            </p:blipFill>
            <p:spPr>
              <a:xfrm>
                <a:off x="5417992" y="2137914"/>
                <a:ext cx="430920" cy="1347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D195C5D0-E422-15E5-3549-E83F35D2B162}"/>
                  </a:ext>
                </a:extLst>
              </p14:cNvPr>
              <p14:cNvContentPartPr/>
              <p14:nvPr/>
            </p14:nvContentPartPr>
            <p14:xfrm>
              <a:off x="6131152" y="2117394"/>
              <a:ext cx="164880" cy="245880"/>
            </p14:xfrm>
          </p:contentPart>
        </mc:Choice>
        <mc:Fallback xmlns="">
          <p:pic>
            <p:nvPicPr>
              <p:cNvPr id="26" name="Ink 25">
                <a:extLst>
                  <a:ext uri="{FF2B5EF4-FFF2-40B4-BE49-F238E27FC236}">
                    <a16:creationId xmlns:a16="http://schemas.microsoft.com/office/drawing/2014/main" id="{D195C5D0-E422-15E5-3549-E83F35D2B162}"/>
                  </a:ext>
                </a:extLst>
              </p:cNvPr>
              <p:cNvPicPr/>
              <p:nvPr/>
            </p:nvPicPr>
            <p:blipFill>
              <a:blip r:embed="rId18"/>
              <a:stretch>
                <a:fillRect/>
              </a:stretch>
            </p:blipFill>
            <p:spPr>
              <a:xfrm>
                <a:off x="6115706" y="2101914"/>
                <a:ext cx="195413"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9B6D81E8-D0EB-9E84-5139-A20F22D8BEB7}"/>
                  </a:ext>
                </a:extLst>
              </p14:cNvPr>
              <p14:cNvContentPartPr/>
              <p14:nvPr/>
            </p14:nvContentPartPr>
            <p14:xfrm>
              <a:off x="6209272" y="3281274"/>
              <a:ext cx="47520" cy="282600"/>
            </p14:xfrm>
          </p:contentPart>
        </mc:Choice>
        <mc:Fallback xmlns="">
          <p:pic>
            <p:nvPicPr>
              <p:cNvPr id="29" name="Ink 28">
                <a:extLst>
                  <a:ext uri="{FF2B5EF4-FFF2-40B4-BE49-F238E27FC236}">
                    <a16:creationId xmlns:a16="http://schemas.microsoft.com/office/drawing/2014/main" id="{9B6D81E8-D0EB-9E84-5139-A20F22D8BEB7}"/>
                  </a:ext>
                </a:extLst>
              </p:cNvPr>
              <p:cNvPicPr/>
              <p:nvPr/>
            </p:nvPicPr>
            <p:blipFill>
              <a:blip r:embed="rId20"/>
              <a:stretch>
                <a:fillRect/>
              </a:stretch>
            </p:blipFill>
            <p:spPr>
              <a:xfrm>
                <a:off x="6193792" y="3265794"/>
                <a:ext cx="781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90F79657-9347-B0F7-B673-0FFF878A68C4}"/>
                  </a:ext>
                </a:extLst>
              </p14:cNvPr>
              <p14:cNvContentPartPr/>
              <p14:nvPr/>
            </p14:nvContentPartPr>
            <p14:xfrm>
              <a:off x="6123232" y="2646234"/>
              <a:ext cx="172800" cy="259200"/>
            </p14:xfrm>
          </p:contentPart>
        </mc:Choice>
        <mc:Fallback xmlns="">
          <p:pic>
            <p:nvPicPr>
              <p:cNvPr id="30" name="Ink 29">
                <a:extLst>
                  <a:ext uri="{FF2B5EF4-FFF2-40B4-BE49-F238E27FC236}">
                    <a16:creationId xmlns:a16="http://schemas.microsoft.com/office/drawing/2014/main" id="{90F79657-9347-B0F7-B673-0FFF878A68C4}"/>
                  </a:ext>
                </a:extLst>
              </p:cNvPr>
              <p:cNvPicPr/>
              <p:nvPr/>
            </p:nvPicPr>
            <p:blipFill>
              <a:blip r:embed="rId22"/>
              <a:stretch>
                <a:fillRect/>
              </a:stretch>
            </p:blipFill>
            <p:spPr>
              <a:xfrm>
                <a:off x="6107784" y="2630732"/>
                <a:ext cx="203336" cy="28984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FC7FA708-3D3D-02C9-E60A-E108EE9A50F6}"/>
                  </a:ext>
                </a:extLst>
              </p14:cNvPr>
              <p14:cNvContentPartPr/>
              <p14:nvPr/>
            </p14:nvContentPartPr>
            <p14:xfrm>
              <a:off x="6256432" y="2724714"/>
              <a:ext cx="8280" cy="298440"/>
            </p14:xfrm>
          </p:contentPart>
        </mc:Choice>
        <mc:Fallback xmlns="">
          <p:pic>
            <p:nvPicPr>
              <p:cNvPr id="31" name="Ink 30">
                <a:extLst>
                  <a:ext uri="{FF2B5EF4-FFF2-40B4-BE49-F238E27FC236}">
                    <a16:creationId xmlns:a16="http://schemas.microsoft.com/office/drawing/2014/main" id="{FC7FA708-3D3D-02C9-E60A-E108EE9A50F6}"/>
                  </a:ext>
                </a:extLst>
              </p:cNvPr>
              <p:cNvPicPr/>
              <p:nvPr/>
            </p:nvPicPr>
            <p:blipFill>
              <a:blip r:embed="rId24"/>
              <a:stretch>
                <a:fillRect/>
              </a:stretch>
            </p:blipFill>
            <p:spPr>
              <a:xfrm>
                <a:off x="6240248" y="2709234"/>
                <a:ext cx="40271"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97565DD9-9B24-2DFB-EC69-E51A03028B8C}"/>
                  </a:ext>
                </a:extLst>
              </p14:cNvPr>
              <p14:cNvContentPartPr/>
              <p14:nvPr/>
            </p14:nvContentPartPr>
            <p14:xfrm>
              <a:off x="6483952" y="1714194"/>
              <a:ext cx="172800" cy="1923480"/>
            </p14:xfrm>
          </p:contentPart>
        </mc:Choice>
        <mc:Fallback xmlns="">
          <p:pic>
            <p:nvPicPr>
              <p:cNvPr id="32" name="Ink 31">
                <a:extLst>
                  <a:ext uri="{FF2B5EF4-FFF2-40B4-BE49-F238E27FC236}">
                    <a16:creationId xmlns:a16="http://schemas.microsoft.com/office/drawing/2014/main" id="{97565DD9-9B24-2DFB-EC69-E51A03028B8C}"/>
                  </a:ext>
                </a:extLst>
              </p:cNvPr>
              <p:cNvPicPr/>
              <p:nvPr/>
            </p:nvPicPr>
            <p:blipFill>
              <a:blip r:embed="rId26"/>
              <a:stretch>
                <a:fillRect/>
              </a:stretch>
            </p:blipFill>
            <p:spPr>
              <a:xfrm>
                <a:off x="6468504" y="1698714"/>
                <a:ext cx="203336" cy="1954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62EC3AB1-B5E8-F45F-5939-750FD453E4E9}"/>
                  </a:ext>
                </a:extLst>
              </p14:cNvPr>
              <p14:cNvContentPartPr/>
              <p14:nvPr/>
            </p14:nvContentPartPr>
            <p14:xfrm>
              <a:off x="3509272" y="4163634"/>
              <a:ext cx="254520" cy="513360"/>
            </p14:xfrm>
          </p:contentPart>
        </mc:Choice>
        <mc:Fallback xmlns="">
          <p:pic>
            <p:nvPicPr>
              <p:cNvPr id="35" name="Ink 34">
                <a:extLst>
                  <a:ext uri="{FF2B5EF4-FFF2-40B4-BE49-F238E27FC236}">
                    <a16:creationId xmlns:a16="http://schemas.microsoft.com/office/drawing/2014/main" id="{62EC3AB1-B5E8-F45F-5939-750FD453E4E9}"/>
                  </a:ext>
                </a:extLst>
              </p:cNvPr>
              <p:cNvPicPr/>
              <p:nvPr/>
            </p:nvPicPr>
            <p:blipFill>
              <a:blip r:embed="rId28"/>
              <a:stretch>
                <a:fillRect/>
              </a:stretch>
            </p:blipFill>
            <p:spPr>
              <a:xfrm>
                <a:off x="3493814" y="4148165"/>
                <a:ext cx="285077" cy="54393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Ink 35">
                <a:extLst>
                  <a:ext uri="{FF2B5EF4-FFF2-40B4-BE49-F238E27FC236}">
                    <a16:creationId xmlns:a16="http://schemas.microsoft.com/office/drawing/2014/main" id="{E6B78D55-6BA5-6E90-F158-B98F6326E072}"/>
                  </a:ext>
                </a:extLst>
              </p14:cNvPr>
              <p14:cNvContentPartPr/>
              <p14:nvPr/>
            </p14:nvContentPartPr>
            <p14:xfrm>
              <a:off x="5331592" y="4143474"/>
              <a:ext cx="556920" cy="469800"/>
            </p14:xfrm>
          </p:contentPart>
        </mc:Choice>
        <mc:Fallback xmlns="">
          <p:pic>
            <p:nvPicPr>
              <p:cNvPr id="36" name="Ink 35">
                <a:extLst>
                  <a:ext uri="{FF2B5EF4-FFF2-40B4-BE49-F238E27FC236}">
                    <a16:creationId xmlns:a16="http://schemas.microsoft.com/office/drawing/2014/main" id="{E6B78D55-6BA5-6E90-F158-B98F6326E072}"/>
                  </a:ext>
                </a:extLst>
              </p:cNvPr>
              <p:cNvPicPr/>
              <p:nvPr/>
            </p:nvPicPr>
            <p:blipFill>
              <a:blip r:embed="rId30"/>
              <a:stretch>
                <a:fillRect/>
              </a:stretch>
            </p:blipFill>
            <p:spPr>
              <a:xfrm>
                <a:off x="5316112" y="4127994"/>
                <a:ext cx="58752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Ink 47">
                <a:extLst>
                  <a:ext uri="{FF2B5EF4-FFF2-40B4-BE49-F238E27FC236}">
                    <a16:creationId xmlns:a16="http://schemas.microsoft.com/office/drawing/2014/main" id="{C570B036-8F00-A024-7FBC-01538E53533A}"/>
                  </a:ext>
                </a:extLst>
              </p14:cNvPr>
              <p14:cNvContentPartPr/>
              <p14:nvPr/>
            </p14:nvContentPartPr>
            <p14:xfrm>
              <a:off x="5561042" y="4783205"/>
              <a:ext cx="1905480" cy="445320"/>
            </p14:xfrm>
          </p:contentPart>
        </mc:Choice>
        <mc:Fallback xmlns="">
          <p:pic>
            <p:nvPicPr>
              <p:cNvPr id="48" name="Ink 47">
                <a:extLst>
                  <a:ext uri="{FF2B5EF4-FFF2-40B4-BE49-F238E27FC236}">
                    <a16:creationId xmlns:a16="http://schemas.microsoft.com/office/drawing/2014/main" id="{C570B036-8F00-A024-7FBC-01538E53533A}"/>
                  </a:ext>
                </a:extLst>
              </p:cNvPr>
              <p:cNvPicPr/>
              <p:nvPr/>
            </p:nvPicPr>
            <p:blipFill>
              <a:blip r:embed="rId32"/>
              <a:stretch>
                <a:fillRect/>
              </a:stretch>
            </p:blipFill>
            <p:spPr>
              <a:xfrm>
                <a:off x="5545559" y="4767738"/>
                <a:ext cx="1936086" cy="47589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9" name="Ink 48">
                <a:extLst>
                  <a:ext uri="{FF2B5EF4-FFF2-40B4-BE49-F238E27FC236}">
                    <a16:creationId xmlns:a16="http://schemas.microsoft.com/office/drawing/2014/main" id="{57183830-237C-4CB3-BDC9-3CFD88C0157F}"/>
                  </a:ext>
                </a:extLst>
              </p14:cNvPr>
              <p14:cNvContentPartPr/>
              <p14:nvPr/>
            </p14:nvContentPartPr>
            <p14:xfrm>
              <a:off x="2535962" y="4861685"/>
              <a:ext cx="929160" cy="1159560"/>
            </p14:xfrm>
          </p:contentPart>
        </mc:Choice>
        <mc:Fallback xmlns="">
          <p:pic>
            <p:nvPicPr>
              <p:cNvPr id="49" name="Ink 48">
                <a:extLst>
                  <a:ext uri="{FF2B5EF4-FFF2-40B4-BE49-F238E27FC236}">
                    <a16:creationId xmlns:a16="http://schemas.microsoft.com/office/drawing/2014/main" id="{57183830-237C-4CB3-BDC9-3CFD88C0157F}"/>
                  </a:ext>
                </a:extLst>
              </p:cNvPr>
              <p:cNvPicPr/>
              <p:nvPr/>
            </p:nvPicPr>
            <p:blipFill>
              <a:blip r:embed="rId34"/>
              <a:stretch>
                <a:fillRect/>
              </a:stretch>
            </p:blipFill>
            <p:spPr>
              <a:xfrm>
                <a:off x="2520476" y="4846210"/>
                <a:ext cx="959772" cy="1190151"/>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2C7CCF73-71A5-3D0A-320C-1F4AF6B7CFD8}"/>
                  </a:ext>
                </a:extLst>
              </p14:cNvPr>
              <p14:cNvContentPartPr/>
              <p14:nvPr/>
            </p14:nvContentPartPr>
            <p14:xfrm>
              <a:off x="7403522" y="1003565"/>
              <a:ext cx="102240" cy="3575160"/>
            </p14:xfrm>
          </p:contentPart>
        </mc:Choice>
        <mc:Fallback xmlns="">
          <p:pic>
            <p:nvPicPr>
              <p:cNvPr id="16" name="Ink 15">
                <a:extLst>
                  <a:ext uri="{FF2B5EF4-FFF2-40B4-BE49-F238E27FC236}">
                    <a16:creationId xmlns:a16="http://schemas.microsoft.com/office/drawing/2014/main" id="{2C7CCF73-71A5-3D0A-320C-1F4AF6B7CFD8}"/>
                  </a:ext>
                </a:extLst>
              </p:cNvPr>
              <p:cNvPicPr/>
              <p:nvPr/>
            </p:nvPicPr>
            <p:blipFill>
              <a:blip r:embed="rId36"/>
              <a:stretch>
                <a:fillRect/>
              </a:stretch>
            </p:blipFill>
            <p:spPr>
              <a:xfrm>
                <a:off x="7392722" y="992765"/>
                <a:ext cx="123480" cy="3596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2" name="Ink 51">
                <a:extLst>
                  <a:ext uri="{FF2B5EF4-FFF2-40B4-BE49-F238E27FC236}">
                    <a16:creationId xmlns:a16="http://schemas.microsoft.com/office/drawing/2014/main" id="{40E52AF8-ACDD-BEA3-8E7D-6C12A572F32E}"/>
                  </a:ext>
                </a:extLst>
              </p14:cNvPr>
              <p14:cNvContentPartPr/>
              <p14:nvPr/>
            </p14:nvContentPartPr>
            <p14:xfrm>
              <a:off x="7791962" y="1458245"/>
              <a:ext cx="2598840" cy="771120"/>
            </p14:xfrm>
          </p:contentPart>
        </mc:Choice>
        <mc:Fallback xmlns="">
          <p:pic>
            <p:nvPicPr>
              <p:cNvPr id="52" name="Ink 51">
                <a:extLst>
                  <a:ext uri="{FF2B5EF4-FFF2-40B4-BE49-F238E27FC236}">
                    <a16:creationId xmlns:a16="http://schemas.microsoft.com/office/drawing/2014/main" id="{40E52AF8-ACDD-BEA3-8E7D-6C12A572F32E}"/>
                  </a:ext>
                </a:extLst>
              </p:cNvPr>
              <p:cNvPicPr/>
              <p:nvPr/>
            </p:nvPicPr>
            <p:blipFill>
              <a:blip r:embed="rId38"/>
              <a:stretch>
                <a:fillRect/>
              </a:stretch>
            </p:blipFill>
            <p:spPr>
              <a:xfrm>
                <a:off x="7781162" y="1447445"/>
                <a:ext cx="2620080" cy="792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4" name="Ink 63">
                <a:extLst>
                  <a:ext uri="{FF2B5EF4-FFF2-40B4-BE49-F238E27FC236}">
                    <a16:creationId xmlns:a16="http://schemas.microsoft.com/office/drawing/2014/main" id="{7232549C-1BE3-CD59-DC92-2CA38AC5E245}"/>
                  </a:ext>
                </a:extLst>
              </p14:cNvPr>
              <p14:cNvContentPartPr/>
              <p14:nvPr/>
            </p14:nvContentPartPr>
            <p14:xfrm>
              <a:off x="9546962" y="2304965"/>
              <a:ext cx="744120" cy="768600"/>
            </p14:xfrm>
          </p:contentPart>
        </mc:Choice>
        <mc:Fallback xmlns="">
          <p:pic>
            <p:nvPicPr>
              <p:cNvPr id="64" name="Ink 63">
                <a:extLst>
                  <a:ext uri="{FF2B5EF4-FFF2-40B4-BE49-F238E27FC236}">
                    <a16:creationId xmlns:a16="http://schemas.microsoft.com/office/drawing/2014/main" id="{7232549C-1BE3-CD59-DC92-2CA38AC5E245}"/>
                  </a:ext>
                </a:extLst>
              </p:cNvPr>
              <p:cNvPicPr/>
              <p:nvPr/>
            </p:nvPicPr>
            <p:blipFill>
              <a:blip r:embed="rId40"/>
              <a:stretch>
                <a:fillRect/>
              </a:stretch>
            </p:blipFill>
            <p:spPr>
              <a:xfrm>
                <a:off x="9536162" y="2294170"/>
                <a:ext cx="765360" cy="78983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5" name="Ink 64">
                <a:extLst>
                  <a:ext uri="{FF2B5EF4-FFF2-40B4-BE49-F238E27FC236}">
                    <a16:creationId xmlns:a16="http://schemas.microsoft.com/office/drawing/2014/main" id="{C476C89A-7176-2F67-1F8B-C7EC3873C947}"/>
                  </a:ext>
                </a:extLst>
              </p14:cNvPr>
              <p14:cNvContentPartPr/>
              <p14:nvPr/>
            </p14:nvContentPartPr>
            <p14:xfrm>
              <a:off x="8007242" y="2438165"/>
              <a:ext cx="1141560" cy="431640"/>
            </p14:xfrm>
          </p:contentPart>
        </mc:Choice>
        <mc:Fallback xmlns="">
          <p:pic>
            <p:nvPicPr>
              <p:cNvPr id="65" name="Ink 64">
                <a:extLst>
                  <a:ext uri="{FF2B5EF4-FFF2-40B4-BE49-F238E27FC236}">
                    <a16:creationId xmlns:a16="http://schemas.microsoft.com/office/drawing/2014/main" id="{C476C89A-7176-2F67-1F8B-C7EC3873C947}"/>
                  </a:ext>
                </a:extLst>
              </p:cNvPr>
              <p:cNvPicPr/>
              <p:nvPr/>
            </p:nvPicPr>
            <p:blipFill>
              <a:blip r:embed="rId42"/>
              <a:stretch>
                <a:fillRect/>
              </a:stretch>
            </p:blipFill>
            <p:spPr>
              <a:xfrm>
                <a:off x="7996442" y="2427356"/>
                <a:ext cx="1162800" cy="452898"/>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3" name="Ink 72">
                <a:extLst>
                  <a:ext uri="{FF2B5EF4-FFF2-40B4-BE49-F238E27FC236}">
                    <a16:creationId xmlns:a16="http://schemas.microsoft.com/office/drawing/2014/main" id="{727F293B-91D9-BD94-EA99-F371AE06F6E6}"/>
                  </a:ext>
                </a:extLst>
              </p14:cNvPr>
              <p14:cNvContentPartPr/>
              <p14:nvPr/>
            </p14:nvContentPartPr>
            <p14:xfrm>
              <a:off x="7788362" y="3316205"/>
              <a:ext cx="2789640" cy="1238040"/>
            </p14:xfrm>
          </p:contentPart>
        </mc:Choice>
        <mc:Fallback xmlns="">
          <p:pic>
            <p:nvPicPr>
              <p:cNvPr id="73" name="Ink 72">
                <a:extLst>
                  <a:ext uri="{FF2B5EF4-FFF2-40B4-BE49-F238E27FC236}">
                    <a16:creationId xmlns:a16="http://schemas.microsoft.com/office/drawing/2014/main" id="{727F293B-91D9-BD94-EA99-F371AE06F6E6}"/>
                  </a:ext>
                </a:extLst>
              </p:cNvPr>
              <p:cNvPicPr/>
              <p:nvPr/>
            </p:nvPicPr>
            <p:blipFill>
              <a:blip r:embed="rId44"/>
              <a:stretch>
                <a:fillRect/>
              </a:stretch>
            </p:blipFill>
            <p:spPr>
              <a:xfrm>
                <a:off x="7777561" y="3305405"/>
                <a:ext cx="2810883" cy="1259280"/>
              </a:xfrm>
              <a:prstGeom prst="rect">
                <a:avLst/>
              </a:prstGeom>
            </p:spPr>
          </p:pic>
        </mc:Fallback>
      </mc:AlternateContent>
    </p:spTree>
    <p:extLst>
      <p:ext uri="{BB962C8B-B14F-4D97-AF65-F5344CB8AC3E}">
        <p14:creationId xmlns:p14="http://schemas.microsoft.com/office/powerpoint/2010/main" val="2209986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8D166-5031-CB40-72D5-753D1581AA2B}"/>
              </a:ext>
            </a:extLst>
          </p:cNvPr>
          <p:cNvSpPr txBox="1"/>
          <p:nvPr/>
        </p:nvSpPr>
        <p:spPr>
          <a:xfrm>
            <a:off x="5854714" y="496650"/>
            <a:ext cx="4383444" cy="630942"/>
          </a:xfrm>
          <a:prstGeom prst="rect">
            <a:avLst/>
          </a:prstGeom>
          <a:noFill/>
        </p:spPr>
        <p:txBody>
          <a:bodyPr wrap="none" rtlCol="0">
            <a:spAutoFit/>
          </a:bodyPr>
          <a:lstStyle/>
          <a:p>
            <a:r>
              <a:rPr lang="en-US" sz="3500"/>
              <a:t>Roadmap to ML so far</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77" name="Ink 76">
                <a:extLst>
                  <a:ext uri="{FF2B5EF4-FFF2-40B4-BE49-F238E27FC236}">
                    <a16:creationId xmlns:a16="http://schemas.microsoft.com/office/drawing/2014/main" id="{270C12CF-5F48-9D58-0A77-118B7630E6F5}"/>
                  </a:ext>
                </a:extLst>
              </p14:cNvPr>
              <p14:cNvContentPartPr/>
              <p14:nvPr/>
            </p14:nvContentPartPr>
            <p14:xfrm>
              <a:off x="4969620" y="2037981"/>
              <a:ext cx="3631320" cy="1361880"/>
            </p14:xfrm>
          </p:contentPart>
        </mc:Choice>
        <mc:Fallback xmlns="">
          <p:pic>
            <p:nvPicPr>
              <p:cNvPr id="77" name="Ink 76">
                <a:extLst>
                  <a:ext uri="{FF2B5EF4-FFF2-40B4-BE49-F238E27FC236}">
                    <a16:creationId xmlns:a16="http://schemas.microsoft.com/office/drawing/2014/main" id="{270C12CF-5F48-9D58-0A77-118B7630E6F5}"/>
                  </a:ext>
                </a:extLst>
              </p:cNvPr>
              <p:cNvPicPr/>
              <p:nvPr/>
            </p:nvPicPr>
            <p:blipFill>
              <a:blip r:embed="rId3"/>
              <a:stretch>
                <a:fillRect/>
              </a:stretch>
            </p:blipFill>
            <p:spPr>
              <a:xfrm>
                <a:off x="4958819" y="2027178"/>
                <a:ext cx="3652562" cy="138312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84" name="Ink 83">
                <a:extLst>
                  <a:ext uri="{FF2B5EF4-FFF2-40B4-BE49-F238E27FC236}">
                    <a16:creationId xmlns:a16="http://schemas.microsoft.com/office/drawing/2014/main" id="{EE6BA627-7073-E5BF-F2D1-4BAF46E21E39}"/>
                  </a:ext>
                </a:extLst>
              </p14:cNvPr>
              <p14:cNvContentPartPr/>
              <p14:nvPr/>
            </p14:nvContentPartPr>
            <p14:xfrm>
              <a:off x="809280" y="1284501"/>
              <a:ext cx="846720" cy="515160"/>
            </p14:xfrm>
          </p:contentPart>
        </mc:Choice>
        <mc:Fallback xmlns="">
          <p:pic>
            <p:nvPicPr>
              <p:cNvPr id="84" name="Ink 83">
                <a:extLst>
                  <a:ext uri="{FF2B5EF4-FFF2-40B4-BE49-F238E27FC236}">
                    <a16:creationId xmlns:a16="http://schemas.microsoft.com/office/drawing/2014/main" id="{EE6BA627-7073-E5BF-F2D1-4BAF46E21E39}"/>
                  </a:ext>
                </a:extLst>
              </p:cNvPr>
              <p:cNvPicPr/>
              <p:nvPr/>
            </p:nvPicPr>
            <p:blipFill>
              <a:blip r:embed="rId5"/>
              <a:stretch>
                <a:fillRect/>
              </a:stretch>
            </p:blipFill>
            <p:spPr>
              <a:xfrm>
                <a:off x="798480" y="1273701"/>
                <a:ext cx="867960" cy="53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95" name="Ink 94">
                <a:extLst>
                  <a:ext uri="{FF2B5EF4-FFF2-40B4-BE49-F238E27FC236}">
                    <a16:creationId xmlns:a16="http://schemas.microsoft.com/office/drawing/2014/main" id="{DE82BF2E-8B27-56FD-4D0A-564DF3857377}"/>
                  </a:ext>
                </a:extLst>
              </p14:cNvPr>
              <p14:cNvContentPartPr/>
              <p14:nvPr/>
            </p14:nvContentPartPr>
            <p14:xfrm>
              <a:off x="1168920" y="1085061"/>
              <a:ext cx="1752120" cy="1496160"/>
            </p14:xfrm>
          </p:contentPart>
        </mc:Choice>
        <mc:Fallback xmlns="">
          <p:pic>
            <p:nvPicPr>
              <p:cNvPr id="95" name="Ink 94">
                <a:extLst>
                  <a:ext uri="{FF2B5EF4-FFF2-40B4-BE49-F238E27FC236}">
                    <a16:creationId xmlns:a16="http://schemas.microsoft.com/office/drawing/2014/main" id="{DE82BF2E-8B27-56FD-4D0A-564DF3857377}"/>
                  </a:ext>
                </a:extLst>
              </p:cNvPr>
              <p:cNvPicPr/>
              <p:nvPr/>
            </p:nvPicPr>
            <p:blipFill>
              <a:blip r:embed="rId7"/>
              <a:stretch>
                <a:fillRect/>
              </a:stretch>
            </p:blipFill>
            <p:spPr>
              <a:xfrm>
                <a:off x="1158122" y="1074261"/>
                <a:ext cx="1773356" cy="151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97" name="Ink 96">
                <a:extLst>
                  <a:ext uri="{FF2B5EF4-FFF2-40B4-BE49-F238E27FC236}">
                    <a16:creationId xmlns:a16="http://schemas.microsoft.com/office/drawing/2014/main" id="{ED5F3EDB-8F3F-2A8C-3E69-D7D99FDCFF98}"/>
                  </a:ext>
                </a:extLst>
              </p14:cNvPr>
              <p14:cNvContentPartPr/>
              <p14:nvPr/>
            </p14:nvContentPartPr>
            <p14:xfrm>
              <a:off x="3222360" y="1253181"/>
              <a:ext cx="7125840" cy="4477680"/>
            </p14:xfrm>
          </p:contentPart>
        </mc:Choice>
        <mc:Fallback xmlns="">
          <p:pic>
            <p:nvPicPr>
              <p:cNvPr id="97" name="Ink 96">
                <a:extLst>
                  <a:ext uri="{FF2B5EF4-FFF2-40B4-BE49-F238E27FC236}">
                    <a16:creationId xmlns:a16="http://schemas.microsoft.com/office/drawing/2014/main" id="{ED5F3EDB-8F3F-2A8C-3E69-D7D99FDCFF98}"/>
                  </a:ext>
                </a:extLst>
              </p:cNvPr>
              <p:cNvPicPr/>
              <p:nvPr/>
            </p:nvPicPr>
            <p:blipFill>
              <a:blip r:embed="rId9"/>
              <a:stretch>
                <a:fillRect/>
              </a:stretch>
            </p:blipFill>
            <p:spPr>
              <a:xfrm>
                <a:off x="3211561" y="1242381"/>
                <a:ext cx="7147079" cy="449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38" name="Ink 137">
                <a:extLst>
                  <a:ext uri="{FF2B5EF4-FFF2-40B4-BE49-F238E27FC236}">
                    <a16:creationId xmlns:a16="http://schemas.microsoft.com/office/drawing/2014/main" id="{400B1F54-AB83-28A4-E5C1-4C9FE22CB5C2}"/>
                  </a:ext>
                </a:extLst>
              </p14:cNvPr>
              <p14:cNvContentPartPr/>
              <p14:nvPr/>
            </p14:nvContentPartPr>
            <p14:xfrm>
              <a:off x="2940840" y="4995381"/>
              <a:ext cx="3926880" cy="1723320"/>
            </p14:xfrm>
          </p:contentPart>
        </mc:Choice>
        <mc:Fallback xmlns="">
          <p:pic>
            <p:nvPicPr>
              <p:cNvPr id="138" name="Ink 137">
                <a:extLst>
                  <a:ext uri="{FF2B5EF4-FFF2-40B4-BE49-F238E27FC236}">
                    <a16:creationId xmlns:a16="http://schemas.microsoft.com/office/drawing/2014/main" id="{400B1F54-AB83-28A4-E5C1-4C9FE22CB5C2}"/>
                  </a:ext>
                </a:extLst>
              </p:cNvPr>
              <p:cNvPicPr/>
              <p:nvPr/>
            </p:nvPicPr>
            <p:blipFill>
              <a:blip r:embed="rId11"/>
              <a:stretch>
                <a:fillRect/>
              </a:stretch>
            </p:blipFill>
            <p:spPr>
              <a:xfrm>
                <a:off x="2930039" y="4984579"/>
                <a:ext cx="3948122" cy="17445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91" name="Ink 190">
                <a:extLst>
                  <a:ext uri="{FF2B5EF4-FFF2-40B4-BE49-F238E27FC236}">
                    <a16:creationId xmlns:a16="http://schemas.microsoft.com/office/drawing/2014/main" id="{E767BD39-9DC2-2F09-E787-1724B521ACAA}"/>
                  </a:ext>
                </a:extLst>
              </p14:cNvPr>
              <p14:cNvContentPartPr/>
              <p14:nvPr/>
            </p14:nvContentPartPr>
            <p14:xfrm>
              <a:off x="10365120" y="5492181"/>
              <a:ext cx="1566360" cy="662040"/>
            </p14:xfrm>
          </p:contentPart>
        </mc:Choice>
        <mc:Fallback xmlns="">
          <p:pic>
            <p:nvPicPr>
              <p:cNvPr id="191" name="Ink 190">
                <a:extLst>
                  <a:ext uri="{FF2B5EF4-FFF2-40B4-BE49-F238E27FC236}">
                    <a16:creationId xmlns:a16="http://schemas.microsoft.com/office/drawing/2014/main" id="{E767BD39-9DC2-2F09-E787-1724B521ACAA}"/>
                  </a:ext>
                </a:extLst>
              </p:cNvPr>
              <p:cNvPicPr/>
              <p:nvPr/>
            </p:nvPicPr>
            <p:blipFill>
              <a:blip r:embed="rId13"/>
              <a:stretch>
                <a:fillRect/>
              </a:stretch>
            </p:blipFill>
            <p:spPr>
              <a:xfrm>
                <a:off x="10354318" y="5481381"/>
                <a:ext cx="1587605" cy="68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92" name="Ink 191">
                <a:extLst>
                  <a:ext uri="{FF2B5EF4-FFF2-40B4-BE49-F238E27FC236}">
                    <a16:creationId xmlns:a16="http://schemas.microsoft.com/office/drawing/2014/main" id="{9970D39C-0358-4857-63C7-17B0BD561D9F}"/>
                  </a:ext>
                </a:extLst>
              </p14:cNvPr>
              <p14:cNvContentPartPr/>
              <p14:nvPr/>
            </p14:nvContentPartPr>
            <p14:xfrm>
              <a:off x="11018520" y="4408941"/>
              <a:ext cx="423720" cy="644760"/>
            </p14:xfrm>
          </p:contentPart>
        </mc:Choice>
        <mc:Fallback xmlns="">
          <p:pic>
            <p:nvPicPr>
              <p:cNvPr id="192" name="Ink 191">
                <a:extLst>
                  <a:ext uri="{FF2B5EF4-FFF2-40B4-BE49-F238E27FC236}">
                    <a16:creationId xmlns:a16="http://schemas.microsoft.com/office/drawing/2014/main" id="{9970D39C-0358-4857-63C7-17B0BD561D9F}"/>
                  </a:ext>
                </a:extLst>
              </p:cNvPr>
              <p:cNvPicPr/>
              <p:nvPr/>
            </p:nvPicPr>
            <p:blipFill>
              <a:blip r:embed="rId15"/>
              <a:stretch>
                <a:fillRect/>
              </a:stretch>
            </p:blipFill>
            <p:spPr>
              <a:xfrm>
                <a:off x="11007720" y="4398141"/>
                <a:ext cx="444960" cy="66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93" name="Ink 192">
                <a:extLst>
                  <a:ext uri="{FF2B5EF4-FFF2-40B4-BE49-F238E27FC236}">
                    <a16:creationId xmlns:a16="http://schemas.microsoft.com/office/drawing/2014/main" id="{F24E8F13-338E-940D-4D6C-A6B67B9A5D25}"/>
                  </a:ext>
                </a:extLst>
              </p14:cNvPr>
              <p14:cNvContentPartPr/>
              <p14:nvPr/>
            </p14:nvContentPartPr>
            <p14:xfrm>
              <a:off x="9571680" y="4585341"/>
              <a:ext cx="1231920" cy="543960"/>
            </p14:xfrm>
          </p:contentPart>
        </mc:Choice>
        <mc:Fallback xmlns="">
          <p:pic>
            <p:nvPicPr>
              <p:cNvPr id="193" name="Ink 192">
                <a:extLst>
                  <a:ext uri="{FF2B5EF4-FFF2-40B4-BE49-F238E27FC236}">
                    <a16:creationId xmlns:a16="http://schemas.microsoft.com/office/drawing/2014/main" id="{F24E8F13-338E-940D-4D6C-A6B67B9A5D25}"/>
                  </a:ext>
                </a:extLst>
              </p:cNvPr>
              <p:cNvPicPr/>
              <p:nvPr/>
            </p:nvPicPr>
            <p:blipFill>
              <a:blip r:embed="rId17"/>
              <a:stretch>
                <a:fillRect/>
              </a:stretch>
            </p:blipFill>
            <p:spPr>
              <a:xfrm>
                <a:off x="9560883" y="4574541"/>
                <a:ext cx="1253154" cy="565200"/>
              </a:xfrm>
              <a:prstGeom prst="rect">
                <a:avLst/>
              </a:prstGeom>
            </p:spPr>
          </p:pic>
        </mc:Fallback>
      </mc:AlternateContent>
      <p:pic>
        <p:nvPicPr>
          <p:cNvPr id="23" name="Picture 22">
            <a:extLst>
              <a:ext uri="{FF2B5EF4-FFF2-40B4-BE49-F238E27FC236}">
                <a16:creationId xmlns:a16="http://schemas.microsoft.com/office/drawing/2014/main" id="{002782FF-9724-9CB1-151F-6FB8F15DCE3C}"/>
              </a:ext>
            </a:extLst>
          </p:cNvPr>
          <p:cNvPicPr>
            <a:picLocks noChangeAspect="1"/>
          </p:cNvPicPr>
          <p:nvPr/>
        </p:nvPicPr>
        <p:blipFill>
          <a:blip r:embed="rId18"/>
          <a:stretch>
            <a:fillRect/>
          </a:stretch>
        </p:blipFill>
        <p:spPr>
          <a:xfrm>
            <a:off x="3177745" y="736163"/>
            <a:ext cx="1112372" cy="873350"/>
          </a:xfrm>
          <a:prstGeom prst="rect">
            <a:avLst/>
          </a:prstGeom>
        </p:spPr>
      </p:pic>
      <p:pic>
        <p:nvPicPr>
          <p:cNvPr id="80" name="Picture 79">
            <a:extLst>
              <a:ext uri="{FF2B5EF4-FFF2-40B4-BE49-F238E27FC236}">
                <a16:creationId xmlns:a16="http://schemas.microsoft.com/office/drawing/2014/main" id="{C304B760-9EDF-070B-EEA8-84E9BB2F782A}"/>
              </a:ext>
            </a:extLst>
          </p:cNvPr>
          <p:cNvPicPr>
            <a:picLocks noChangeAspect="1"/>
          </p:cNvPicPr>
          <p:nvPr/>
        </p:nvPicPr>
        <p:blipFill>
          <a:blip r:embed="rId19"/>
          <a:stretch>
            <a:fillRect/>
          </a:stretch>
        </p:blipFill>
        <p:spPr>
          <a:xfrm>
            <a:off x="3706588" y="2727740"/>
            <a:ext cx="1112372" cy="873350"/>
          </a:xfrm>
          <a:prstGeom prst="rect">
            <a:avLst/>
          </a:prstGeom>
        </p:spPr>
      </p:pic>
      <p:pic>
        <p:nvPicPr>
          <p:cNvPr id="82" name="Picture 81">
            <a:extLst>
              <a:ext uri="{FF2B5EF4-FFF2-40B4-BE49-F238E27FC236}">
                <a16:creationId xmlns:a16="http://schemas.microsoft.com/office/drawing/2014/main" id="{DB38FFDC-2934-73F4-E94D-C16C696B5E83}"/>
              </a:ext>
            </a:extLst>
          </p:cNvPr>
          <p:cNvPicPr>
            <a:picLocks noChangeAspect="1"/>
          </p:cNvPicPr>
          <p:nvPr/>
        </p:nvPicPr>
        <p:blipFill>
          <a:blip r:embed="rId20"/>
          <a:stretch>
            <a:fillRect/>
          </a:stretch>
        </p:blipFill>
        <p:spPr>
          <a:xfrm>
            <a:off x="5231005" y="3916879"/>
            <a:ext cx="1247419" cy="1102370"/>
          </a:xfrm>
          <a:prstGeom prst="rect">
            <a:avLst/>
          </a:prstGeom>
        </p:spPr>
      </p:pic>
      <p:pic>
        <p:nvPicPr>
          <p:cNvPr id="96" name="Picture 95">
            <a:extLst>
              <a:ext uri="{FF2B5EF4-FFF2-40B4-BE49-F238E27FC236}">
                <a16:creationId xmlns:a16="http://schemas.microsoft.com/office/drawing/2014/main" id="{E62D8317-C0DD-9628-307D-A79388273DDE}"/>
              </a:ext>
            </a:extLst>
          </p:cNvPr>
          <p:cNvPicPr>
            <a:picLocks noChangeAspect="1"/>
          </p:cNvPicPr>
          <p:nvPr/>
        </p:nvPicPr>
        <p:blipFill>
          <a:blip r:embed="rId21"/>
          <a:stretch>
            <a:fillRect/>
          </a:stretch>
        </p:blipFill>
        <p:spPr>
          <a:xfrm>
            <a:off x="7984980" y="5165053"/>
            <a:ext cx="1231920" cy="928829"/>
          </a:xfrm>
          <a:prstGeom prst="rect">
            <a:avLst/>
          </a:prstGeom>
        </p:spPr>
      </p:pic>
    </p:spTree>
    <p:extLst>
      <p:ext uri="{BB962C8B-B14F-4D97-AF65-F5344CB8AC3E}">
        <p14:creationId xmlns:p14="http://schemas.microsoft.com/office/powerpoint/2010/main" val="1344272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D61EE-6948-371F-0B51-D329CC83259F}"/>
              </a:ext>
            </a:extLst>
          </p:cNvPr>
          <p:cNvPicPr>
            <a:picLocks noChangeAspect="1"/>
          </p:cNvPicPr>
          <p:nvPr/>
        </p:nvPicPr>
        <p:blipFill>
          <a:blip r:embed="rId3"/>
          <a:stretch>
            <a:fillRect/>
          </a:stretch>
        </p:blipFill>
        <p:spPr>
          <a:xfrm>
            <a:off x="1225604" y="89300"/>
            <a:ext cx="9740791" cy="6679399"/>
          </a:xfrm>
          <a:prstGeom prst="rect">
            <a:avLst/>
          </a:prstGeom>
        </p:spPr>
      </p:pic>
    </p:spTree>
    <p:extLst>
      <p:ext uri="{BB962C8B-B14F-4D97-AF65-F5344CB8AC3E}">
        <p14:creationId xmlns:p14="http://schemas.microsoft.com/office/powerpoint/2010/main" val="2222717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81A04-5FE2-6A45-A70D-CB911FB6C54A}"/>
              </a:ext>
            </a:extLst>
          </p:cNvPr>
          <p:cNvPicPr>
            <a:picLocks noChangeAspect="1"/>
          </p:cNvPicPr>
          <p:nvPr/>
        </p:nvPicPr>
        <p:blipFill>
          <a:blip r:embed="rId3"/>
          <a:stretch>
            <a:fillRect/>
          </a:stretch>
        </p:blipFill>
        <p:spPr>
          <a:xfrm>
            <a:off x="1073344" y="159954"/>
            <a:ext cx="10342801" cy="6538092"/>
          </a:xfrm>
          <a:prstGeom prst="rect">
            <a:avLst/>
          </a:prstGeom>
        </p:spPr>
      </p:pic>
    </p:spTree>
    <p:extLst>
      <p:ext uri="{BB962C8B-B14F-4D97-AF65-F5344CB8AC3E}">
        <p14:creationId xmlns:p14="http://schemas.microsoft.com/office/powerpoint/2010/main" val="478611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863B99-52CF-8D3D-C508-CD21A35CB9AD}"/>
              </a:ext>
            </a:extLst>
          </p:cNvPr>
          <p:cNvPicPr>
            <a:picLocks noChangeAspect="1"/>
          </p:cNvPicPr>
          <p:nvPr/>
        </p:nvPicPr>
        <p:blipFill>
          <a:blip r:embed="rId3"/>
          <a:stretch>
            <a:fillRect/>
          </a:stretch>
        </p:blipFill>
        <p:spPr>
          <a:xfrm>
            <a:off x="1361180" y="3906981"/>
            <a:ext cx="9469639" cy="2354444"/>
          </a:xfrm>
          <a:prstGeom prst="rect">
            <a:avLst/>
          </a:prstGeom>
        </p:spPr>
      </p:pic>
      <p:pic>
        <p:nvPicPr>
          <p:cNvPr id="7" name="Picture 6">
            <a:extLst>
              <a:ext uri="{FF2B5EF4-FFF2-40B4-BE49-F238E27FC236}">
                <a16:creationId xmlns:a16="http://schemas.microsoft.com/office/drawing/2014/main" id="{BE5DD29B-4C84-E15D-18F5-F743E6191353}"/>
              </a:ext>
            </a:extLst>
          </p:cNvPr>
          <p:cNvPicPr>
            <a:picLocks noChangeAspect="1"/>
          </p:cNvPicPr>
          <p:nvPr/>
        </p:nvPicPr>
        <p:blipFill>
          <a:blip r:embed="rId4"/>
          <a:stretch>
            <a:fillRect/>
          </a:stretch>
        </p:blipFill>
        <p:spPr>
          <a:xfrm>
            <a:off x="1361180" y="1617234"/>
            <a:ext cx="7772400" cy="1953895"/>
          </a:xfrm>
          <a:prstGeom prst="rect">
            <a:avLst/>
          </a:prstGeom>
        </p:spPr>
      </p:pic>
      <p:sp>
        <p:nvSpPr>
          <p:cNvPr id="9" name="TextBox 8">
            <a:extLst>
              <a:ext uri="{FF2B5EF4-FFF2-40B4-BE49-F238E27FC236}">
                <a16:creationId xmlns:a16="http://schemas.microsoft.com/office/drawing/2014/main" id="{189D7AF9-59C7-6332-4CD0-5508DF86BE1A}"/>
              </a:ext>
            </a:extLst>
          </p:cNvPr>
          <p:cNvSpPr txBox="1"/>
          <p:nvPr/>
        </p:nvSpPr>
        <p:spPr>
          <a:xfrm>
            <a:off x="1156138" y="227243"/>
            <a:ext cx="6096000" cy="492443"/>
          </a:xfrm>
          <a:prstGeom prst="rect">
            <a:avLst/>
          </a:prstGeom>
          <a:noFill/>
        </p:spPr>
        <p:txBody>
          <a:bodyPr wrap="square">
            <a:spAutoFit/>
          </a:bodyPr>
          <a:lstStyle/>
          <a:p>
            <a:r>
              <a:rPr lang="en-US" sz="2600" b="1">
                <a:solidFill>
                  <a:srgbClr val="FF0000"/>
                </a:solidFill>
              </a:rPr>
              <a:t>Practice exercises</a:t>
            </a: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E2844-33BD-1A8C-C25A-76B72EE6A977}"/>
              </a:ext>
            </a:extLst>
          </p:cNvPr>
          <p:cNvSpPr txBox="1"/>
          <p:nvPr/>
        </p:nvSpPr>
        <p:spPr>
          <a:xfrm>
            <a:off x="861849" y="451946"/>
            <a:ext cx="1861407" cy="584775"/>
          </a:xfrm>
          <a:prstGeom prst="rect">
            <a:avLst/>
          </a:prstGeom>
          <a:noFill/>
        </p:spPr>
        <p:txBody>
          <a:bodyPr wrap="square" rtlCol="0">
            <a:spAutoFit/>
          </a:bodyPr>
          <a:lstStyle/>
          <a:p>
            <a:r>
              <a:rPr lang="en-US" sz="3200"/>
              <a:t>Solutions</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5802631C-5752-DD08-2535-AC3BAAAC8D5D}"/>
                  </a:ext>
                </a:extLst>
              </p14:cNvPr>
              <p14:cNvContentPartPr/>
              <p14:nvPr/>
            </p14:nvContentPartPr>
            <p14:xfrm>
              <a:off x="1695690" y="1296698"/>
              <a:ext cx="1113480" cy="810000"/>
            </p14:xfrm>
          </p:contentPart>
        </mc:Choice>
        <mc:Fallback xmlns="">
          <p:pic>
            <p:nvPicPr>
              <p:cNvPr id="12" name="Ink 11">
                <a:extLst>
                  <a:ext uri="{FF2B5EF4-FFF2-40B4-BE49-F238E27FC236}">
                    <a16:creationId xmlns:a16="http://schemas.microsoft.com/office/drawing/2014/main" id="{5802631C-5752-DD08-2535-AC3BAAAC8D5D}"/>
                  </a:ext>
                </a:extLst>
              </p:cNvPr>
              <p:cNvPicPr/>
              <p:nvPr/>
            </p:nvPicPr>
            <p:blipFill>
              <a:blip r:embed="rId4"/>
              <a:stretch>
                <a:fillRect/>
              </a:stretch>
            </p:blipFill>
            <p:spPr>
              <a:xfrm>
                <a:off x="1680205" y="1281218"/>
                <a:ext cx="1144090" cy="84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6CF17166-4402-9E90-D224-7FD8AA915735}"/>
                  </a:ext>
                </a:extLst>
              </p14:cNvPr>
              <p14:cNvContentPartPr/>
              <p14:nvPr/>
            </p14:nvContentPartPr>
            <p14:xfrm>
              <a:off x="1219410" y="1337738"/>
              <a:ext cx="208800" cy="630720"/>
            </p14:xfrm>
          </p:contentPart>
        </mc:Choice>
        <mc:Fallback xmlns="">
          <p:pic>
            <p:nvPicPr>
              <p:cNvPr id="13" name="Ink 12">
                <a:extLst>
                  <a:ext uri="{FF2B5EF4-FFF2-40B4-BE49-F238E27FC236}">
                    <a16:creationId xmlns:a16="http://schemas.microsoft.com/office/drawing/2014/main" id="{6CF17166-4402-9E90-D224-7FD8AA915735}"/>
                  </a:ext>
                </a:extLst>
              </p:cNvPr>
              <p:cNvPicPr/>
              <p:nvPr/>
            </p:nvPicPr>
            <p:blipFill>
              <a:blip r:embed="rId6"/>
              <a:stretch>
                <a:fillRect/>
              </a:stretch>
            </p:blipFill>
            <p:spPr>
              <a:xfrm>
                <a:off x="1203957" y="1322258"/>
                <a:ext cx="239347" cy="66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B24AF7F4-5EB7-AA26-DDE8-29194FBE51BB}"/>
                  </a:ext>
                </a:extLst>
              </p14:cNvPr>
              <p14:cNvContentPartPr/>
              <p14:nvPr/>
            </p14:nvContentPartPr>
            <p14:xfrm>
              <a:off x="3243330" y="1221818"/>
              <a:ext cx="786960" cy="549720"/>
            </p14:xfrm>
          </p:contentPart>
        </mc:Choice>
        <mc:Fallback xmlns="">
          <p:pic>
            <p:nvPicPr>
              <p:cNvPr id="19" name="Ink 18">
                <a:extLst>
                  <a:ext uri="{FF2B5EF4-FFF2-40B4-BE49-F238E27FC236}">
                    <a16:creationId xmlns:a16="http://schemas.microsoft.com/office/drawing/2014/main" id="{B24AF7F4-5EB7-AA26-DDE8-29194FBE51BB}"/>
                  </a:ext>
                </a:extLst>
              </p:cNvPr>
              <p:cNvPicPr/>
              <p:nvPr/>
            </p:nvPicPr>
            <p:blipFill>
              <a:blip r:embed="rId8"/>
              <a:stretch>
                <a:fillRect/>
              </a:stretch>
            </p:blipFill>
            <p:spPr>
              <a:xfrm>
                <a:off x="3227857" y="1206328"/>
                <a:ext cx="817546" cy="5803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BBC9CBD1-CCE0-3872-53C4-28CA41658F9D}"/>
                  </a:ext>
                </a:extLst>
              </p14:cNvPr>
              <p14:cNvContentPartPr/>
              <p14:nvPr/>
            </p14:nvContentPartPr>
            <p14:xfrm>
              <a:off x="4940010" y="1123538"/>
              <a:ext cx="647280" cy="746280"/>
            </p14:xfrm>
          </p:contentPart>
        </mc:Choice>
        <mc:Fallback xmlns="">
          <p:pic>
            <p:nvPicPr>
              <p:cNvPr id="28" name="Ink 27">
                <a:extLst>
                  <a:ext uri="{FF2B5EF4-FFF2-40B4-BE49-F238E27FC236}">
                    <a16:creationId xmlns:a16="http://schemas.microsoft.com/office/drawing/2014/main" id="{BBC9CBD1-CCE0-3872-53C4-28CA41658F9D}"/>
                  </a:ext>
                </a:extLst>
              </p:cNvPr>
              <p:cNvPicPr/>
              <p:nvPr/>
            </p:nvPicPr>
            <p:blipFill>
              <a:blip r:embed="rId10"/>
              <a:stretch>
                <a:fillRect/>
              </a:stretch>
            </p:blipFill>
            <p:spPr>
              <a:xfrm>
                <a:off x="4924530" y="1108058"/>
                <a:ext cx="677880" cy="776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66BEB057-3872-C5A0-9B89-52A0E38CF1B8}"/>
                  </a:ext>
                </a:extLst>
              </p14:cNvPr>
              <p14:cNvContentPartPr/>
              <p14:nvPr/>
            </p14:nvContentPartPr>
            <p14:xfrm>
              <a:off x="4342410" y="1103378"/>
              <a:ext cx="401400" cy="881280"/>
            </p14:xfrm>
          </p:contentPart>
        </mc:Choice>
        <mc:Fallback xmlns="">
          <p:pic>
            <p:nvPicPr>
              <p:cNvPr id="29" name="Ink 28">
                <a:extLst>
                  <a:ext uri="{FF2B5EF4-FFF2-40B4-BE49-F238E27FC236}">
                    <a16:creationId xmlns:a16="http://schemas.microsoft.com/office/drawing/2014/main" id="{66BEB057-3872-C5A0-9B89-52A0E38CF1B8}"/>
                  </a:ext>
                </a:extLst>
              </p:cNvPr>
              <p:cNvPicPr/>
              <p:nvPr/>
            </p:nvPicPr>
            <p:blipFill>
              <a:blip r:embed="rId12"/>
              <a:stretch>
                <a:fillRect/>
              </a:stretch>
            </p:blipFill>
            <p:spPr>
              <a:xfrm>
                <a:off x="4326916" y="1087892"/>
                <a:ext cx="432027" cy="91189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FB23893E-E077-E47B-A249-62CC627A5319}"/>
                  </a:ext>
                </a:extLst>
              </p14:cNvPr>
              <p14:cNvContentPartPr/>
              <p14:nvPr/>
            </p14:nvContentPartPr>
            <p14:xfrm>
              <a:off x="5753250" y="820418"/>
              <a:ext cx="1031760" cy="820080"/>
            </p14:xfrm>
          </p:contentPart>
        </mc:Choice>
        <mc:Fallback xmlns="">
          <p:pic>
            <p:nvPicPr>
              <p:cNvPr id="37" name="Ink 36">
                <a:extLst>
                  <a:ext uri="{FF2B5EF4-FFF2-40B4-BE49-F238E27FC236}">
                    <a16:creationId xmlns:a16="http://schemas.microsoft.com/office/drawing/2014/main" id="{FB23893E-E077-E47B-A249-62CC627A5319}"/>
                  </a:ext>
                </a:extLst>
              </p:cNvPr>
              <p:cNvPicPr/>
              <p:nvPr/>
            </p:nvPicPr>
            <p:blipFill>
              <a:blip r:embed="rId14"/>
              <a:stretch>
                <a:fillRect/>
              </a:stretch>
            </p:blipFill>
            <p:spPr>
              <a:xfrm>
                <a:off x="5737765" y="804938"/>
                <a:ext cx="1062371" cy="85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650A373E-A951-06BD-6950-48E0BC5E9A97}"/>
                  </a:ext>
                </a:extLst>
              </p14:cNvPr>
              <p14:cNvContentPartPr/>
              <p14:nvPr/>
            </p14:nvContentPartPr>
            <p14:xfrm>
              <a:off x="6866370" y="1582538"/>
              <a:ext cx="180720" cy="205200"/>
            </p14:xfrm>
          </p:contentPart>
        </mc:Choice>
        <mc:Fallback xmlns="">
          <p:pic>
            <p:nvPicPr>
              <p:cNvPr id="38" name="Ink 37">
                <a:extLst>
                  <a:ext uri="{FF2B5EF4-FFF2-40B4-BE49-F238E27FC236}">
                    <a16:creationId xmlns:a16="http://schemas.microsoft.com/office/drawing/2014/main" id="{650A373E-A951-06BD-6950-48E0BC5E9A97}"/>
                  </a:ext>
                </a:extLst>
              </p:cNvPr>
              <p:cNvPicPr/>
              <p:nvPr/>
            </p:nvPicPr>
            <p:blipFill>
              <a:blip r:embed="rId16"/>
              <a:stretch>
                <a:fillRect/>
              </a:stretch>
            </p:blipFill>
            <p:spPr>
              <a:xfrm>
                <a:off x="6850890" y="1567058"/>
                <a:ext cx="2113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3" name="Ink 42">
                <a:extLst>
                  <a:ext uri="{FF2B5EF4-FFF2-40B4-BE49-F238E27FC236}">
                    <a16:creationId xmlns:a16="http://schemas.microsoft.com/office/drawing/2014/main" id="{E029C0F4-7E53-6221-28B6-A688F2D138D6}"/>
                  </a:ext>
                </a:extLst>
              </p14:cNvPr>
              <p14:cNvContentPartPr/>
              <p14:nvPr/>
            </p14:nvContentPartPr>
            <p14:xfrm>
              <a:off x="7562970" y="1205618"/>
              <a:ext cx="451440" cy="639720"/>
            </p14:xfrm>
          </p:contentPart>
        </mc:Choice>
        <mc:Fallback xmlns="">
          <p:pic>
            <p:nvPicPr>
              <p:cNvPr id="43" name="Ink 42">
                <a:extLst>
                  <a:ext uri="{FF2B5EF4-FFF2-40B4-BE49-F238E27FC236}">
                    <a16:creationId xmlns:a16="http://schemas.microsoft.com/office/drawing/2014/main" id="{E029C0F4-7E53-6221-28B6-A688F2D138D6}"/>
                  </a:ext>
                </a:extLst>
              </p:cNvPr>
              <p:cNvPicPr/>
              <p:nvPr/>
            </p:nvPicPr>
            <p:blipFill>
              <a:blip r:embed="rId18"/>
              <a:stretch>
                <a:fillRect/>
              </a:stretch>
            </p:blipFill>
            <p:spPr>
              <a:xfrm>
                <a:off x="7547478" y="1190138"/>
                <a:ext cx="482064"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5" name="Ink 54">
                <a:extLst>
                  <a:ext uri="{FF2B5EF4-FFF2-40B4-BE49-F238E27FC236}">
                    <a16:creationId xmlns:a16="http://schemas.microsoft.com/office/drawing/2014/main" id="{4F9FD30F-3EBF-7FC4-2028-11BAF73CBD25}"/>
                  </a:ext>
                </a:extLst>
              </p14:cNvPr>
              <p14:cNvContentPartPr/>
              <p14:nvPr/>
            </p14:nvContentPartPr>
            <p14:xfrm>
              <a:off x="8276130" y="738338"/>
              <a:ext cx="876960" cy="1656360"/>
            </p14:xfrm>
          </p:contentPart>
        </mc:Choice>
        <mc:Fallback xmlns="">
          <p:pic>
            <p:nvPicPr>
              <p:cNvPr id="55" name="Ink 54">
                <a:extLst>
                  <a:ext uri="{FF2B5EF4-FFF2-40B4-BE49-F238E27FC236}">
                    <a16:creationId xmlns:a16="http://schemas.microsoft.com/office/drawing/2014/main" id="{4F9FD30F-3EBF-7FC4-2028-11BAF73CBD25}"/>
                  </a:ext>
                </a:extLst>
              </p:cNvPr>
              <p:cNvPicPr/>
              <p:nvPr/>
            </p:nvPicPr>
            <p:blipFill>
              <a:blip r:embed="rId20"/>
              <a:stretch>
                <a:fillRect/>
              </a:stretch>
            </p:blipFill>
            <p:spPr>
              <a:xfrm>
                <a:off x="8260644" y="722858"/>
                <a:ext cx="907573" cy="168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4" name="Ink 63">
                <a:extLst>
                  <a:ext uri="{FF2B5EF4-FFF2-40B4-BE49-F238E27FC236}">
                    <a16:creationId xmlns:a16="http://schemas.microsoft.com/office/drawing/2014/main" id="{74071533-0B72-25C4-6DC7-E67134C3DE3F}"/>
                  </a:ext>
                </a:extLst>
              </p14:cNvPr>
              <p14:cNvContentPartPr/>
              <p14:nvPr/>
            </p14:nvContentPartPr>
            <p14:xfrm>
              <a:off x="420570" y="2518358"/>
              <a:ext cx="1007640" cy="795240"/>
            </p14:xfrm>
          </p:contentPart>
        </mc:Choice>
        <mc:Fallback xmlns="">
          <p:pic>
            <p:nvPicPr>
              <p:cNvPr id="64" name="Ink 63">
                <a:extLst>
                  <a:ext uri="{FF2B5EF4-FFF2-40B4-BE49-F238E27FC236}">
                    <a16:creationId xmlns:a16="http://schemas.microsoft.com/office/drawing/2014/main" id="{74071533-0B72-25C4-6DC7-E67134C3DE3F}"/>
                  </a:ext>
                </a:extLst>
              </p:cNvPr>
              <p:cNvPicPr/>
              <p:nvPr/>
            </p:nvPicPr>
            <p:blipFill>
              <a:blip r:embed="rId22"/>
              <a:stretch>
                <a:fillRect/>
              </a:stretch>
            </p:blipFill>
            <p:spPr>
              <a:xfrm>
                <a:off x="405096" y="2502885"/>
                <a:ext cx="1038229" cy="82582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D75A035B-1F24-483A-295F-ACA692CAE6FC}"/>
                  </a:ext>
                </a:extLst>
              </p14:cNvPr>
              <p14:cNvContentPartPr/>
              <p14:nvPr/>
            </p14:nvContentPartPr>
            <p14:xfrm>
              <a:off x="3604770" y="2415398"/>
              <a:ext cx="618840" cy="455760"/>
            </p14:xfrm>
          </p:contentPart>
        </mc:Choice>
        <mc:Fallback xmlns="">
          <p:pic>
            <p:nvPicPr>
              <p:cNvPr id="74" name="Ink 73">
                <a:extLst>
                  <a:ext uri="{FF2B5EF4-FFF2-40B4-BE49-F238E27FC236}">
                    <a16:creationId xmlns:a16="http://schemas.microsoft.com/office/drawing/2014/main" id="{D75A035B-1F24-483A-295F-ACA692CAE6FC}"/>
                  </a:ext>
                </a:extLst>
              </p:cNvPr>
              <p:cNvPicPr/>
              <p:nvPr/>
            </p:nvPicPr>
            <p:blipFill>
              <a:blip r:embed="rId24"/>
              <a:stretch>
                <a:fillRect/>
              </a:stretch>
            </p:blipFill>
            <p:spPr>
              <a:xfrm>
                <a:off x="3589290" y="2399918"/>
                <a:ext cx="64944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C2DA9F31-9F77-CD34-DA11-68AF115B68E5}"/>
                  </a:ext>
                </a:extLst>
              </p14:cNvPr>
              <p14:cNvContentPartPr/>
              <p14:nvPr/>
            </p14:nvContentPartPr>
            <p14:xfrm>
              <a:off x="1911690" y="2493878"/>
              <a:ext cx="1377000" cy="869040"/>
            </p14:xfrm>
          </p:contentPart>
        </mc:Choice>
        <mc:Fallback xmlns="">
          <p:pic>
            <p:nvPicPr>
              <p:cNvPr id="75" name="Ink 74">
                <a:extLst>
                  <a:ext uri="{FF2B5EF4-FFF2-40B4-BE49-F238E27FC236}">
                    <a16:creationId xmlns:a16="http://schemas.microsoft.com/office/drawing/2014/main" id="{C2DA9F31-9F77-CD34-DA11-68AF115B68E5}"/>
                  </a:ext>
                </a:extLst>
              </p:cNvPr>
              <p:cNvPicPr/>
              <p:nvPr/>
            </p:nvPicPr>
            <p:blipFill>
              <a:blip r:embed="rId26"/>
              <a:stretch>
                <a:fillRect/>
              </a:stretch>
            </p:blipFill>
            <p:spPr>
              <a:xfrm>
                <a:off x="1896214" y="2478404"/>
                <a:ext cx="1407592" cy="899627"/>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4" name="Ink 93">
                <a:extLst>
                  <a:ext uri="{FF2B5EF4-FFF2-40B4-BE49-F238E27FC236}">
                    <a16:creationId xmlns:a16="http://schemas.microsoft.com/office/drawing/2014/main" id="{DCDF87A8-BCC4-7E19-1727-787D5E1C7A90}"/>
                  </a:ext>
                </a:extLst>
              </p14:cNvPr>
              <p14:cNvContentPartPr/>
              <p14:nvPr/>
            </p14:nvContentPartPr>
            <p14:xfrm>
              <a:off x="6602130" y="2165918"/>
              <a:ext cx="1089000" cy="828000"/>
            </p14:xfrm>
          </p:contentPart>
        </mc:Choice>
        <mc:Fallback xmlns="">
          <p:pic>
            <p:nvPicPr>
              <p:cNvPr id="94" name="Ink 93">
                <a:extLst>
                  <a:ext uri="{FF2B5EF4-FFF2-40B4-BE49-F238E27FC236}">
                    <a16:creationId xmlns:a16="http://schemas.microsoft.com/office/drawing/2014/main" id="{DCDF87A8-BCC4-7E19-1727-787D5E1C7A90}"/>
                  </a:ext>
                </a:extLst>
              </p:cNvPr>
              <p:cNvPicPr/>
              <p:nvPr/>
            </p:nvPicPr>
            <p:blipFill>
              <a:blip r:embed="rId28"/>
              <a:stretch>
                <a:fillRect/>
              </a:stretch>
            </p:blipFill>
            <p:spPr>
              <a:xfrm>
                <a:off x="6586645" y="2150445"/>
                <a:ext cx="1119610" cy="85858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5" name="Ink 94">
                <a:extLst>
                  <a:ext uri="{FF2B5EF4-FFF2-40B4-BE49-F238E27FC236}">
                    <a16:creationId xmlns:a16="http://schemas.microsoft.com/office/drawing/2014/main" id="{FF40C209-588B-04DD-1F82-F2FBBD4F95CD}"/>
                  </a:ext>
                </a:extLst>
              </p14:cNvPr>
              <p14:cNvContentPartPr/>
              <p14:nvPr/>
            </p14:nvContentPartPr>
            <p14:xfrm>
              <a:off x="4608450" y="2255918"/>
              <a:ext cx="1738440" cy="590760"/>
            </p14:xfrm>
          </p:contentPart>
        </mc:Choice>
        <mc:Fallback xmlns="">
          <p:pic>
            <p:nvPicPr>
              <p:cNvPr id="95" name="Ink 94">
                <a:extLst>
                  <a:ext uri="{FF2B5EF4-FFF2-40B4-BE49-F238E27FC236}">
                    <a16:creationId xmlns:a16="http://schemas.microsoft.com/office/drawing/2014/main" id="{FF40C209-588B-04DD-1F82-F2FBBD4F95CD}"/>
                  </a:ext>
                </a:extLst>
              </p:cNvPr>
              <p:cNvPicPr/>
              <p:nvPr/>
            </p:nvPicPr>
            <p:blipFill>
              <a:blip r:embed="rId30"/>
              <a:stretch>
                <a:fillRect/>
              </a:stretch>
            </p:blipFill>
            <p:spPr>
              <a:xfrm>
                <a:off x="4592970" y="2240429"/>
                <a:ext cx="1769040" cy="62137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1" name="Ink 110">
                <a:extLst>
                  <a:ext uri="{FF2B5EF4-FFF2-40B4-BE49-F238E27FC236}">
                    <a16:creationId xmlns:a16="http://schemas.microsoft.com/office/drawing/2014/main" id="{E9AD3ABA-0184-BFA9-C2FD-448D528943EA}"/>
                  </a:ext>
                </a:extLst>
              </p14:cNvPr>
              <p14:cNvContentPartPr/>
              <p14:nvPr/>
            </p14:nvContentPartPr>
            <p14:xfrm>
              <a:off x="9157770" y="1975478"/>
              <a:ext cx="1893960" cy="633600"/>
            </p14:xfrm>
          </p:contentPart>
        </mc:Choice>
        <mc:Fallback xmlns="">
          <p:pic>
            <p:nvPicPr>
              <p:cNvPr id="111" name="Ink 110">
                <a:extLst>
                  <a:ext uri="{FF2B5EF4-FFF2-40B4-BE49-F238E27FC236}">
                    <a16:creationId xmlns:a16="http://schemas.microsoft.com/office/drawing/2014/main" id="{E9AD3ABA-0184-BFA9-C2FD-448D528943EA}"/>
                  </a:ext>
                </a:extLst>
              </p:cNvPr>
              <p:cNvPicPr/>
              <p:nvPr/>
            </p:nvPicPr>
            <p:blipFill>
              <a:blip r:embed="rId32"/>
              <a:stretch>
                <a:fillRect/>
              </a:stretch>
            </p:blipFill>
            <p:spPr>
              <a:xfrm>
                <a:off x="9142290" y="1959989"/>
                <a:ext cx="1924560" cy="66421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2" name="Ink 111">
                <a:extLst>
                  <a:ext uri="{FF2B5EF4-FFF2-40B4-BE49-F238E27FC236}">
                    <a16:creationId xmlns:a16="http://schemas.microsoft.com/office/drawing/2014/main" id="{898D2071-D5BB-ECE7-6A1C-1E121A0E3D60}"/>
                  </a:ext>
                </a:extLst>
              </p14:cNvPr>
              <p14:cNvContentPartPr/>
              <p14:nvPr/>
            </p14:nvContentPartPr>
            <p14:xfrm>
              <a:off x="7985610" y="2212358"/>
              <a:ext cx="746280" cy="462240"/>
            </p14:xfrm>
          </p:contentPart>
        </mc:Choice>
        <mc:Fallback xmlns="">
          <p:pic>
            <p:nvPicPr>
              <p:cNvPr id="112" name="Ink 111">
                <a:extLst>
                  <a:ext uri="{FF2B5EF4-FFF2-40B4-BE49-F238E27FC236}">
                    <a16:creationId xmlns:a16="http://schemas.microsoft.com/office/drawing/2014/main" id="{898D2071-D5BB-ECE7-6A1C-1E121A0E3D60}"/>
                  </a:ext>
                </a:extLst>
              </p:cNvPr>
              <p:cNvPicPr/>
              <p:nvPr/>
            </p:nvPicPr>
            <p:blipFill>
              <a:blip r:embed="rId34"/>
              <a:stretch>
                <a:fillRect/>
              </a:stretch>
            </p:blipFill>
            <p:spPr>
              <a:xfrm>
                <a:off x="7970130" y="2196878"/>
                <a:ext cx="77688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5" name="Ink 114">
                <a:extLst>
                  <a:ext uri="{FF2B5EF4-FFF2-40B4-BE49-F238E27FC236}">
                    <a16:creationId xmlns:a16="http://schemas.microsoft.com/office/drawing/2014/main" id="{7C3BC04F-B5CF-6747-5205-24E53A4F199F}"/>
                  </a:ext>
                </a:extLst>
              </p14:cNvPr>
              <p14:cNvContentPartPr/>
              <p14:nvPr/>
            </p14:nvContentPartPr>
            <p14:xfrm>
              <a:off x="-725031" y="4224842"/>
              <a:ext cx="16920" cy="360"/>
            </p14:xfrm>
          </p:contentPart>
        </mc:Choice>
        <mc:Fallback xmlns="">
          <p:pic>
            <p:nvPicPr>
              <p:cNvPr id="115" name="Ink 114">
                <a:extLst>
                  <a:ext uri="{FF2B5EF4-FFF2-40B4-BE49-F238E27FC236}">
                    <a16:creationId xmlns:a16="http://schemas.microsoft.com/office/drawing/2014/main" id="{7C3BC04F-B5CF-6747-5205-24E53A4F199F}"/>
                  </a:ext>
                </a:extLst>
              </p:cNvPr>
              <p:cNvPicPr/>
              <p:nvPr/>
            </p:nvPicPr>
            <p:blipFill>
              <a:blip r:embed="rId36"/>
              <a:stretch>
                <a:fillRect/>
              </a:stretch>
            </p:blipFill>
            <p:spPr>
              <a:xfrm>
                <a:off x="-740189" y="4209362"/>
                <a:ext cx="46883"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6" name="Ink 115">
                <a:extLst>
                  <a:ext uri="{FF2B5EF4-FFF2-40B4-BE49-F238E27FC236}">
                    <a16:creationId xmlns:a16="http://schemas.microsoft.com/office/drawing/2014/main" id="{C93192E8-EF82-8A52-9F4B-68313850F0E6}"/>
                  </a:ext>
                </a:extLst>
              </p14:cNvPr>
              <p14:cNvContentPartPr/>
              <p14:nvPr/>
            </p14:nvContentPartPr>
            <p14:xfrm>
              <a:off x="11285338" y="2052616"/>
              <a:ext cx="189000" cy="508680"/>
            </p14:xfrm>
          </p:contentPart>
        </mc:Choice>
        <mc:Fallback xmlns="">
          <p:pic>
            <p:nvPicPr>
              <p:cNvPr id="116" name="Ink 115">
                <a:extLst>
                  <a:ext uri="{FF2B5EF4-FFF2-40B4-BE49-F238E27FC236}">
                    <a16:creationId xmlns:a16="http://schemas.microsoft.com/office/drawing/2014/main" id="{C93192E8-EF82-8A52-9F4B-68313850F0E6}"/>
                  </a:ext>
                </a:extLst>
              </p:cNvPr>
              <p:cNvPicPr/>
              <p:nvPr/>
            </p:nvPicPr>
            <p:blipFill>
              <a:blip r:embed="rId38"/>
              <a:stretch>
                <a:fillRect/>
              </a:stretch>
            </p:blipFill>
            <p:spPr>
              <a:xfrm>
                <a:off x="11269858" y="2037136"/>
                <a:ext cx="21960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1" name="Ink 140">
                <a:extLst>
                  <a:ext uri="{FF2B5EF4-FFF2-40B4-BE49-F238E27FC236}">
                    <a16:creationId xmlns:a16="http://schemas.microsoft.com/office/drawing/2014/main" id="{9AFFA2C1-7AE2-2CA8-3465-F900675027C0}"/>
                  </a:ext>
                </a:extLst>
              </p14:cNvPr>
              <p14:cNvContentPartPr/>
              <p14:nvPr/>
            </p14:nvContentPartPr>
            <p14:xfrm>
              <a:off x="861849" y="3765842"/>
              <a:ext cx="995760" cy="801720"/>
            </p14:xfrm>
          </p:contentPart>
        </mc:Choice>
        <mc:Fallback xmlns="">
          <p:pic>
            <p:nvPicPr>
              <p:cNvPr id="141" name="Ink 140">
                <a:extLst>
                  <a:ext uri="{FF2B5EF4-FFF2-40B4-BE49-F238E27FC236}">
                    <a16:creationId xmlns:a16="http://schemas.microsoft.com/office/drawing/2014/main" id="{9AFFA2C1-7AE2-2CA8-3465-F900675027C0}"/>
                  </a:ext>
                </a:extLst>
              </p:cNvPr>
              <p:cNvPicPr/>
              <p:nvPr/>
            </p:nvPicPr>
            <p:blipFill>
              <a:blip r:embed="rId40"/>
              <a:stretch>
                <a:fillRect/>
              </a:stretch>
            </p:blipFill>
            <p:spPr>
              <a:xfrm>
                <a:off x="846369" y="3750369"/>
                <a:ext cx="1026360" cy="832306"/>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4" name="Ink 153">
                <a:extLst>
                  <a:ext uri="{FF2B5EF4-FFF2-40B4-BE49-F238E27FC236}">
                    <a16:creationId xmlns:a16="http://schemas.microsoft.com/office/drawing/2014/main" id="{6DDA12E3-85DB-73FF-2557-C8CFF7AD1E9B}"/>
                  </a:ext>
                </a:extLst>
              </p14:cNvPr>
              <p14:cNvContentPartPr/>
              <p14:nvPr/>
            </p14:nvContentPartPr>
            <p14:xfrm>
              <a:off x="3119409" y="3571802"/>
              <a:ext cx="524160" cy="555120"/>
            </p14:xfrm>
          </p:contentPart>
        </mc:Choice>
        <mc:Fallback xmlns="">
          <p:pic>
            <p:nvPicPr>
              <p:cNvPr id="154" name="Ink 153">
                <a:extLst>
                  <a:ext uri="{FF2B5EF4-FFF2-40B4-BE49-F238E27FC236}">
                    <a16:creationId xmlns:a16="http://schemas.microsoft.com/office/drawing/2014/main" id="{6DDA12E3-85DB-73FF-2557-C8CFF7AD1E9B}"/>
                  </a:ext>
                </a:extLst>
              </p:cNvPr>
              <p:cNvPicPr/>
              <p:nvPr/>
            </p:nvPicPr>
            <p:blipFill>
              <a:blip r:embed="rId42"/>
              <a:stretch>
                <a:fillRect/>
              </a:stretch>
            </p:blipFill>
            <p:spPr>
              <a:xfrm>
                <a:off x="3103929" y="3556312"/>
                <a:ext cx="554760" cy="5857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55" name="Ink 154">
                <a:extLst>
                  <a:ext uri="{FF2B5EF4-FFF2-40B4-BE49-F238E27FC236}">
                    <a16:creationId xmlns:a16="http://schemas.microsoft.com/office/drawing/2014/main" id="{D87D3600-2F7A-F6A2-9E8F-A8099B519F8A}"/>
                  </a:ext>
                </a:extLst>
              </p14:cNvPr>
              <p14:cNvContentPartPr/>
              <p14:nvPr/>
            </p14:nvContentPartPr>
            <p14:xfrm>
              <a:off x="2496609" y="3456242"/>
              <a:ext cx="410400" cy="982080"/>
            </p14:xfrm>
          </p:contentPart>
        </mc:Choice>
        <mc:Fallback xmlns="">
          <p:pic>
            <p:nvPicPr>
              <p:cNvPr id="155" name="Ink 154">
                <a:extLst>
                  <a:ext uri="{FF2B5EF4-FFF2-40B4-BE49-F238E27FC236}">
                    <a16:creationId xmlns:a16="http://schemas.microsoft.com/office/drawing/2014/main" id="{D87D3600-2F7A-F6A2-9E8F-A8099B519F8A}"/>
                  </a:ext>
                </a:extLst>
              </p:cNvPr>
              <p:cNvPicPr/>
              <p:nvPr/>
            </p:nvPicPr>
            <p:blipFill>
              <a:blip r:embed="rId44"/>
              <a:stretch>
                <a:fillRect/>
              </a:stretch>
            </p:blipFill>
            <p:spPr>
              <a:xfrm>
                <a:off x="2481129" y="3440768"/>
                <a:ext cx="441000" cy="1012669"/>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68" name="Ink 167">
                <a:extLst>
                  <a:ext uri="{FF2B5EF4-FFF2-40B4-BE49-F238E27FC236}">
                    <a16:creationId xmlns:a16="http://schemas.microsoft.com/office/drawing/2014/main" id="{587CB537-26C0-84A4-4DD7-5A0E3B6C745A}"/>
                  </a:ext>
                </a:extLst>
              </p14:cNvPr>
              <p14:cNvContentPartPr/>
              <p14:nvPr/>
            </p14:nvContentPartPr>
            <p14:xfrm>
              <a:off x="2441169" y="4512842"/>
              <a:ext cx="531360" cy="1278000"/>
            </p14:xfrm>
          </p:contentPart>
        </mc:Choice>
        <mc:Fallback xmlns="">
          <p:pic>
            <p:nvPicPr>
              <p:cNvPr id="168" name="Ink 167">
                <a:extLst>
                  <a:ext uri="{FF2B5EF4-FFF2-40B4-BE49-F238E27FC236}">
                    <a16:creationId xmlns:a16="http://schemas.microsoft.com/office/drawing/2014/main" id="{587CB537-26C0-84A4-4DD7-5A0E3B6C745A}"/>
                  </a:ext>
                </a:extLst>
              </p:cNvPr>
              <p:cNvPicPr/>
              <p:nvPr/>
            </p:nvPicPr>
            <p:blipFill>
              <a:blip r:embed="rId46"/>
              <a:stretch>
                <a:fillRect/>
              </a:stretch>
            </p:blipFill>
            <p:spPr>
              <a:xfrm>
                <a:off x="2425689" y="4497366"/>
                <a:ext cx="561960" cy="1308591"/>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69" name="Ink 168">
                <a:extLst>
                  <a:ext uri="{FF2B5EF4-FFF2-40B4-BE49-F238E27FC236}">
                    <a16:creationId xmlns:a16="http://schemas.microsoft.com/office/drawing/2014/main" id="{E7746F3A-897A-EC81-322C-09E270B8863F}"/>
                  </a:ext>
                </a:extLst>
              </p14:cNvPr>
              <p14:cNvContentPartPr/>
              <p14:nvPr/>
            </p14:nvContentPartPr>
            <p14:xfrm>
              <a:off x="3225969" y="4593842"/>
              <a:ext cx="459360" cy="590400"/>
            </p14:xfrm>
          </p:contentPart>
        </mc:Choice>
        <mc:Fallback xmlns="">
          <p:pic>
            <p:nvPicPr>
              <p:cNvPr id="169" name="Ink 168">
                <a:extLst>
                  <a:ext uri="{FF2B5EF4-FFF2-40B4-BE49-F238E27FC236}">
                    <a16:creationId xmlns:a16="http://schemas.microsoft.com/office/drawing/2014/main" id="{E7746F3A-897A-EC81-322C-09E270B8863F}"/>
                  </a:ext>
                </a:extLst>
              </p:cNvPr>
              <p:cNvPicPr/>
              <p:nvPr/>
            </p:nvPicPr>
            <p:blipFill>
              <a:blip r:embed="rId48"/>
              <a:stretch>
                <a:fillRect/>
              </a:stretch>
            </p:blipFill>
            <p:spPr>
              <a:xfrm>
                <a:off x="3210489" y="4578371"/>
                <a:ext cx="489960" cy="62098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1" name="Ink 180">
                <a:extLst>
                  <a:ext uri="{FF2B5EF4-FFF2-40B4-BE49-F238E27FC236}">
                    <a16:creationId xmlns:a16="http://schemas.microsoft.com/office/drawing/2014/main" id="{FEC2B395-01F8-90D2-5219-40E579D20B53}"/>
                  </a:ext>
                </a:extLst>
              </p14:cNvPr>
              <p14:cNvContentPartPr/>
              <p14:nvPr/>
            </p14:nvContentPartPr>
            <p14:xfrm>
              <a:off x="3267009" y="5553602"/>
              <a:ext cx="557640" cy="557280"/>
            </p14:xfrm>
          </p:contentPart>
        </mc:Choice>
        <mc:Fallback xmlns="">
          <p:pic>
            <p:nvPicPr>
              <p:cNvPr id="181" name="Ink 180">
                <a:extLst>
                  <a:ext uri="{FF2B5EF4-FFF2-40B4-BE49-F238E27FC236}">
                    <a16:creationId xmlns:a16="http://schemas.microsoft.com/office/drawing/2014/main" id="{FEC2B395-01F8-90D2-5219-40E579D20B53}"/>
                  </a:ext>
                </a:extLst>
              </p:cNvPr>
              <p:cNvPicPr/>
              <p:nvPr/>
            </p:nvPicPr>
            <p:blipFill>
              <a:blip r:embed="rId50"/>
              <a:stretch>
                <a:fillRect/>
              </a:stretch>
            </p:blipFill>
            <p:spPr>
              <a:xfrm>
                <a:off x="3251529" y="5538112"/>
                <a:ext cx="588240" cy="5879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82" name="Ink 181">
                <a:extLst>
                  <a:ext uri="{FF2B5EF4-FFF2-40B4-BE49-F238E27FC236}">
                    <a16:creationId xmlns:a16="http://schemas.microsoft.com/office/drawing/2014/main" id="{68E5EC02-89B4-8B4B-3822-BEE98FC2CAFF}"/>
                  </a:ext>
                </a:extLst>
              </p14:cNvPr>
              <p14:cNvContentPartPr/>
              <p14:nvPr/>
            </p14:nvContentPartPr>
            <p14:xfrm>
              <a:off x="2111409" y="3484322"/>
              <a:ext cx="901080" cy="2998800"/>
            </p14:xfrm>
          </p:contentPart>
        </mc:Choice>
        <mc:Fallback xmlns="">
          <p:pic>
            <p:nvPicPr>
              <p:cNvPr id="182" name="Ink 181">
                <a:extLst>
                  <a:ext uri="{FF2B5EF4-FFF2-40B4-BE49-F238E27FC236}">
                    <a16:creationId xmlns:a16="http://schemas.microsoft.com/office/drawing/2014/main" id="{68E5EC02-89B4-8B4B-3822-BEE98FC2CAFF}"/>
                  </a:ext>
                </a:extLst>
              </p:cNvPr>
              <p:cNvPicPr/>
              <p:nvPr/>
            </p:nvPicPr>
            <p:blipFill>
              <a:blip r:embed="rId52"/>
              <a:stretch>
                <a:fillRect/>
              </a:stretch>
            </p:blipFill>
            <p:spPr>
              <a:xfrm>
                <a:off x="2095929" y="3468840"/>
                <a:ext cx="931680" cy="302940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86" name="Ink 185">
                <a:extLst>
                  <a:ext uri="{FF2B5EF4-FFF2-40B4-BE49-F238E27FC236}">
                    <a16:creationId xmlns:a16="http://schemas.microsoft.com/office/drawing/2014/main" id="{F51A6D37-9E2E-769C-1452-8DFB8B553864}"/>
                  </a:ext>
                </a:extLst>
              </p14:cNvPr>
              <p14:cNvContentPartPr/>
              <p14:nvPr/>
            </p14:nvContentPartPr>
            <p14:xfrm>
              <a:off x="3775329" y="3446162"/>
              <a:ext cx="565920" cy="2918520"/>
            </p14:xfrm>
          </p:contentPart>
        </mc:Choice>
        <mc:Fallback xmlns="">
          <p:pic>
            <p:nvPicPr>
              <p:cNvPr id="186" name="Ink 185">
                <a:extLst>
                  <a:ext uri="{FF2B5EF4-FFF2-40B4-BE49-F238E27FC236}">
                    <a16:creationId xmlns:a16="http://schemas.microsoft.com/office/drawing/2014/main" id="{F51A6D37-9E2E-769C-1452-8DFB8B553864}"/>
                  </a:ext>
                </a:extLst>
              </p:cNvPr>
              <p:cNvPicPr/>
              <p:nvPr/>
            </p:nvPicPr>
            <p:blipFill>
              <a:blip r:embed="rId54"/>
              <a:stretch>
                <a:fillRect/>
              </a:stretch>
            </p:blipFill>
            <p:spPr>
              <a:xfrm>
                <a:off x="3759849" y="3430684"/>
                <a:ext cx="596520" cy="294911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89" name="Ink 188">
                <a:extLst>
                  <a:ext uri="{FF2B5EF4-FFF2-40B4-BE49-F238E27FC236}">
                    <a16:creationId xmlns:a16="http://schemas.microsoft.com/office/drawing/2014/main" id="{7A29F995-624D-4822-58C8-1BAEBD09451E}"/>
                  </a:ext>
                </a:extLst>
              </p14:cNvPr>
              <p14:cNvContentPartPr/>
              <p14:nvPr/>
            </p14:nvContentPartPr>
            <p14:xfrm>
              <a:off x="4932009" y="3716522"/>
              <a:ext cx="368640" cy="237240"/>
            </p14:xfrm>
          </p:contentPart>
        </mc:Choice>
        <mc:Fallback xmlns="">
          <p:pic>
            <p:nvPicPr>
              <p:cNvPr id="189" name="Ink 188">
                <a:extLst>
                  <a:ext uri="{FF2B5EF4-FFF2-40B4-BE49-F238E27FC236}">
                    <a16:creationId xmlns:a16="http://schemas.microsoft.com/office/drawing/2014/main" id="{7A29F995-624D-4822-58C8-1BAEBD09451E}"/>
                  </a:ext>
                </a:extLst>
              </p:cNvPr>
              <p:cNvPicPr/>
              <p:nvPr/>
            </p:nvPicPr>
            <p:blipFill>
              <a:blip r:embed="rId56"/>
              <a:stretch>
                <a:fillRect/>
              </a:stretch>
            </p:blipFill>
            <p:spPr>
              <a:xfrm>
                <a:off x="4916514" y="3701042"/>
                <a:ext cx="39927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3" name="Ink 192">
                <a:extLst>
                  <a:ext uri="{FF2B5EF4-FFF2-40B4-BE49-F238E27FC236}">
                    <a16:creationId xmlns:a16="http://schemas.microsoft.com/office/drawing/2014/main" id="{2EAEE042-E888-4C6E-2B6D-9DDF0464933A}"/>
                  </a:ext>
                </a:extLst>
              </p14:cNvPr>
              <p14:cNvContentPartPr/>
              <p14:nvPr/>
            </p14:nvContentPartPr>
            <p14:xfrm>
              <a:off x="5357529" y="3620042"/>
              <a:ext cx="237960" cy="465840"/>
            </p14:xfrm>
          </p:contentPart>
        </mc:Choice>
        <mc:Fallback xmlns="">
          <p:pic>
            <p:nvPicPr>
              <p:cNvPr id="193" name="Ink 192">
                <a:extLst>
                  <a:ext uri="{FF2B5EF4-FFF2-40B4-BE49-F238E27FC236}">
                    <a16:creationId xmlns:a16="http://schemas.microsoft.com/office/drawing/2014/main" id="{2EAEE042-E888-4C6E-2B6D-9DDF0464933A}"/>
                  </a:ext>
                </a:extLst>
              </p:cNvPr>
              <p:cNvPicPr/>
              <p:nvPr/>
            </p:nvPicPr>
            <p:blipFill>
              <a:blip r:embed="rId58"/>
              <a:stretch>
                <a:fillRect/>
              </a:stretch>
            </p:blipFill>
            <p:spPr>
              <a:xfrm>
                <a:off x="5342049" y="3604550"/>
                <a:ext cx="268560" cy="496464"/>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4" name="Ink 193">
                <a:extLst>
                  <a:ext uri="{FF2B5EF4-FFF2-40B4-BE49-F238E27FC236}">
                    <a16:creationId xmlns:a16="http://schemas.microsoft.com/office/drawing/2014/main" id="{D720A479-5DC0-DA0E-EB36-261D7C001337}"/>
                  </a:ext>
                </a:extLst>
              </p14:cNvPr>
              <p14:cNvContentPartPr/>
              <p14:nvPr/>
            </p14:nvContentPartPr>
            <p14:xfrm>
              <a:off x="4878369" y="4561082"/>
              <a:ext cx="184320" cy="16920"/>
            </p14:xfrm>
          </p:contentPart>
        </mc:Choice>
        <mc:Fallback xmlns="">
          <p:pic>
            <p:nvPicPr>
              <p:cNvPr id="194" name="Ink 193">
                <a:extLst>
                  <a:ext uri="{FF2B5EF4-FFF2-40B4-BE49-F238E27FC236}">
                    <a16:creationId xmlns:a16="http://schemas.microsoft.com/office/drawing/2014/main" id="{D720A479-5DC0-DA0E-EB36-261D7C001337}"/>
                  </a:ext>
                </a:extLst>
              </p:cNvPr>
              <p:cNvPicPr/>
              <p:nvPr/>
            </p:nvPicPr>
            <p:blipFill>
              <a:blip r:embed="rId60"/>
              <a:stretch>
                <a:fillRect/>
              </a:stretch>
            </p:blipFill>
            <p:spPr>
              <a:xfrm>
                <a:off x="4862889" y="4545602"/>
                <a:ext cx="214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5" name="Ink 194">
                <a:extLst>
                  <a:ext uri="{FF2B5EF4-FFF2-40B4-BE49-F238E27FC236}">
                    <a16:creationId xmlns:a16="http://schemas.microsoft.com/office/drawing/2014/main" id="{47223804-E99D-2948-8CA9-4A8307E953BE}"/>
                  </a:ext>
                </a:extLst>
              </p14:cNvPr>
              <p14:cNvContentPartPr/>
              <p14:nvPr/>
            </p14:nvContentPartPr>
            <p14:xfrm>
              <a:off x="5455809" y="4315202"/>
              <a:ext cx="8640" cy="254520"/>
            </p14:xfrm>
          </p:contentPart>
        </mc:Choice>
        <mc:Fallback xmlns="">
          <p:pic>
            <p:nvPicPr>
              <p:cNvPr id="195" name="Ink 194">
                <a:extLst>
                  <a:ext uri="{FF2B5EF4-FFF2-40B4-BE49-F238E27FC236}">
                    <a16:creationId xmlns:a16="http://schemas.microsoft.com/office/drawing/2014/main" id="{47223804-E99D-2948-8CA9-4A8307E953BE}"/>
                  </a:ext>
                </a:extLst>
              </p:cNvPr>
              <p:cNvPicPr/>
              <p:nvPr/>
            </p:nvPicPr>
            <p:blipFill>
              <a:blip r:embed="rId62"/>
              <a:stretch>
                <a:fillRect/>
              </a:stretch>
            </p:blipFill>
            <p:spPr>
              <a:xfrm>
                <a:off x="5440329" y="4299722"/>
                <a:ext cx="392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0" name="Ink 199">
                <a:extLst>
                  <a:ext uri="{FF2B5EF4-FFF2-40B4-BE49-F238E27FC236}">
                    <a16:creationId xmlns:a16="http://schemas.microsoft.com/office/drawing/2014/main" id="{313CA506-23B4-3A09-9305-E80E464DC132}"/>
                  </a:ext>
                </a:extLst>
              </p14:cNvPr>
              <p14:cNvContentPartPr/>
              <p14:nvPr/>
            </p14:nvContentPartPr>
            <p14:xfrm>
              <a:off x="5124300" y="4681019"/>
              <a:ext cx="571680" cy="389160"/>
            </p14:xfrm>
          </p:contentPart>
        </mc:Choice>
        <mc:Fallback xmlns="">
          <p:pic>
            <p:nvPicPr>
              <p:cNvPr id="200" name="Ink 199">
                <a:extLst>
                  <a:ext uri="{FF2B5EF4-FFF2-40B4-BE49-F238E27FC236}">
                    <a16:creationId xmlns:a16="http://schemas.microsoft.com/office/drawing/2014/main" id="{313CA506-23B4-3A09-9305-E80E464DC132}"/>
                  </a:ext>
                </a:extLst>
              </p:cNvPr>
              <p:cNvPicPr/>
              <p:nvPr/>
            </p:nvPicPr>
            <p:blipFill>
              <a:blip r:embed="rId64"/>
              <a:stretch>
                <a:fillRect/>
              </a:stretch>
            </p:blipFill>
            <p:spPr>
              <a:xfrm>
                <a:off x="5108830" y="4665525"/>
                <a:ext cx="602261" cy="419788"/>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16" name="Ink 215">
                <a:extLst>
                  <a:ext uri="{FF2B5EF4-FFF2-40B4-BE49-F238E27FC236}">
                    <a16:creationId xmlns:a16="http://schemas.microsoft.com/office/drawing/2014/main" id="{DB1AA28E-DCAB-4CA9-8588-B7AF7123B251}"/>
                  </a:ext>
                </a:extLst>
              </p14:cNvPr>
              <p14:cNvContentPartPr/>
              <p14:nvPr/>
            </p14:nvContentPartPr>
            <p14:xfrm>
              <a:off x="4742700" y="5935619"/>
              <a:ext cx="185040" cy="8280"/>
            </p14:xfrm>
          </p:contentPart>
        </mc:Choice>
        <mc:Fallback xmlns="">
          <p:pic>
            <p:nvPicPr>
              <p:cNvPr id="216" name="Ink 215">
                <a:extLst>
                  <a:ext uri="{FF2B5EF4-FFF2-40B4-BE49-F238E27FC236}">
                    <a16:creationId xmlns:a16="http://schemas.microsoft.com/office/drawing/2014/main" id="{DB1AA28E-DCAB-4CA9-8588-B7AF7123B251}"/>
                  </a:ext>
                </a:extLst>
              </p:cNvPr>
              <p:cNvPicPr/>
              <p:nvPr/>
            </p:nvPicPr>
            <p:blipFill>
              <a:blip r:embed="rId66"/>
              <a:stretch>
                <a:fillRect/>
              </a:stretch>
            </p:blipFill>
            <p:spPr>
              <a:xfrm>
                <a:off x="4727220" y="5920139"/>
                <a:ext cx="215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22" name="Ink 221">
                <a:extLst>
                  <a:ext uri="{FF2B5EF4-FFF2-40B4-BE49-F238E27FC236}">
                    <a16:creationId xmlns:a16="http://schemas.microsoft.com/office/drawing/2014/main" id="{B2579547-58D3-2F56-6973-3BA600DFADB9}"/>
                  </a:ext>
                </a:extLst>
              </p14:cNvPr>
              <p14:cNvContentPartPr/>
              <p14:nvPr/>
            </p14:nvContentPartPr>
            <p14:xfrm>
              <a:off x="5186940" y="5457179"/>
              <a:ext cx="485640" cy="533520"/>
            </p14:xfrm>
          </p:contentPart>
        </mc:Choice>
        <mc:Fallback xmlns="">
          <p:pic>
            <p:nvPicPr>
              <p:cNvPr id="222" name="Ink 221">
                <a:extLst>
                  <a:ext uri="{FF2B5EF4-FFF2-40B4-BE49-F238E27FC236}">
                    <a16:creationId xmlns:a16="http://schemas.microsoft.com/office/drawing/2014/main" id="{B2579547-58D3-2F56-6973-3BA600DFADB9}"/>
                  </a:ext>
                </a:extLst>
              </p:cNvPr>
              <p:cNvPicPr/>
              <p:nvPr/>
            </p:nvPicPr>
            <p:blipFill>
              <a:blip r:embed="rId68"/>
              <a:stretch>
                <a:fillRect/>
              </a:stretch>
            </p:blipFill>
            <p:spPr>
              <a:xfrm>
                <a:off x="5171449" y="5441699"/>
                <a:ext cx="516263"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24" name="Ink 223">
                <a:extLst>
                  <a:ext uri="{FF2B5EF4-FFF2-40B4-BE49-F238E27FC236}">
                    <a16:creationId xmlns:a16="http://schemas.microsoft.com/office/drawing/2014/main" id="{569F4FDD-9107-A99D-1083-C6C6E9062F93}"/>
                  </a:ext>
                </a:extLst>
              </p14:cNvPr>
              <p14:cNvContentPartPr/>
              <p14:nvPr/>
            </p14:nvContentPartPr>
            <p14:xfrm>
              <a:off x="5743500" y="5653379"/>
              <a:ext cx="129240" cy="164880"/>
            </p14:xfrm>
          </p:contentPart>
        </mc:Choice>
        <mc:Fallback xmlns="">
          <p:pic>
            <p:nvPicPr>
              <p:cNvPr id="224" name="Ink 223">
                <a:extLst>
                  <a:ext uri="{FF2B5EF4-FFF2-40B4-BE49-F238E27FC236}">
                    <a16:creationId xmlns:a16="http://schemas.microsoft.com/office/drawing/2014/main" id="{569F4FDD-9107-A99D-1083-C6C6E9062F93}"/>
                  </a:ext>
                </a:extLst>
              </p:cNvPr>
              <p:cNvPicPr/>
              <p:nvPr/>
            </p:nvPicPr>
            <p:blipFill>
              <a:blip r:embed="rId70"/>
              <a:stretch>
                <a:fillRect/>
              </a:stretch>
            </p:blipFill>
            <p:spPr>
              <a:xfrm>
                <a:off x="5728020" y="5637899"/>
                <a:ext cx="159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25" name="Ink 224">
                <a:extLst>
                  <a:ext uri="{FF2B5EF4-FFF2-40B4-BE49-F238E27FC236}">
                    <a16:creationId xmlns:a16="http://schemas.microsoft.com/office/drawing/2014/main" id="{A2C42924-1F82-070A-37CE-0239AED017B6}"/>
                  </a:ext>
                </a:extLst>
              </p14:cNvPr>
              <p14:cNvContentPartPr/>
              <p14:nvPr/>
            </p14:nvContentPartPr>
            <p14:xfrm>
              <a:off x="4394220" y="3553139"/>
              <a:ext cx="541440" cy="2892240"/>
            </p14:xfrm>
          </p:contentPart>
        </mc:Choice>
        <mc:Fallback xmlns="">
          <p:pic>
            <p:nvPicPr>
              <p:cNvPr id="225" name="Ink 224">
                <a:extLst>
                  <a:ext uri="{FF2B5EF4-FFF2-40B4-BE49-F238E27FC236}">
                    <a16:creationId xmlns:a16="http://schemas.microsoft.com/office/drawing/2014/main" id="{A2C42924-1F82-070A-37CE-0239AED017B6}"/>
                  </a:ext>
                </a:extLst>
              </p:cNvPr>
              <p:cNvPicPr/>
              <p:nvPr/>
            </p:nvPicPr>
            <p:blipFill>
              <a:blip r:embed="rId72"/>
              <a:stretch>
                <a:fillRect/>
              </a:stretch>
            </p:blipFill>
            <p:spPr>
              <a:xfrm>
                <a:off x="4378730" y="3537661"/>
                <a:ext cx="572060" cy="2922836"/>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28" name="Ink 227">
                <a:extLst>
                  <a:ext uri="{FF2B5EF4-FFF2-40B4-BE49-F238E27FC236}">
                    <a16:creationId xmlns:a16="http://schemas.microsoft.com/office/drawing/2014/main" id="{0B7E806C-A99A-C0DC-47D4-4611242568E3}"/>
                  </a:ext>
                </a:extLst>
              </p14:cNvPr>
              <p14:cNvContentPartPr/>
              <p14:nvPr/>
            </p14:nvContentPartPr>
            <p14:xfrm>
              <a:off x="5699940" y="3528659"/>
              <a:ext cx="364320" cy="3015000"/>
            </p14:xfrm>
          </p:contentPart>
        </mc:Choice>
        <mc:Fallback xmlns="">
          <p:pic>
            <p:nvPicPr>
              <p:cNvPr id="228" name="Ink 227">
                <a:extLst>
                  <a:ext uri="{FF2B5EF4-FFF2-40B4-BE49-F238E27FC236}">
                    <a16:creationId xmlns:a16="http://schemas.microsoft.com/office/drawing/2014/main" id="{0B7E806C-A99A-C0DC-47D4-4611242568E3}"/>
                  </a:ext>
                </a:extLst>
              </p:cNvPr>
              <p:cNvPicPr/>
              <p:nvPr/>
            </p:nvPicPr>
            <p:blipFill>
              <a:blip r:embed="rId74"/>
              <a:stretch>
                <a:fillRect/>
              </a:stretch>
            </p:blipFill>
            <p:spPr>
              <a:xfrm>
                <a:off x="5684460" y="3513179"/>
                <a:ext cx="394920" cy="3045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 name="Ink 2">
                <a:extLst>
                  <a:ext uri="{FF2B5EF4-FFF2-40B4-BE49-F238E27FC236}">
                    <a16:creationId xmlns:a16="http://schemas.microsoft.com/office/drawing/2014/main" id="{B29DD475-1284-3A11-4596-97DE24E06DF7}"/>
                  </a:ext>
                </a:extLst>
              </p14:cNvPr>
              <p14:cNvContentPartPr/>
              <p14:nvPr/>
            </p14:nvContentPartPr>
            <p14:xfrm>
              <a:off x="6337581" y="4719275"/>
              <a:ext cx="200880" cy="39600"/>
            </p14:xfrm>
          </p:contentPart>
        </mc:Choice>
        <mc:Fallback xmlns="">
          <p:pic>
            <p:nvPicPr>
              <p:cNvPr id="3" name="Ink 2">
                <a:extLst>
                  <a:ext uri="{FF2B5EF4-FFF2-40B4-BE49-F238E27FC236}">
                    <a16:creationId xmlns:a16="http://schemas.microsoft.com/office/drawing/2014/main" id="{B29DD475-1284-3A11-4596-97DE24E06DF7}"/>
                  </a:ext>
                </a:extLst>
              </p:cNvPr>
              <p:cNvPicPr/>
              <p:nvPr/>
            </p:nvPicPr>
            <p:blipFill>
              <a:blip r:embed="rId76"/>
              <a:stretch>
                <a:fillRect/>
              </a:stretch>
            </p:blipFill>
            <p:spPr>
              <a:xfrm>
                <a:off x="6326762" y="4708475"/>
                <a:ext cx="222158"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 name="Ink 3">
                <a:extLst>
                  <a:ext uri="{FF2B5EF4-FFF2-40B4-BE49-F238E27FC236}">
                    <a16:creationId xmlns:a16="http://schemas.microsoft.com/office/drawing/2014/main" id="{870B3DA3-F6F3-8286-0742-084B11C7624D}"/>
                  </a:ext>
                </a:extLst>
              </p14:cNvPr>
              <p14:cNvContentPartPr/>
              <p14:nvPr/>
            </p14:nvContentPartPr>
            <p14:xfrm>
              <a:off x="6279261" y="4570235"/>
              <a:ext cx="274680" cy="39600"/>
            </p14:xfrm>
          </p:contentPart>
        </mc:Choice>
        <mc:Fallback xmlns="">
          <p:pic>
            <p:nvPicPr>
              <p:cNvPr id="4" name="Ink 3">
                <a:extLst>
                  <a:ext uri="{FF2B5EF4-FFF2-40B4-BE49-F238E27FC236}">
                    <a16:creationId xmlns:a16="http://schemas.microsoft.com/office/drawing/2014/main" id="{870B3DA3-F6F3-8286-0742-084B11C7624D}"/>
                  </a:ext>
                </a:extLst>
              </p:cNvPr>
              <p:cNvPicPr/>
              <p:nvPr/>
            </p:nvPicPr>
            <p:blipFill>
              <a:blip r:embed="rId78"/>
              <a:stretch>
                <a:fillRect/>
              </a:stretch>
            </p:blipFill>
            <p:spPr>
              <a:xfrm>
                <a:off x="6268461" y="4559435"/>
                <a:ext cx="2959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4" name="Ink 23">
                <a:extLst>
                  <a:ext uri="{FF2B5EF4-FFF2-40B4-BE49-F238E27FC236}">
                    <a16:creationId xmlns:a16="http://schemas.microsoft.com/office/drawing/2014/main" id="{7FA1C64A-1804-70CA-63FD-BE123102F9FF}"/>
                  </a:ext>
                </a:extLst>
              </p14:cNvPr>
              <p14:cNvContentPartPr/>
              <p14:nvPr/>
            </p14:nvContentPartPr>
            <p14:xfrm>
              <a:off x="6269130" y="2784039"/>
              <a:ext cx="2140560" cy="1078560"/>
            </p14:xfrm>
          </p:contentPart>
        </mc:Choice>
        <mc:Fallback xmlns="">
          <p:pic>
            <p:nvPicPr>
              <p:cNvPr id="24" name="Ink 23">
                <a:extLst>
                  <a:ext uri="{FF2B5EF4-FFF2-40B4-BE49-F238E27FC236}">
                    <a16:creationId xmlns:a16="http://schemas.microsoft.com/office/drawing/2014/main" id="{7FA1C64A-1804-70CA-63FD-BE123102F9FF}"/>
                  </a:ext>
                </a:extLst>
              </p:cNvPr>
              <p:cNvPicPr/>
              <p:nvPr/>
            </p:nvPicPr>
            <p:blipFill>
              <a:blip r:embed="rId80"/>
              <a:stretch>
                <a:fillRect/>
              </a:stretch>
            </p:blipFill>
            <p:spPr>
              <a:xfrm>
                <a:off x="6258330" y="2773243"/>
                <a:ext cx="2161800" cy="1099793"/>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3" name="Ink 32">
                <a:extLst>
                  <a:ext uri="{FF2B5EF4-FFF2-40B4-BE49-F238E27FC236}">
                    <a16:creationId xmlns:a16="http://schemas.microsoft.com/office/drawing/2014/main" id="{24F5BAED-9A16-6191-5949-FCEBB5CB805A}"/>
                  </a:ext>
                </a:extLst>
              </p14:cNvPr>
              <p14:cNvContentPartPr/>
              <p14:nvPr/>
            </p14:nvContentPartPr>
            <p14:xfrm>
              <a:off x="7007010" y="3621995"/>
              <a:ext cx="282600" cy="2484720"/>
            </p14:xfrm>
          </p:contentPart>
        </mc:Choice>
        <mc:Fallback xmlns="">
          <p:pic>
            <p:nvPicPr>
              <p:cNvPr id="33" name="Ink 32">
                <a:extLst>
                  <a:ext uri="{FF2B5EF4-FFF2-40B4-BE49-F238E27FC236}">
                    <a16:creationId xmlns:a16="http://schemas.microsoft.com/office/drawing/2014/main" id="{24F5BAED-9A16-6191-5949-FCEBB5CB805A}"/>
                  </a:ext>
                </a:extLst>
              </p:cNvPr>
              <p:cNvPicPr/>
              <p:nvPr/>
            </p:nvPicPr>
            <p:blipFill>
              <a:blip r:embed="rId82"/>
              <a:stretch>
                <a:fillRect/>
              </a:stretch>
            </p:blipFill>
            <p:spPr>
              <a:xfrm>
                <a:off x="6996210" y="3611195"/>
                <a:ext cx="303840" cy="2505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7" name="Ink 46">
                <a:extLst>
                  <a:ext uri="{FF2B5EF4-FFF2-40B4-BE49-F238E27FC236}">
                    <a16:creationId xmlns:a16="http://schemas.microsoft.com/office/drawing/2014/main" id="{648042FC-43DB-40C2-3469-F57DC5E40CF8}"/>
                  </a:ext>
                </a:extLst>
              </p14:cNvPr>
              <p14:cNvContentPartPr/>
              <p14:nvPr/>
            </p14:nvContentPartPr>
            <p14:xfrm>
              <a:off x="7384290" y="3629555"/>
              <a:ext cx="830520" cy="564840"/>
            </p14:xfrm>
          </p:contentPart>
        </mc:Choice>
        <mc:Fallback xmlns="">
          <p:pic>
            <p:nvPicPr>
              <p:cNvPr id="47" name="Ink 46">
                <a:extLst>
                  <a:ext uri="{FF2B5EF4-FFF2-40B4-BE49-F238E27FC236}">
                    <a16:creationId xmlns:a16="http://schemas.microsoft.com/office/drawing/2014/main" id="{648042FC-43DB-40C2-3469-F57DC5E40CF8}"/>
                  </a:ext>
                </a:extLst>
              </p:cNvPr>
              <p:cNvPicPr/>
              <p:nvPr/>
            </p:nvPicPr>
            <p:blipFill>
              <a:blip r:embed="rId84"/>
              <a:stretch>
                <a:fillRect/>
              </a:stretch>
            </p:blipFill>
            <p:spPr>
              <a:xfrm>
                <a:off x="7373490" y="3618755"/>
                <a:ext cx="85176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8EDA6DCA-79E5-E1FA-F813-98ED7C412AD6}"/>
                  </a:ext>
                </a:extLst>
              </p14:cNvPr>
              <p14:cNvContentPartPr/>
              <p14:nvPr/>
            </p14:nvContentPartPr>
            <p14:xfrm>
              <a:off x="7552410" y="4492835"/>
              <a:ext cx="692640" cy="344160"/>
            </p14:xfrm>
          </p:contentPart>
        </mc:Choice>
        <mc:Fallback xmlns="">
          <p:pic>
            <p:nvPicPr>
              <p:cNvPr id="52" name="Ink 51">
                <a:extLst>
                  <a:ext uri="{FF2B5EF4-FFF2-40B4-BE49-F238E27FC236}">
                    <a16:creationId xmlns:a16="http://schemas.microsoft.com/office/drawing/2014/main" id="{8EDA6DCA-79E5-E1FA-F813-98ED7C412AD6}"/>
                  </a:ext>
                </a:extLst>
              </p:cNvPr>
              <p:cNvPicPr/>
              <p:nvPr/>
            </p:nvPicPr>
            <p:blipFill>
              <a:blip r:embed="rId86"/>
              <a:stretch>
                <a:fillRect/>
              </a:stretch>
            </p:blipFill>
            <p:spPr>
              <a:xfrm>
                <a:off x="7541610" y="4482035"/>
                <a:ext cx="7138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Ink 55">
                <a:extLst>
                  <a:ext uri="{FF2B5EF4-FFF2-40B4-BE49-F238E27FC236}">
                    <a16:creationId xmlns:a16="http://schemas.microsoft.com/office/drawing/2014/main" id="{23C66F8B-2B17-20BD-E3C3-1B31328E54CF}"/>
                  </a:ext>
                </a:extLst>
              </p14:cNvPr>
              <p14:cNvContentPartPr/>
              <p14:nvPr/>
            </p14:nvContentPartPr>
            <p14:xfrm>
              <a:off x="7589130" y="5699195"/>
              <a:ext cx="531720" cy="243360"/>
            </p14:xfrm>
          </p:contentPart>
        </mc:Choice>
        <mc:Fallback xmlns="">
          <p:pic>
            <p:nvPicPr>
              <p:cNvPr id="56" name="Ink 55">
                <a:extLst>
                  <a:ext uri="{FF2B5EF4-FFF2-40B4-BE49-F238E27FC236}">
                    <a16:creationId xmlns:a16="http://schemas.microsoft.com/office/drawing/2014/main" id="{23C66F8B-2B17-20BD-E3C3-1B31328E54CF}"/>
                  </a:ext>
                </a:extLst>
              </p:cNvPr>
              <p:cNvPicPr/>
              <p:nvPr/>
            </p:nvPicPr>
            <p:blipFill>
              <a:blip r:embed="rId88"/>
              <a:stretch>
                <a:fillRect/>
              </a:stretch>
            </p:blipFill>
            <p:spPr>
              <a:xfrm>
                <a:off x="7578330" y="5688395"/>
                <a:ext cx="5529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0" name="Ink 69">
                <a:extLst>
                  <a:ext uri="{FF2B5EF4-FFF2-40B4-BE49-F238E27FC236}">
                    <a16:creationId xmlns:a16="http://schemas.microsoft.com/office/drawing/2014/main" id="{279A1494-8613-A415-DEB4-D97CB6B9D0CE}"/>
                  </a:ext>
                </a:extLst>
              </p14:cNvPr>
              <p14:cNvContentPartPr/>
              <p14:nvPr/>
            </p14:nvContentPartPr>
            <p14:xfrm>
              <a:off x="9453210" y="4452875"/>
              <a:ext cx="392400" cy="674640"/>
            </p14:xfrm>
          </p:contentPart>
        </mc:Choice>
        <mc:Fallback xmlns="">
          <p:pic>
            <p:nvPicPr>
              <p:cNvPr id="70" name="Ink 69">
                <a:extLst>
                  <a:ext uri="{FF2B5EF4-FFF2-40B4-BE49-F238E27FC236}">
                    <a16:creationId xmlns:a16="http://schemas.microsoft.com/office/drawing/2014/main" id="{279A1494-8613-A415-DEB4-D97CB6B9D0CE}"/>
                  </a:ext>
                </a:extLst>
              </p:cNvPr>
              <p:cNvPicPr/>
              <p:nvPr/>
            </p:nvPicPr>
            <p:blipFill>
              <a:blip r:embed="rId90"/>
              <a:stretch>
                <a:fillRect/>
              </a:stretch>
            </p:blipFill>
            <p:spPr>
              <a:xfrm>
                <a:off x="9442410" y="4442075"/>
                <a:ext cx="41364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3" name="Ink 72">
                <a:extLst>
                  <a:ext uri="{FF2B5EF4-FFF2-40B4-BE49-F238E27FC236}">
                    <a16:creationId xmlns:a16="http://schemas.microsoft.com/office/drawing/2014/main" id="{5981E5D7-9E76-AC9A-77F9-ABB5ECEE86A9}"/>
                  </a:ext>
                </a:extLst>
              </p14:cNvPr>
              <p14:cNvContentPartPr/>
              <p14:nvPr/>
            </p14:nvContentPartPr>
            <p14:xfrm>
              <a:off x="9465450" y="5594075"/>
              <a:ext cx="348480" cy="301680"/>
            </p14:xfrm>
          </p:contentPart>
        </mc:Choice>
        <mc:Fallback xmlns="">
          <p:pic>
            <p:nvPicPr>
              <p:cNvPr id="73" name="Ink 72">
                <a:extLst>
                  <a:ext uri="{FF2B5EF4-FFF2-40B4-BE49-F238E27FC236}">
                    <a16:creationId xmlns:a16="http://schemas.microsoft.com/office/drawing/2014/main" id="{5981E5D7-9E76-AC9A-77F9-ABB5ECEE86A9}"/>
                  </a:ext>
                </a:extLst>
              </p:cNvPr>
              <p:cNvPicPr/>
              <p:nvPr/>
            </p:nvPicPr>
            <p:blipFill>
              <a:blip r:embed="rId92"/>
              <a:stretch>
                <a:fillRect/>
              </a:stretch>
            </p:blipFill>
            <p:spPr>
              <a:xfrm>
                <a:off x="9454661" y="5583275"/>
                <a:ext cx="369698"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7" name="Ink 76">
                <a:extLst>
                  <a:ext uri="{FF2B5EF4-FFF2-40B4-BE49-F238E27FC236}">
                    <a16:creationId xmlns:a16="http://schemas.microsoft.com/office/drawing/2014/main" id="{559DC316-947B-97CD-AE29-86ED818EE974}"/>
                  </a:ext>
                </a:extLst>
              </p14:cNvPr>
              <p14:cNvContentPartPr/>
              <p14:nvPr/>
            </p14:nvContentPartPr>
            <p14:xfrm>
              <a:off x="9931290" y="3398795"/>
              <a:ext cx="290520" cy="2762640"/>
            </p14:xfrm>
          </p:contentPart>
        </mc:Choice>
        <mc:Fallback xmlns="">
          <p:pic>
            <p:nvPicPr>
              <p:cNvPr id="77" name="Ink 76">
                <a:extLst>
                  <a:ext uri="{FF2B5EF4-FFF2-40B4-BE49-F238E27FC236}">
                    <a16:creationId xmlns:a16="http://schemas.microsoft.com/office/drawing/2014/main" id="{559DC316-947B-97CD-AE29-86ED818EE974}"/>
                  </a:ext>
                </a:extLst>
              </p:cNvPr>
              <p:cNvPicPr/>
              <p:nvPr/>
            </p:nvPicPr>
            <p:blipFill>
              <a:blip r:embed="rId94"/>
              <a:stretch>
                <a:fillRect/>
              </a:stretch>
            </p:blipFill>
            <p:spPr>
              <a:xfrm>
                <a:off x="9920477" y="3387994"/>
                <a:ext cx="311786" cy="278388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8" name="Ink 77">
                <a:extLst>
                  <a:ext uri="{FF2B5EF4-FFF2-40B4-BE49-F238E27FC236}">
                    <a16:creationId xmlns:a16="http://schemas.microsoft.com/office/drawing/2014/main" id="{51E6E1E8-7102-745D-C933-BCE83E6DEC4D}"/>
                  </a:ext>
                </a:extLst>
              </p14:cNvPr>
              <p14:cNvContentPartPr/>
              <p14:nvPr/>
            </p14:nvContentPartPr>
            <p14:xfrm>
              <a:off x="7900890" y="3378635"/>
              <a:ext cx="1803240" cy="2853000"/>
            </p14:xfrm>
          </p:contentPart>
        </mc:Choice>
        <mc:Fallback xmlns="">
          <p:pic>
            <p:nvPicPr>
              <p:cNvPr id="78" name="Ink 77">
                <a:extLst>
                  <a:ext uri="{FF2B5EF4-FFF2-40B4-BE49-F238E27FC236}">
                    <a16:creationId xmlns:a16="http://schemas.microsoft.com/office/drawing/2014/main" id="{51E6E1E8-7102-745D-C933-BCE83E6DEC4D}"/>
                  </a:ext>
                </a:extLst>
              </p:cNvPr>
              <p:cNvPicPr/>
              <p:nvPr/>
            </p:nvPicPr>
            <p:blipFill>
              <a:blip r:embed="rId96"/>
              <a:stretch>
                <a:fillRect/>
              </a:stretch>
            </p:blipFill>
            <p:spPr>
              <a:xfrm>
                <a:off x="7890092" y="3367835"/>
                <a:ext cx="1824476" cy="2874240"/>
              </a:xfrm>
              <a:prstGeom prst="rect">
                <a:avLst/>
              </a:prstGeom>
            </p:spPr>
          </p:pic>
        </mc:Fallback>
      </mc:AlternateContent>
    </p:spTree>
    <p:extLst>
      <p:ext uri="{BB962C8B-B14F-4D97-AF65-F5344CB8AC3E}">
        <p14:creationId xmlns:p14="http://schemas.microsoft.com/office/powerpoint/2010/main" val="2168615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F5D9CFBC-DF9B-EFF9-6A37-4F6E35D3894E}"/>
                  </a:ext>
                </a:extLst>
              </p14:cNvPr>
              <p14:cNvContentPartPr/>
              <p14:nvPr/>
            </p14:nvContentPartPr>
            <p14:xfrm>
              <a:off x="1674141" y="352835"/>
              <a:ext cx="836640" cy="1497600"/>
            </p14:xfrm>
          </p:contentPart>
        </mc:Choice>
        <mc:Fallback xmlns="">
          <p:pic>
            <p:nvPicPr>
              <p:cNvPr id="12" name="Ink 11">
                <a:extLst>
                  <a:ext uri="{FF2B5EF4-FFF2-40B4-BE49-F238E27FC236}">
                    <a16:creationId xmlns:a16="http://schemas.microsoft.com/office/drawing/2014/main" id="{F5D9CFBC-DF9B-EFF9-6A37-4F6E35D3894E}"/>
                  </a:ext>
                </a:extLst>
              </p:cNvPr>
              <p:cNvPicPr/>
              <p:nvPr/>
            </p:nvPicPr>
            <p:blipFill>
              <a:blip r:embed="rId4"/>
              <a:stretch>
                <a:fillRect/>
              </a:stretch>
            </p:blipFill>
            <p:spPr>
              <a:xfrm>
                <a:off x="1658668" y="337359"/>
                <a:ext cx="867227" cy="152819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EC58A2EF-3650-86BF-5536-6CB73AB1C6CD}"/>
                  </a:ext>
                </a:extLst>
              </p14:cNvPr>
              <p14:cNvContentPartPr/>
              <p14:nvPr/>
            </p14:nvContentPartPr>
            <p14:xfrm>
              <a:off x="898341" y="697715"/>
              <a:ext cx="502200" cy="353160"/>
            </p14:xfrm>
          </p:contentPart>
        </mc:Choice>
        <mc:Fallback xmlns="">
          <p:pic>
            <p:nvPicPr>
              <p:cNvPr id="13" name="Ink 12">
                <a:extLst>
                  <a:ext uri="{FF2B5EF4-FFF2-40B4-BE49-F238E27FC236}">
                    <a16:creationId xmlns:a16="http://schemas.microsoft.com/office/drawing/2014/main" id="{EC58A2EF-3650-86BF-5536-6CB73AB1C6CD}"/>
                  </a:ext>
                </a:extLst>
              </p:cNvPr>
              <p:cNvPicPr/>
              <p:nvPr/>
            </p:nvPicPr>
            <p:blipFill>
              <a:blip r:embed="rId6"/>
              <a:stretch>
                <a:fillRect/>
              </a:stretch>
            </p:blipFill>
            <p:spPr>
              <a:xfrm>
                <a:off x="882861" y="682235"/>
                <a:ext cx="5328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DB7C298C-0D8F-2F4B-3019-82C63958800F}"/>
                  </a:ext>
                </a:extLst>
              </p14:cNvPr>
              <p14:cNvContentPartPr/>
              <p14:nvPr/>
            </p14:nvContentPartPr>
            <p14:xfrm>
              <a:off x="2701221" y="917315"/>
              <a:ext cx="39600" cy="251280"/>
            </p14:xfrm>
          </p:contentPart>
        </mc:Choice>
        <mc:Fallback xmlns="">
          <p:pic>
            <p:nvPicPr>
              <p:cNvPr id="18" name="Ink 17">
                <a:extLst>
                  <a:ext uri="{FF2B5EF4-FFF2-40B4-BE49-F238E27FC236}">
                    <a16:creationId xmlns:a16="http://schemas.microsoft.com/office/drawing/2014/main" id="{DB7C298C-0D8F-2F4B-3019-82C63958800F}"/>
                  </a:ext>
                </a:extLst>
              </p:cNvPr>
              <p:cNvPicPr/>
              <p:nvPr/>
            </p:nvPicPr>
            <p:blipFill>
              <a:blip r:embed="rId8"/>
              <a:stretch>
                <a:fillRect/>
              </a:stretch>
            </p:blipFill>
            <p:spPr>
              <a:xfrm>
                <a:off x="2685741" y="901835"/>
                <a:ext cx="702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2E1707E7-8880-71CC-CEAE-2B1559039B01}"/>
                  </a:ext>
                </a:extLst>
              </p14:cNvPr>
              <p14:cNvContentPartPr/>
              <p14:nvPr/>
            </p14:nvContentPartPr>
            <p14:xfrm>
              <a:off x="2967981" y="670715"/>
              <a:ext cx="658800" cy="301680"/>
            </p14:xfrm>
          </p:contentPart>
        </mc:Choice>
        <mc:Fallback xmlns="">
          <p:pic>
            <p:nvPicPr>
              <p:cNvPr id="21" name="Ink 20">
                <a:extLst>
                  <a:ext uri="{FF2B5EF4-FFF2-40B4-BE49-F238E27FC236}">
                    <a16:creationId xmlns:a16="http://schemas.microsoft.com/office/drawing/2014/main" id="{2E1707E7-8880-71CC-CEAE-2B1559039B01}"/>
                  </a:ext>
                </a:extLst>
              </p:cNvPr>
              <p:cNvPicPr/>
              <p:nvPr/>
            </p:nvPicPr>
            <p:blipFill>
              <a:blip r:embed="rId10"/>
              <a:stretch>
                <a:fillRect/>
              </a:stretch>
            </p:blipFill>
            <p:spPr>
              <a:xfrm>
                <a:off x="2952501" y="655253"/>
                <a:ext cx="689400" cy="33224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6" name="Ink 35">
                <a:extLst>
                  <a:ext uri="{FF2B5EF4-FFF2-40B4-BE49-F238E27FC236}">
                    <a16:creationId xmlns:a16="http://schemas.microsoft.com/office/drawing/2014/main" id="{F018276B-9A06-5159-B9D0-7179DB74FC3B}"/>
                  </a:ext>
                </a:extLst>
              </p14:cNvPr>
              <p14:cNvContentPartPr/>
              <p14:nvPr/>
            </p14:nvContentPartPr>
            <p14:xfrm>
              <a:off x="3876981" y="79235"/>
              <a:ext cx="1121040" cy="1582920"/>
            </p14:xfrm>
          </p:contentPart>
        </mc:Choice>
        <mc:Fallback xmlns="">
          <p:pic>
            <p:nvPicPr>
              <p:cNvPr id="36" name="Ink 35">
                <a:extLst>
                  <a:ext uri="{FF2B5EF4-FFF2-40B4-BE49-F238E27FC236}">
                    <a16:creationId xmlns:a16="http://schemas.microsoft.com/office/drawing/2014/main" id="{F018276B-9A06-5159-B9D0-7179DB74FC3B}"/>
                  </a:ext>
                </a:extLst>
              </p:cNvPr>
              <p:cNvPicPr/>
              <p:nvPr/>
            </p:nvPicPr>
            <p:blipFill>
              <a:blip r:embed="rId12"/>
              <a:stretch>
                <a:fillRect/>
              </a:stretch>
            </p:blipFill>
            <p:spPr>
              <a:xfrm>
                <a:off x="3861501" y="63755"/>
                <a:ext cx="1151640" cy="1613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4D4739C2-3E00-5638-F234-B7AD0544BC33}"/>
                  </a:ext>
                </a:extLst>
              </p14:cNvPr>
              <p14:cNvContentPartPr/>
              <p14:nvPr/>
            </p14:nvContentPartPr>
            <p14:xfrm>
              <a:off x="1192343" y="2159273"/>
              <a:ext cx="1071360" cy="615240"/>
            </p14:xfrm>
          </p:contentPart>
        </mc:Choice>
        <mc:Fallback xmlns="">
          <p:pic>
            <p:nvPicPr>
              <p:cNvPr id="51" name="Ink 50">
                <a:extLst>
                  <a:ext uri="{FF2B5EF4-FFF2-40B4-BE49-F238E27FC236}">
                    <a16:creationId xmlns:a16="http://schemas.microsoft.com/office/drawing/2014/main" id="{4D4739C2-3E00-5638-F234-B7AD0544BC33}"/>
                  </a:ext>
                </a:extLst>
              </p:cNvPr>
              <p:cNvPicPr/>
              <p:nvPr/>
            </p:nvPicPr>
            <p:blipFill>
              <a:blip r:embed="rId14"/>
              <a:stretch>
                <a:fillRect/>
              </a:stretch>
            </p:blipFill>
            <p:spPr>
              <a:xfrm>
                <a:off x="1176858" y="2143802"/>
                <a:ext cx="1101970" cy="64582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9" name="Ink 58">
                <a:extLst>
                  <a:ext uri="{FF2B5EF4-FFF2-40B4-BE49-F238E27FC236}">
                    <a16:creationId xmlns:a16="http://schemas.microsoft.com/office/drawing/2014/main" id="{18A8CA70-9B53-9816-A21B-89CB529C2E30}"/>
                  </a:ext>
                </a:extLst>
              </p14:cNvPr>
              <p14:cNvContentPartPr/>
              <p14:nvPr/>
            </p14:nvContentPartPr>
            <p14:xfrm>
              <a:off x="2700383" y="2821673"/>
              <a:ext cx="478080" cy="213120"/>
            </p14:xfrm>
          </p:contentPart>
        </mc:Choice>
        <mc:Fallback xmlns="">
          <p:pic>
            <p:nvPicPr>
              <p:cNvPr id="59" name="Ink 58">
                <a:extLst>
                  <a:ext uri="{FF2B5EF4-FFF2-40B4-BE49-F238E27FC236}">
                    <a16:creationId xmlns:a16="http://schemas.microsoft.com/office/drawing/2014/main" id="{18A8CA70-9B53-9816-A21B-89CB529C2E30}"/>
                  </a:ext>
                </a:extLst>
              </p:cNvPr>
              <p:cNvPicPr/>
              <p:nvPr/>
            </p:nvPicPr>
            <p:blipFill>
              <a:blip r:embed="rId16"/>
              <a:stretch>
                <a:fillRect/>
              </a:stretch>
            </p:blipFill>
            <p:spPr>
              <a:xfrm>
                <a:off x="2684891" y="2806219"/>
                <a:ext cx="508703" cy="24366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Ink 59">
                <a:extLst>
                  <a:ext uri="{FF2B5EF4-FFF2-40B4-BE49-F238E27FC236}">
                    <a16:creationId xmlns:a16="http://schemas.microsoft.com/office/drawing/2014/main" id="{111EC8D2-32A8-AE7E-89B0-82DA14A03D13}"/>
                  </a:ext>
                </a:extLst>
              </p14:cNvPr>
              <p14:cNvContentPartPr/>
              <p14:nvPr/>
            </p14:nvContentPartPr>
            <p14:xfrm>
              <a:off x="2720543" y="2206433"/>
              <a:ext cx="418320" cy="481680"/>
            </p14:xfrm>
          </p:contentPart>
        </mc:Choice>
        <mc:Fallback xmlns="">
          <p:pic>
            <p:nvPicPr>
              <p:cNvPr id="60" name="Ink 59">
                <a:extLst>
                  <a:ext uri="{FF2B5EF4-FFF2-40B4-BE49-F238E27FC236}">
                    <a16:creationId xmlns:a16="http://schemas.microsoft.com/office/drawing/2014/main" id="{111EC8D2-32A8-AE7E-89B0-82DA14A03D13}"/>
                  </a:ext>
                </a:extLst>
              </p:cNvPr>
              <p:cNvPicPr/>
              <p:nvPr/>
            </p:nvPicPr>
            <p:blipFill>
              <a:blip r:embed="rId18"/>
              <a:stretch>
                <a:fillRect/>
              </a:stretch>
            </p:blipFill>
            <p:spPr>
              <a:xfrm>
                <a:off x="2705063" y="2190941"/>
                <a:ext cx="448920" cy="51230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1" name="Ink 60">
                <a:extLst>
                  <a:ext uri="{FF2B5EF4-FFF2-40B4-BE49-F238E27FC236}">
                    <a16:creationId xmlns:a16="http://schemas.microsoft.com/office/drawing/2014/main" id="{DF55B5F5-D565-6970-E767-E0752555B309}"/>
                  </a:ext>
                </a:extLst>
              </p14:cNvPr>
              <p14:cNvContentPartPr/>
              <p14:nvPr/>
            </p14:nvContentPartPr>
            <p14:xfrm>
              <a:off x="2862383" y="1986473"/>
              <a:ext cx="158040" cy="200160"/>
            </p14:xfrm>
          </p:contentPart>
        </mc:Choice>
        <mc:Fallback xmlns="">
          <p:pic>
            <p:nvPicPr>
              <p:cNvPr id="61" name="Ink 60">
                <a:extLst>
                  <a:ext uri="{FF2B5EF4-FFF2-40B4-BE49-F238E27FC236}">
                    <a16:creationId xmlns:a16="http://schemas.microsoft.com/office/drawing/2014/main" id="{DF55B5F5-D565-6970-E767-E0752555B309}"/>
                  </a:ext>
                </a:extLst>
              </p:cNvPr>
              <p:cNvPicPr/>
              <p:nvPr/>
            </p:nvPicPr>
            <p:blipFill>
              <a:blip r:embed="rId20"/>
              <a:stretch>
                <a:fillRect/>
              </a:stretch>
            </p:blipFill>
            <p:spPr>
              <a:xfrm>
                <a:off x="2846903" y="1970993"/>
                <a:ext cx="1886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6" name="Ink 65">
                <a:extLst>
                  <a:ext uri="{FF2B5EF4-FFF2-40B4-BE49-F238E27FC236}">
                    <a16:creationId xmlns:a16="http://schemas.microsoft.com/office/drawing/2014/main" id="{A9346F18-6AF9-A9BD-893A-29A922D1F6A6}"/>
                  </a:ext>
                </a:extLst>
              </p14:cNvPr>
              <p14:cNvContentPartPr/>
              <p14:nvPr/>
            </p14:nvContentPartPr>
            <p14:xfrm>
              <a:off x="3509303" y="1961993"/>
              <a:ext cx="662400" cy="590760"/>
            </p14:xfrm>
          </p:contentPart>
        </mc:Choice>
        <mc:Fallback xmlns="">
          <p:pic>
            <p:nvPicPr>
              <p:cNvPr id="66" name="Ink 65">
                <a:extLst>
                  <a:ext uri="{FF2B5EF4-FFF2-40B4-BE49-F238E27FC236}">
                    <a16:creationId xmlns:a16="http://schemas.microsoft.com/office/drawing/2014/main" id="{A9346F18-6AF9-A9BD-893A-29A922D1F6A6}"/>
                  </a:ext>
                </a:extLst>
              </p:cNvPr>
              <p:cNvPicPr/>
              <p:nvPr/>
            </p:nvPicPr>
            <p:blipFill>
              <a:blip r:embed="rId22"/>
              <a:stretch>
                <a:fillRect/>
              </a:stretch>
            </p:blipFill>
            <p:spPr>
              <a:xfrm>
                <a:off x="3493831" y="1946513"/>
                <a:ext cx="692983"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2" name="Ink 71">
                <a:extLst>
                  <a:ext uri="{FF2B5EF4-FFF2-40B4-BE49-F238E27FC236}">
                    <a16:creationId xmlns:a16="http://schemas.microsoft.com/office/drawing/2014/main" id="{0C530BCF-EB31-F006-0157-D9CED02E365A}"/>
                  </a:ext>
                </a:extLst>
              </p14:cNvPr>
              <p14:cNvContentPartPr/>
              <p14:nvPr/>
            </p14:nvContentPartPr>
            <p14:xfrm>
              <a:off x="4124183" y="2287073"/>
              <a:ext cx="749520" cy="298440"/>
            </p14:xfrm>
          </p:contentPart>
        </mc:Choice>
        <mc:Fallback xmlns="">
          <p:pic>
            <p:nvPicPr>
              <p:cNvPr id="72" name="Ink 71">
                <a:extLst>
                  <a:ext uri="{FF2B5EF4-FFF2-40B4-BE49-F238E27FC236}">
                    <a16:creationId xmlns:a16="http://schemas.microsoft.com/office/drawing/2014/main" id="{0C530BCF-EB31-F006-0157-D9CED02E365A}"/>
                  </a:ext>
                </a:extLst>
              </p:cNvPr>
              <p:cNvPicPr/>
              <p:nvPr/>
            </p:nvPicPr>
            <p:blipFill>
              <a:blip r:embed="rId24"/>
              <a:stretch>
                <a:fillRect/>
              </a:stretch>
            </p:blipFill>
            <p:spPr>
              <a:xfrm>
                <a:off x="4108703" y="2271574"/>
                <a:ext cx="780120" cy="32907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7" name="Ink 76">
                <a:extLst>
                  <a:ext uri="{FF2B5EF4-FFF2-40B4-BE49-F238E27FC236}">
                    <a16:creationId xmlns:a16="http://schemas.microsoft.com/office/drawing/2014/main" id="{285A47EF-B808-2CC7-697B-3496BD3C880F}"/>
                  </a:ext>
                </a:extLst>
              </p14:cNvPr>
              <p14:cNvContentPartPr/>
              <p14:nvPr/>
            </p14:nvContentPartPr>
            <p14:xfrm>
              <a:off x="3409943" y="2056673"/>
              <a:ext cx="280800" cy="631080"/>
            </p14:xfrm>
          </p:contentPart>
        </mc:Choice>
        <mc:Fallback xmlns="">
          <p:pic>
            <p:nvPicPr>
              <p:cNvPr id="77" name="Ink 76">
                <a:extLst>
                  <a:ext uri="{FF2B5EF4-FFF2-40B4-BE49-F238E27FC236}">
                    <a16:creationId xmlns:a16="http://schemas.microsoft.com/office/drawing/2014/main" id="{285A47EF-B808-2CC7-697B-3496BD3C880F}"/>
                  </a:ext>
                </a:extLst>
              </p:cNvPr>
              <p:cNvPicPr/>
              <p:nvPr/>
            </p:nvPicPr>
            <p:blipFill>
              <a:blip r:embed="rId26"/>
              <a:stretch>
                <a:fillRect/>
              </a:stretch>
            </p:blipFill>
            <p:spPr>
              <a:xfrm>
                <a:off x="3394463" y="2041202"/>
                <a:ext cx="311400" cy="66166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0" name="Ink 79">
                <a:extLst>
                  <a:ext uri="{FF2B5EF4-FFF2-40B4-BE49-F238E27FC236}">
                    <a16:creationId xmlns:a16="http://schemas.microsoft.com/office/drawing/2014/main" id="{6AE4D20B-673F-0E57-FC3D-54D8E200DB58}"/>
                  </a:ext>
                </a:extLst>
              </p14:cNvPr>
              <p14:cNvContentPartPr/>
              <p14:nvPr/>
            </p14:nvContentPartPr>
            <p14:xfrm>
              <a:off x="4960103" y="1749953"/>
              <a:ext cx="812520" cy="975600"/>
            </p14:xfrm>
          </p:contentPart>
        </mc:Choice>
        <mc:Fallback xmlns="">
          <p:pic>
            <p:nvPicPr>
              <p:cNvPr id="80" name="Ink 79">
                <a:extLst>
                  <a:ext uri="{FF2B5EF4-FFF2-40B4-BE49-F238E27FC236}">
                    <a16:creationId xmlns:a16="http://schemas.microsoft.com/office/drawing/2014/main" id="{6AE4D20B-673F-0E57-FC3D-54D8E200DB58}"/>
                  </a:ext>
                </a:extLst>
              </p:cNvPr>
              <p:cNvPicPr/>
              <p:nvPr/>
            </p:nvPicPr>
            <p:blipFill>
              <a:blip r:embed="rId28"/>
              <a:stretch>
                <a:fillRect/>
              </a:stretch>
            </p:blipFill>
            <p:spPr>
              <a:xfrm>
                <a:off x="4944623" y="1734473"/>
                <a:ext cx="84312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1" name="Ink 90">
                <a:extLst>
                  <a:ext uri="{FF2B5EF4-FFF2-40B4-BE49-F238E27FC236}">
                    <a16:creationId xmlns:a16="http://schemas.microsoft.com/office/drawing/2014/main" id="{287675A6-8FD7-00DC-822E-58A1C6C400D2}"/>
                  </a:ext>
                </a:extLst>
              </p14:cNvPr>
              <p14:cNvContentPartPr/>
              <p14:nvPr/>
            </p14:nvContentPartPr>
            <p14:xfrm>
              <a:off x="6526103" y="1776953"/>
              <a:ext cx="421560" cy="673560"/>
            </p14:xfrm>
          </p:contentPart>
        </mc:Choice>
        <mc:Fallback xmlns="">
          <p:pic>
            <p:nvPicPr>
              <p:cNvPr id="91" name="Ink 90">
                <a:extLst>
                  <a:ext uri="{FF2B5EF4-FFF2-40B4-BE49-F238E27FC236}">
                    <a16:creationId xmlns:a16="http://schemas.microsoft.com/office/drawing/2014/main" id="{287675A6-8FD7-00DC-822E-58A1C6C400D2}"/>
                  </a:ext>
                </a:extLst>
              </p:cNvPr>
              <p:cNvPicPr/>
              <p:nvPr/>
            </p:nvPicPr>
            <p:blipFill>
              <a:blip r:embed="rId30"/>
              <a:stretch>
                <a:fillRect/>
              </a:stretch>
            </p:blipFill>
            <p:spPr>
              <a:xfrm>
                <a:off x="6510636" y="1761465"/>
                <a:ext cx="452134" cy="70417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2" name="Ink 91">
                <a:extLst>
                  <a:ext uri="{FF2B5EF4-FFF2-40B4-BE49-F238E27FC236}">
                    <a16:creationId xmlns:a16="http://schemas.microsoft.com/office/drawing/2014/main" id="{DF9E52D1-3F4A-4A54-86C8-D4D61B2F344F}"/>
                  </a:ext>
                </a:extLst>
              </p14:cNvPr>
              <p14:cNvContentPartPr/>
              <p14:nvPr/>
            </p14:nvContentPartPr>
            <p14:xfrm>
              <a:off x="6537263" y="2624393"/>
              <a:ext cx="450000" cy="213480"/>
            </p14:xfrm>
          </p:contentPart>
        </mc:Choice>
        <mc:Fallback xmlns="">
          <p:pic>
            <p:nvPicPr>
              <p:cNvPr id="92" name="Ink 91">
                <a:extLst>
                  <a:ext uri="{FF2B5EF4-FFF2-40B4-BE49-F238E27FC236}">
                    <a16:creationId xmlns:a16="http://schemas.microsoft.com/office/drawing/2014/main" id="{DF9E52D1-3F4A-4A54-86C8-D4D61B2F344F}"/>
                  </a:ext>
                </a:extLst>
              </p:cNvPr>
              <p:cNvPicPr/>
              <p:nvPr/>
            </p:nvPicPr>
            <p:blipFill>
              <a:blip r:embed="rId32"/>
              <a:stretch>
                <a:fillRect/>
              </a:stretch>
            </p:blipFill>
            <p:spPr>
              <a:xfrm>
                <a:off x="6521783" y="2608887"/>
                <a:ext cx="480600" cy="24413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3" name="Ink 92">
                <a:extLst>
                  <a:ext uri="{FF2B5EF4-FFF2-40B4-BE49-F238E27FC236}">
                    <a16:creationId xmlns:a16="http://schemas.microsoft.com/office/drawing/2014/main" id="{6A615B44-CED2-35E8-71E1-096E7C6E94D0}"/>
                  </a:ext>
                </a:extLst>
              </p14:cNvPr>
              <p14:cNvContentPartPr/>
              <p14:nvPr/>
            </p14:nvContentPartPr>
            <p14:xfrm>
              <a:off x="5769023" y="2387873"/>
              <a:ext cx="248400" cy="102960"/>
            </p14:xfrm>
          </p:contentPart>
        </mc:Choice>
        <mc:Fallback xmlns="">
          <p:pic>
            <p:nvPicPr>
              <p:cNvPr id="93" name="Ink 92">
                <a:extLst>
                  <a:ext uri="{FF2B5EF4-FFF2-40B4-BE49-F238E27FC236}">
                    <a16:creationId xmlns:a16="http://schemas.microsoft.com/office/drawing/2014/main" id="{6A615B44-CED2-35E8-71E1-096E7C6E94D0}"/>
                  </a:ext>
                </a:extLst>
              </p:cNvPr>
              <p:cNvPicPr/>
              <p:nvPr/>
            </p:nvPicPr>
            <p:blipFill>
              <a:blip r:embed="rId34"/>
              <a:stretch>
                <a:fillRect/>
              </a:stretch>
            </p:blipFill>
            <p:spPr>
              <a:xfrm>
                <a:off x="5753543" y="2372393"/>
                <a:ext cx="279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7" name="Ink 96">
                <a:extLst>
                  <a:ext uri="{FF2B5EF4-FFF2-40B4-BE49-F238E27FC236}">
                    <a16:creationId xmlns:a16="http://schemas.microsoft.com/office/drawing/2014/main" id="{17EEE9F0-D54A-96EC-55C1-2B3DB7CCC3E3}"/>
                  </a:ext>
                </a:extLst>
              </p14:cNvPr>
              <p14:cNvContentPartPr/>
              <p14:nvPr/>
            </p14:nvContentPartPr>
            <p14:xfrm>
              <a:off x="7286063" y="1860473"/>
              <a:ext cx="545040" cy="677520"/>
            </p14:xfrm>
          </p:contentPart>
        </mc:Choice>
        <mc:Fallback xmlns="">
          <p:pic>
            <p:nvPicPr>
              <p:cNvPr id="97" name="Ink 96">
                <a:extLst>
                  <a:ext uri="{FF2B5EF4-FFF2-40B4-BE49-F238E27FC236}">
                    <a16:creationId xmlns:a16="http://schemas.microsoft.com/office/drawing/2014/main" id="{17EEE9F0-D54A-96EC-55C1-2B3DB7CCC3E3}"/>
                  </a:ext>
                </a:extLst>
              </p:cNvPr>
              <p:cNvPicPr/>
              <p:nvPr/>
            </p:nvPicPr>
            <p:blipFill>
              <a:blip r:embed="rId36"/>
              <a:stretch>
                <a:fillRect/>
              </a:stretch>
            </p:blipFill>
            <p:spPr>
              <a:xfrm>
                <a:off x="7270583" y="1845001"/>
                <a:ext cx="575640" cy="70810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9" name="Ink 108">
                <a:extLst>
                  <a:ext uri="{FF2B5EF4-FFF2-40B4-BE49-F238E27FC236}">
                    <a16:creationId xmlns:a16="http://schemas.microsoft.com/office/drawing/2014/main" id="{83D5D8A9-6968-D8E8-6444-A1DDE08A9C43}"/>
                  </a:ext>
                </a:extLst>
              </p14:cNvPr>
              <p14:cNvContentPartPr/>
              <p14:nvPr/>
            </p14:nvContentPartPr>
            <p14:xfrm>
              <a:off x="9250223" y="1847153"/>
              <a:ext cx="489240" cy="389520"/>
            </p14:xfrm>
          </p:contentPart>
        </mc:Choice>
        <mc:Fallback xmlns="">
          <p:pic>
            <p:nvPicPr>
              <p:cNvPr id="109" name="Ink 108">
                <a:extLst>
                  <a:ext uri="{FF2B5EF4-FFF2-40B4-BE49-F238E27FC236}">
                    <a16:creationId xmlns:a16="http://schemas.microsoft.com/office/drawing/2014/main" id="{83D5D8A9-6968-D8E8-6444-A1DDE08A9C43}"/>
                  </a:ext>
                </a:extLst>
              </p:cNvPr>
              <p:cNvPicPr/>
              <p:nvPr/>
            </p:nvPicPr>
            <p:blipFill>
              <a:blip r:embed="rId38"/>
              <a:stretch>
                <a:fillRect/>
              </a:stretch>
            </p:blipFill>
            <p:spPr>
              <a:xfrm>
                <a:off x="9234743" y="1831659"/>
                <a:ext cx="519840" cy="42014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0" name="Ink 109">
                <a:extLst>
                  <a:ext uri="{FF2B5EF4-FFF2-40B4-BE49-F238E27FC236}">
                    <a16:creationId xmlns:a16="http://schemas.microsoft.com/office/drawing/2014/main" id="{30C24EC0-9CC2-11C9-CEC0-361533F23D3F}"/>
                  </a:ext>
                </a:extLst>
              </p14:cNvPr>
              <p14:cNvContentPartPr/>
              <p14:nvPr/>
            </p14:nvContentPartPr>
            <p14:xfrm>
              <a:off x="8764943" y="2040833"/>
              <a:ext cx="154440" cy="331560"/>
            </p14:xfrm>
          </p:contentPart>
        </mc:Choice>
        <mc:Fallback xmlns="">
          <p:pic>
            <p:nvPicPr>
              <p:cNvPr id="110" name="Ink 109">
                <a:extLst>
                  <a:ext uri="{FF2B5EF4-FFF2-40B4-BE49-F238E27FC236}">
                    <a16:creationId xmlns:a16="http://schemas.microsoft.com/office/drawing/2014/main" id="{30C24EC0-9CC2-11C9-CEC0-361533F23D3F}"/>
                  </a:ext>
                </a:extLst>
              </p:cNvPr>
              <p:cNvPicPr/>
              <p:nvPr/>
            </p:nvPicPr>
            <p:blipFill>
              <a:blip r:embed="rId40"/>
              <a:stretch>
                <a:fillRect/>
              </a:stretch>
            </p:blipFill>
            <p:spPr>
              <a:xfrm>
                <a:off x="8749499" y="2025353"/>
                <a:ext cx="184969"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1" name="Ink 110">
                <a:extLst>
                  <a:ext uri="{FF2B5EF4-FFF2-40B4-BE49-F238E27FC236}">
                    <a16:creationId xmlns:a16="http://schemas.microsoft.com/office/drawing/2014/main" id="{32D3D8D3-9ECA-6784-BC9B-6F909A2CC41F}"/>
                  </a:ext>
                </a:extLst>
              </p14:cNvPr>
              <p14:cNvContentPartPr/>
              <p14:nvPr/>
            </p14:nvContentPartPr>
            <p14:xfrm>
              <a:off x="8043503" y="2080433"/>
              <a:ext cx="520920" cy="355320"/>
            </p14:xfrm>
          </p:contentPart>
        </mc:Choice>
        <mc:Fallback xmlns="">
          <p:pic>
            <p:nvPicPr>
              <p:cNvPr id="111" name="Ink 110">
                <a:extLst>
                  <a:ext uri="{FF2B5EF4-FFF2-40B4-BE49-F238E27FC236}">
                    <a16:creationId xmlns:a16="http://schemas.microsoft.com/office/drawing/2014/main" id="{32D3D8D3-9ECA-6784-BC9B-6F909A2CC41F}"/>
                  </a:ext>
                </a:extLst>
              </p:cNvPr>
              <p:cNvPicPr/>
              <p:nvPr/>
            </p:nvPicPr>
            <p:blipFill>
              <a:blip r:embed="rId42"/>
              <a:stretch>
                <a:fillRect/>
              </a:stretch>
            </p:blipFill>
            <p:spPr>
              <a:xfrm>
                <a:off x="8028023" y="2064953"/>
                <a:ext cx="5515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4" name="Ink 123">
                <a:extLst>
                  <a:ext uri="{FF2B5EF4-FFF2-40B4-BE49-F238E27FC236}">
                    <a16:creationId xmlns:a16="http://schemas.microsoft.com/office/drawing/2014/main" id="{1C26F709-529B-E349-EFF0-FD4A0ED31BEE}"/>
                  </a:ext>
                </a:extLst>
              </p14:cNvPr>
              <p14:cNvContentPartPr/>
              <p14:nvPr/>
            </p14:nvContentPartPr>
            <p14:xfrm>
              <a:off x="11095583" y="1512353"/>
              <a:ext cx="424440" cy="1183320"/>
            </p14:xfrm>
          </p:contentPart>
        </mc:Choice>
        <mc:Fallback xmlns="">
          <p:pic>
            <p:nvPicPr>
              <p:cNvPr id="124" name="Ink 123">
                <a:extLst>
                  <a:ext uri="{FF2B5EF4-FFF2-40B4-BE49-F238E27FC236}">
                    <a16:creationId xmlns:a16="http://schemas.microsoft.com/office/drawing/2014/main" id="{1C26F709-529B-E349-EFF0-FD4A0ED31BEE}"/>
                  </a:ext>
                </a:extLst>
              </p:cNvPr>
              <p:cNvPicPr/>
              <p:nvPr/>
            </p:nvPicPr>
            <p:blipFill>
              <a:blip r:embed="rId44"/>
              <a:stretch>
                <a:fillRect/>
              </a:stretch>
            </p:blipFill>
            <p:spPr>
              <a:xfrm>
                <a:off x="11080116" y="1496873"/>
                <a:ext cx="455014" cy="1213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34" name="Ink 133">
                <a:extLst>
                  <a:ext uri="{FF2B5EF4-FFF2-40B4-BE49-F238E27FC236}">
                    <a16:creationId xmlns:a16="http://schemas.microsoft.com/office/drawing/2014/main" id="{2BF406C1-EE94-65C0-8676-44A5EF095441}"/>
                  </a:ext>
                </a:extLst>
              </p14:cNvPr>
              <p14:cNvContentPartPr/>
              <p14:nvPr/>
            </p14:nvContentPartPr>
            <p14:xfrm>
              <a:off x="9904703" y="1875233"/>
              <a:ext cx="962640" cy="418320"/>
            </p14:xfrm>
          </p:contentPart>
        </mc:Choice>
        <mc:Fallback xmlns="">
          <p:pic>
            <p:nvPicPr>
              <p:cNvPr id="134" name="Ink 133">
                <a:extLst>
                  <a:ext uri="{FF2B5EF4-FFF2-40B4-BE49-F238E27FC236}">
                    <a16:creationId xmlns:a16="http://schemas.microsoft.com/office/drawing/2014/main" id="{2BF406C1-EE94-65C0-8676-44A5EF095441}"/>
                  </a:ext>
                </a:extLst>
              </p:cNvPr>
              <p:cNvPicPr/>
              <p:nvPr/>
            </p:nvPicPr>
            <p:blipFill>
              <a:blip r:embed="rId46"/>
              <a:stretch>
                <a:fillRect/>
              </a:stretch>
            </p:blipFill>
            <p:spPr>
              <a:xfrm>
                <a:off x="9889217" y="1859753"/>
                <a:ext cx="993251"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9" name="Ink 138">
                <a:extLst>
                  <a:ext uri="{FF2B5EF4-FFF2-40B4-BE49-F238E27FC236}">
                    <a16:creationId xmlns:a16="http://schemas.microsoft.com/office/drawing/2014/main" id="{A20FC4FA-4FAE-EF33-F62E-76CF76CFFBDD}"/>
                  </a:ext>
                </a:extLst>
              </p14:cNvPr>
              <p14:cNvContentPartPr/>
              <p14:nvPr/>
            </p14:nvContentPartPr>
            <p14:xfrm>
              <a:off x="10931783" y="1812233"/>
              <a:ext cx="337680" cy="465480"/>
            </p14:xfrm>
          </p:contentPart>
        </mc:Choice>
        <mc:Fallback xmlns="">
          <p:pic>
            <p:nvPicPr>
              <p:cNvPr id="139" name="Ink 138">
                <a:extLst>
                  <a:ext uri="{FF2B5EF4-FFF2-40B4-BE49-F238E27FC236}">
                    <a16:creationId xmlns:a16="http://schemas.microsoft.com/office/drawing/2014/main" id="{A20FC4FA-4FAE-EF33-F62E-76CF76CFFBDD}"/>
                  </a:ext>
                </a:extLst>
              </p:cNvPr>
              <p:cNvPicPr/>
              <p:nvPr/>
            </p:nvPicPr>
            <p:blipFill>
              <a:blip r:embed="rId48"/>
              <a:stretch>
                <a:fillRect/>
              </a:stretch>
            </p:blipFill>
            <p:spPr>
              <a:xfrm>
                <a:off x="10916303" y="1796765"/>
                <a:ext cx="368280" cy="49605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51" name="Ink 150">
                <a:extLst>
                  <a:ext uri="{FF2B5EF4-FFF2-40B4-BE49-F238E27FC236}">
                    <a16:creationId xmlns:a16="http://schemas.microsoft.com/office/drawing/2014/main" id="{5D1170F1-E67F-C14E-BBF1-BDD01EC30F74}"/>
                  </a:ext>
                </a:extLst>
              </p14:cNvPr>
              <p14:cNvContentPartPr/>
              <p14:nvPr/>
            </p14:nvContentPartPr>
            <p14:xfrm>
              <a:off x="5811863" y="2643833"/>
              <a:ext cx="189720" cy="710280"/>
            </p14:xfrm>
          </p:contentPart>
        </mc:Choice>
        <mc:Fallback xmlns="">
          <p:pic>
            <p:nvPicPr>
              <p:cNvPr id="151" name="Ink 150">
                <a:extLst>
                  <a:ext uri="{FF2B5EF4-FFF2-40B4-BE49-F238E27FC236}">
                    <a16:creationId xmlns:a16="http://schemas.microsoft.com/office/drawing/2014/main" id="{5D1170F1-E67F-C14E-BBF1-BDD01EC30F74}"/>
                  </a:ext>
                </a:extLst>
              </p:cNvPr>
              <p:cNvPicPr/>
              <p:nvPr/>
            </p:nvPicPr>
            <p:blipFill>
              <a:blip r:embed="rId50"/>
              <a:stretch>
                <a:fillRect/>
              </a:stretch>
            </p:blipFill>
            <p:spPr>
              <a:xfrm>
                <a:off x="5796354" y="2628353"/>
                <a:ext cx="220378"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86" name="Ink 185">
                <a:extLst>
                  <a:ext uri="{FF2B5EF4-FFF2-40B4-BE49-F238E27FC236}">
                    <a16:creationId xmlns:a16="http://schemas.microsoft.com/office/drawing/2014/main" id="{2395853E-D08B-8129-7523-996223111813}"/>
                  </a:ext>
                </a:extLst>
              </p14:cNvPr>
              <p14:cNvContentPartPr/>
              <p14:nvPr/>
            </p14:nvContentPartPr>
            <p14:xfrm>
              <a:off x="10038983" y="3113273"/>
              <a:ext cx="1017720" cy="653400"/>
            </p14:xfrm>
          </p:contentPart>
        </mc:Choice>
        <mc:Fallback xmlns="">
          <p:pic>
            <p:nvPicPr>
              <p:cNvPr id="186" name="Ink 185">
                <a:extLst>
                  <a:ext uri="{FF2B5EF4-FFF2-40B4-BE49-F238E27FC236}">
                    <a16:creationId xmlns:a16="http://schemas.microsoft.com/office/drawing/2014/main" id="{2395853E-D08B-8129-7523-996223111813}"/>
                  </a:ext>
                </a:extLst>
              </p:cNvPr>
              <p:cNvPicPr/>
              <p:nvPr/>
            </p:nvPicPr>
            <p:blipFill>
              <a:blip r:embed="rId52"/>
              <a:stretch>
                <a:fillRect/>
              </a:stretch>
            </p:blipFill>
            <p:spPr>
              <a:xfrm>
                <a:off x="10023503" y="3097784"/>
                <a:ext cx="1048320" cy="68401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87" name="Ink 186">
                <a:extLst>
                  <a:ext uri="{FF2B5EF4-FFF2-40B4-BE49-F238E27FC236}">
                    <a16:creationId xmlns:a16="http://schemas.microsoft.com/office/drawing/2014/main" id="{CE60B1B0-DAF6-69FD-29E7-EBCD5825661C}"/>
                  </a:ext>
                </a:extLst>
              </p14:cNvPr>
              <p14:cNvContentPartPr/>
              <p14:nvPr/>
            </p14:nvContentPartPr>
            <p14:xfrm>
              <a:off x="8958623" y="3153593"/>
              <a:ext cx="796680" cy="819720"/>
            </p14:xfrm>
          </p:contentPart>
        </mc:Choice>
        <mc:Fallback xmlns="">
          <p:pic>
            <p:nvPicPr>
              <p:cNvPr id="187" name="Ink 186">
                <a:extLst>
                  <a:ext uri="{FF2B5EF4-FFF2-40B4-BE49-F238E27FC236}">
                    <a16:creationId xmlns:a16="http://schemas.microsoft.com/office/drawing/2014/main" id="{CE60B1B0-DAF6-69FD-29E7-EBCD5825661C}"/>
                  </a:ext>
                </a:extLst>
              </p:cNvPr>
              <p:cNvPicPr/>
              <p:nvPr/>
            </p:nvPicPr>
            <p:blipFill>
              <a:blip r:embed="rId54"/>
              <a:stretch>
                <a:fillRect/>
              </a:stretch>
            </p:blipFill>
            <p:spPr>
              <a:xfrm>
                <a:off x="8943150" y="3138113"/>
                <a:ext cx="827266"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88" name="Ink 187">
                <a:extLst>
                  <a:ext uri="{FF2B5EF4-FFF2-40B4-BE49-F238E27FC236}">
                    <a16:creationId xmlns:a16="http://schemas.microsoft.com/office/drawing/2014/main" id="{A5E9F348-410E-5D3C-4A05-A85320606193}"/>
                  </a:ext>
                </a:extLst>
              </p14:cNvPr>
              <p14:cNvContentPartPr/>
              <p14:nvPr/>
            </p14:nvContentPartPr>
            <p14:xfrm>
              <a:off x="7902743" y="3294713"/>
              <a:ext cx="770760" cy="450000"/>
            </p14:xfrm>
          </p:contentPart>
        </mc:Choice>
        <mc:Fallback xmlns="">
          <p:pic>
            <p:nvPicPr>
              <p:cNvPr id="188" name="Ink 187">
                <a:extLst>
                  <a:ext uri="{FF2B5EF4-FFF2-40B4-BE49-F238E27FC236}">
                    <a16:creationId xmlns:a16="http://schemas.microsoft.com/office/drawing/2014/main" id="{A5E9F348-410E-5D3C-4A05-A85320606193}"/>
                  </a:ext>
                </a:extLst>
              </p:cNvPr>
              <p:cNvPicPr/>
              <p:nvPr/>
            </p:nvPicPr>
            <p:blipFill>
              <a:blip r:embed="rId56"/>
              <a:stretch>
                <a:fillRect/>
              </a:stretch>
            </p:blipFill>
            <p:spPr>
              <a:xfrm>
                <a:off x="7887263" y="3279221"/>
                <a:ext cx="801360" cy="48062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9" name="Ink 188">
                <a:extLst>
                  <a:ext uri="{FF2B5EF4-FFF2-40B4-BE49-F238E27FC236}">
                    <a16:creationId xmlns:a16="http://schemas.microsoft.com/office/drawing/2014/main" id="{F189FE3C-8A4B-FF79-366B-45CBEEC1D037}"/>
                  </a:ext>
                </a:extLst>
              </p14:cNvPr>
              <p14:cNvContentPartPr/>
              <p14:nvPr/>
            </p14:nvContentPartPr>
            <p14:xfrm>
              <a:off x="6687383" y="3263393"/>
              <a:ext cx="986040" cy="566280"/>
            </p14:xfrm>
          </p:contentPart>
        </mc:Choice>
        <mc:Fallback xmlns="">
          <p:pic>
            <p:nvPicPr>
              <p:cNvPr id="189" name="Ink 188">
                <a:extLst>
                  <a:ext uri="{FF2B5EF4-FFF2-40B4-BE49-F238E27FC236}">
                    <a16:creationId xmlns:a16="http://schemas.microsoft.com/office/drawing/2014/main" id="{F189FE3C-8A4B-FF79-366B-45CBEEC1D037}"/>
                  </a:ext>
                </a:extLst>
              </p:cNvPr>
              <p:cNvPicPr/>
              <p:nvPr/>
            </p:nvPicPr>
            <p:blipFill>
              <a:blip r:embed="rId58"/>
              <a:stretch>
                <a:fillRect/>
              </a:stretch>
            </p:blipFill>
            <p:spPr>
              <a:xfrm>
                <a:off x="6671903" y="3247913"/>
                <a:ext cx="1016640" cy="596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0" name="Ink 189">
                <a:extLst>
                  <a:ext uri="{FF2B5EF4-FFF2-40B4-BE49-F238E27FC236}">
                    <a16:creationId xmlns:a16="http://schemas.microsoft.com/office/drawing/2014/main" id="{D3590D39-2943-D2A3-6A22-CBC58A927BAE}"/>
                  </a:ext>
                </a:extLst>
              </p14:cNvPr>
              <p14:cNvContentPartPr/>
              <p14:nvPr/>
            </p14:nvContentPartPr>
            <p14:xfrm>
              <a:off x="5607023" y="3460313"/>
              <a:ext cx="741240" cy="464040"/>
            </p14:xfrm>
          </p:contentPart>
        </mc:Choice>
        <mc:Fallback xmlns="">
          <p:pic>
            <p:nvPicPr>
              <p:cNvPr id="190" name="Ink 189">
                <a:extLst>
                  <a:ext uri="{FF2B5EF4-FFF2-40B4-BE49-F238E27FC236}">
                    <a16:creationId xmlns:a16="http://schemas.microsoft.com/office/drawing/2014/main" id="{D3590D39-2943-D2A3-6A22-CBC58A927BAE}"/>
                  </a:ext>
                </a:extLst>
              </p:cNvPr>
              <p:cNvPicPr/>
              <p:nvPr/>
            </p:nvPicPr>
            <p:blipFill>
              <a:blip r:embed="rId60"/>
              <a:stretch>
                <a:fillRect/>
              </a:stretch>
            </p:blipFill>
            <p:spPr>
              <a:xfrm>
                <a:off x="5591551" y="3444821"/>
                <a:ext cx="771825" cy="494664"/>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4" name="Ink 193">
                <a:extLst>
                  <a:ext uri="{FF2B5EF4-FFF2-40B4-BE49-F238E27FC236}">
                    <a16:creationId xmlns:a16="http://schemas.microsoft.com/office/drawing/2014/main" id="{B9E6D130-6AFB-E41E-7158-A12CE47C3284}"/>
                  </a:ext>
                </a:extLst>
              </p14:cNvPr>
              <p14:cNvContentPartPr/>
              <p14:nvPr/>
            </p14:nvContentPartPr>
            <p14:xfrm>
              <a:off x="1001543" y="4280393"/>
              <a:ext cx="489240" cy="524520"/>
            </p14:xfrm>
          </p:contentPart>
        </mc:Choice>
        <mc:Fallback xmlns="">
          <p:pic>
            <p:nvPicPr>
              <p:cNvPr id="194" name="Ink 193">
                <a:extLst>
                  <a:ext uri="{FF2B5EF4-FFF2-40B4-BE49-F238E27FC236}">
                    <a16:creationId xmlns:a16="http://schemas.microsoft.com/office/drawing/2014/main" id="{B9E6D130-6AFB-E41E-7158-A12CE47C3284}"/>
                  </a:ext>
                </a:extLst>
              </p:cNvPr>
              <p:cNvPicPr/>
              <p:nvPr/>
            </p:nvPicPr>
            <p:blipFill>
              <a:blip r:embed="rId62"/>
              <a:stretch>
                <a:fillRect/>
              </a:stretch>
            </p:blipFill>
            <p:spPr>
              <a:xfrm>
                <a:off x="986063" y="4264902"/>
                <a:ext cx="519840" cy="555141"/>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1" name="Ink 200">
                <a:extLst>
                  <a:ext uri="{FF2B5EF4-FFF2-40B4-BE49-F238E27FC236}">
                    <a16:creationId xmlns:a16="http://schemas.microsoft.com/office/drawing/2014/main" id="{1B5FA94B-113B-B36D-DEF2-6987F1F6952E}"/>
                  </a:ext>
                </a:extLst>
              </p14:cNvPr>
              <p14:cNvContentPartPr/>
              <p14:nvPr/>
            </p14:nvContentPartPr>
            <p14:xfrm>
              <a:off x="1679783" y="4449593"/>
              <a:ext cx="678600" cy="343800"/>
            </p14:xfrm>
          </p:contentPart>
        </mc:Choice>
        <mc:Fallback xmlns="">
          <p:pic>
            <p:nvPicPr>
              <p:cNvPr id="201" name="Ink 200">
                <a:extLst>
                  <a:ext uri="{FF2B5EF4-FFF2-40B4-BE49-F238E27FC236}">
                    <a16:creationId xmlns:a16="http://schemas.microsoft.com/office/drawing/2014/main" id="{1B5FA94B-113B-B36D-DEF2-6987F1F6952E}"/>
                  </a:ext>
                </a:extLst>
              </p:cNvPr>
              <p:cNvPicPr/>
              <p:nvPr/>
            </p:nvPicPr>
            <p:blipFill>
              <a:blip r:embed="rId64"/>
              <a:stretch>
                <a:fillRect/>
              </a:stretch>
            </p:blipFill>
            <p:spPr>
              <a:xfrm>
                <a:off x="1664303" y="4434113"/>
                <a:ext cx="7092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21" name="Ink 220">
                <a:extLst>
                  <a:ext uri="{FF2B5EF4-FFF2-40B4-BE49-F238E27FC236}">
                    <a16:creationId xmlns:a16="http://schemas.microsoft.com/office/drawing/2014/main" id="{777A65A9-85D2-6377-B9AF-43395A606F12}"/>
                  </a:ext>
                </a:extLst>
              </p14:cNvPr>
              <p14:cNvContentPartPr/>
              <p14:nvPr/>
            </p14:nvContentPartPr>
            <p14:xfrm>
              <a:off x="2806783" y="3839893"/>
              <a:ext cx="2561760" cy="1519560"/>
            </p14:xfrm>
          </p:contentPart>
        </mc:Choice>
        <mc:Fallback xmlns="">
          <p:pic>
            <p:nvPicPr>
              <p:cNvPr id="221" name="Ink 220">
                <a:extLst>
                  <a:ext uri="{FF2B5EF4-FFF2-40B4-BE49-F238E27FC236}">
                    <a16:creationId xmlns:a16="http://schemas.microsoft.com/office/drawing/2014/main" id="{777A65A9-85D2-6377-B9AF-43395A606F12}"/>
                  </a:ext>
                </a:extLst>
              </p:cNvPr>
              <p:cNvPicPr/>
              <p:nvPr/>
            </p:nvPicPr>
            <p:blipFill>
              <a:blip r:embed="rId66"/>
              <a:stretch>
                <a:fillRect/>
              </a:stretch>
            </p:blipFill>
            <p:spPr>
              <a:xfrm>
                <a:off x="2791303" y="3824413"/>
                <a:ext cx="2592360" cy="1550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29" name="Ink 228">
                <a:extLst>
                  <a:ext uri="{FF2B5EF4-FFF2-40B4-BE49-F238E27FC236}">
                    <a16:creationId xmlns:a16="http://schemas.microsoft.com/office/drawing/2014/main" id="{F82EA9CA-6E6F-58F5-FB34-A67C7A5271FB}"/>
                  </a:ext>
                </a:extLst>
              </p14:cNvPr>
              <p14:cNvContentPartPr/>
              <p14:nvPr/>
            </p14:nvContentPartPr>
            <p14:xfrm>
              <a:off x="4735663" y="3776893"/>
              <a:ext cx="703440" cy="1431720"/>
            </p14:xfrm>
          </p:contentPart>
        </mc:Choice>
        <mc:Fallback xmlns="">
          <p:pic>
            <p:nvPicPr>
              <p:cNvPr id="229" name="Ink 228">
                <a:extLst>
                  <a:ext uri="{FF2B5EF4-FFF2-40B4-BE49-F238E27FC236}">
                    <a16:creationId xmlns:a16="http://schemas.microsoft.com/office/drawing/2014/main" id="{F82EA9CA-6E6F-58F5-FB34-A67C7A5271FB}"/>
                  </a:ext>
                </a:extLst>
              </p:cNvPr>
              <p:cNvPicPr/>
              <p:nvPr/>
            </p:nvPicPr>
            <p:blipFill>
              <a:blip r:embed="rId68"/>
              <a:stretch>
                <a:fillRect/>
              </a:stretch>
            </p:blipFill>
            <p:spPr>
              <a:xfrm>
                <a:off x="4720183" y="3761413"/>
                <a:ext cx="734040" cy="1462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35" name="Ink 234">
                <a:extLst>
                  <a:ext uri="{FF2B5EF4-FFF2-40B4-BE49-F238E27FC236}">
                    <a16:creationId xmlns:a16="http://schemas.microsoft.com/office/drawing/2014/main" id="{891FF268-12A6-3F9C-9420-B9132016102E}"/>
                  </a:ext>
                </a:extLst>
              </p14:cNvPr>
              <p14:cNvContentPartPr/>
              <p14:nvPr/>
            </p14:nvContentPartPr>
            <p14:xfrm>
              <a:off x="5685343" y="4504453"/>
              <a:ext cx="244800" cy="166320"/>
            </p14:xfrm>
          </p:contentPart>
        </mc:Choice>
        <mc:Fallback xmlns="">
          <p:pic>
            <p:nvPicPr>
              <p:cNvPr id="235" name="Ink 234">
                <a:extLst>
                  <a:ext uri="{FF2B5EF4-FFF2-40B4-BE49-F238E27FC236}">
                    <a16:creationId xmlns:a16="http://schemas.microsoft.com/office/drawing/2014/main" id="{891FF268-12A6-3F9C-9420-B9132016102E}"/>
                  </a:ext>
                </a:extLst>
              </p:cNvPr>
              <p:cNvPicPr/>
              <p:nvPr/>
            </p:nvPicPr>
            <p:blipFill>
              <a:blip r:embed="rId70"/>
              <a:stretch>
                <a:fillRect/>
              </a:stretch>
            </p:blipFill>
            <p:spPr>
              <a:xfrm>
                <a:off x="5669840" y="4488973"/>
                <a:ext cx="275445"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47" name="Ink 246">
                <a:extLst>
                  <a:ext uri="{FF2B5EF4-FFF2-40B4-BE49-F238E27FC236}">
                    <a16:creationId xmlns:a16="http://schemas.microsoft.com/office/drawing/2014/main" id="{534E36A2-4DA8-D7C9-2337-A53FD6D795FF}"/>
                  </a:ext>
                </a:extLst>
              </p14:cNvPr>
              <p14:cNvContentPartPr/>
              <p14:nvPr/>
            </p14:nvContentPartPr>
            <p14:xfrm>
              <a:off x="7337383" y="4306453"/>
              <a:ext cx="854280" cy="348480"/>
            </p14:xfrm>
          </p:contentPart>
        </mc:Choice>
        <mc:Fallback xmlns="">
          <p:pic>
            <p:nvPicPr>
              <p:cNvPr id="247" name="Ink 246">
                <a:extLst>
                  <a:ext uri="{FF2B5EF4-FFF2-40B4-BE49-F238E27FC236}">
                    <a16:creationId xmlns:a16="http://schemas.microsoft.com/office/drawing/2014/main" id="{534E36A2-4DA8-D7C9-2337-A53FD6D795FF}"/>
                  </a:ext>
                </a:extLst>
              </p:cNvPr>
              <p:cNvPicPr/>
              <p:nvPr/>
            </p:nvPicPr>
            <p:blipFill>
              <a:blip r:embed="rId72"/>
              <a:stretch>
                <a:fillRect/>
              </a:stretch>
            </p:blipFill>
            <p:spPr>
              <a:xfrm>
                <a:off x="7321903" y="4290973"/>
                <a:ext cx="88488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48" name="Ink 247">
                <a:extLst>
                  <a:ext uri="{FF2B5EF4-FFF2-40B4-BE49-F238E27FC236}">
                    <a16:creationId xmlns:a16="http://schemas.microsoft.com/office/drawing/2014/main" id="{2117235D-DC20-4A6B-AAD7-564ABF1AF8F1}"/>
                  </a:ext>
                </a:extLst>
              </p14:cNvPr>
              <p14:cNvContentPartPr/>
              <p14:nvPr/>
            </p14:nvContentPartPr>
            <p14:xfrm>
              <a:off x="6704863" y="4260013"/>
              <a:ext cx="427320" cy="410760"/>
            </p14:xfrm>
          </p:contentPart>
        </mc:Choice>
        <mc:Fallback xmlns="">
          <p:pic>
            <p:nvPicPr>
              <p:cNvPr id="248" name="Ink 247">
                <a:extLst>
                  <a:ext uri="{FF2B5EF4-FFF2-40B4-BE49-F238E27FC236}">
                    <a16:creationId xmlns:a16="http://schemas.microsoft.com/office/drawing/2014/main" id="{2117235D-DC20-4A6B-AAD7-564ABF1AF8F1}"/>
                  </a:ext>
                </a:extLst>
              </p:cNvPr>
              <p:cNvPicPr/>
              <p:nvPr/>
            </p:nvPicPr>
            <p:blipFill>
              <a:blip r:embed="rId74"/>
              <a:stretch>
                <a:fillRect/>
              </a:stretch>
            </p:blipFill>
            <p:spPr>
              <a:xfrm>
                <a:off x="6689383" y="4244519"/>
                <a:ext cx="457920" cy="441387"/>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58" name="Ink 257">
                <a:extLst>
                  <a:ext uri="{FF2B5EF4-FFF2-40B4-BE49-F238E27FC236}">
                    <a16:creationId xmlns:a16="http://schemas.microsoft.com/office/drawing/2014/main" id="{24C859B1-AC11-888D-2854-39F1638FF2F2}"/>
                  </a:ext>
                </a:extLst>
              </p14:cNvPr>
              <p14:cNvContentPartPr/>
              <p14:nvPr/>
            </p14:nvContentPartPr>
            <p14:xfrm>
              <a:off x="8397223" y="4204573"/>
              <a:ext cx="1068120" cy="402840"/>
            </p14:xfrm>
          </p:contentPart>
        </mc:Choice>
        <mc:Fallback xmlns="">
          <p:pic>
            <p:nvPicPr>
              <p:cNvPr id="258" name="Ink 257">
                <a:extLst>
                  <a:ext uri="{FF2B5EF4-FFF2-40B4-BE49-F238E27FC236}">
                    <a16:creationId xmlns:a16="http://schemas.microsoft.com/office/drawing/2014/main" id="{24C859B1-AC11-888D-2854-39F1638FF2F2}"/>
                  </a:ext>
                </a:extLst>
              </p:cNvPr>
              <p:cNvPicPr/>
              <p:nvPr/>
            </p:nvPicPr>
            <p:blipFill>
              <a:blip r:embed="rId76"/>
              <a:stretch>
                <a:fillRect/>
              </a:stretch>
            </p:blipFill>
            <p:spPr>
              <a:xfrm>
                <a:off x="8381743" y="4189093"/>
                <a:ext cx="10987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59" name="Ink 258">
                <a:extLst>
                  <a:ext uri="{FF2B5EF4-FFF2-40B4-BE49-F238E27FC236}">
                    <a16:creationId xmlns:a16="http://schemas.microsoft.com/office/drawing/2014/main" id="{4FA9DBB8-7E1D-C816-FE86-60A4388C654C}"/>
                  </a:ext>
                </a:extLst>
              </p14:cNvPr>
              <p14:cNvContentPartPr/>
              <p14:nvPr/>
            </p14:nvContentPartPr>
            <p14:xfrm>
              <a:off x="6342703" y="4140493"/>
              <a:ext cx="354600" cy="704520"/>
            </p14:xfrm>
          </p:contentPart>
        </mc:Choice>
        <mc:Fallback xmlns="">
          <p:pic>
            <p:nvPicPr>
              <p:cNvPr id="259" name="Ink 258">
                <a:extLst>
                  <a:ext uri="{FF2B5EF4-FFF2-40B4-BE49-F238E27FC236}">
                    <a16:creationId xmlns:a16="http://schemas.microsoft.com/office/drawing/2014/main" id="{4FA9DBB8-7E1D-C816-FE86-60A4388C654C}"/>
                  </a:ext>
                </a:extLst>
              </p:cNvPr>
              <p:cNvPicPr/>
              <p:nvPr/>
            </p:nvPicPr>
            <p:blipFill>
              <a:blip r:embed="rId78"/>
              <a:stretch>
                <a:fillRect/>
              </a:stretch>
            </p:blipFill>
            <p:spPr>
              <a:xfrm>
                <a:off x="6327207" y="4125005"/>
                <a:ext cx="385231" cy="73513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60" name="Ink 259">
                <a:extLst>
                  <a:ext uri="{FF2B5EF4-FFF2-40B4-BE49-F238E27FC236}">
                    <a16:creationId xmlns:a16="http://schemas.microsoft.com/office/drawing/2014/main" id="{67BDB7A5-8209-6A1F-F235-64717B9120ED}"/>
                  </a:ext>
                </a:extLst>
              </p14:cNvPr>
              <p14:cNvContentPartPr/>
              <p14:nvPr/>
            </p14:nvContentPartPr>
            <p14:xfrm>
              <a:off x="9733543" y="3942853"/>
              <a:ext cx="473040" cy="981000"/>
            </p14:xfrm>
          </p:contentPart>
        </mc:Choice>
        <mc:Fallback xmlns="">
          <p:pic>
            <p:nvPicPr>
              <p:cNvPr id="260" name="Ink 259">
                <a:extLst>
                  <a:ext uri="{FF2B5EF4-FFF2-40B4-BE49-F238E27FC236}">
                    <a16:creationId xmlns:a16="http://schemas.microsoft.com/office/drawing/2014/main" id="{67BDB7A5-8209-6A1F-F235-64717B9120ED}"/>
                  </a:ext>
                </a:extLst>
              </p:cNvPr>
              <p:cNvPicPr/>
              <p:nvPr/>
            </p:nvPicPr>
            <p:blipFill>
              <a:blip r:embed="rId80"/>
              <a:stretch>
                <a:fillRect/>
              </a:stretch>
            </p:blipFill>
            <p:spPr>
              <a:xfrm>
                <a:off x="9718063" y="3927373"/>
                <a:ext cx="503640" cy="1011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62" name="Ink 261">
                <a:extLst>
                  <a:ext uri="{FF2B5EF4-FFF2-40B4-BE49-F238E27FC236}">
                    <a16:creationId xmlns:a16="http://schemas.microsoft.com/office/drawing/2014/main" id="{A7E09F6C-CE74-DC44-8FAF-D06D06B3C55E}"/>
                  </a:ext>
                </a:extLst>
              </p14:cNvPr>
              <p14:cNvContentPartPr/>
              <p14:nvPr/>
            </p14:nvContentPartPr>
            <p14:xfrm>
              <a:off x="6815383" y="4915573"/>
              <a:ext cx="2491560" cy="134640"/>
            </p14:xfrm>
          </p:contentPart>
        </mc:Choice>
        <mc:Fallback xmlns="">
          <p:pic>
            <p:nvPicPr>
              <p:cNvPr id="262" name="Ink 261">
                <a:extLst>
                  <a:ext uri="{FF2B5EF4-FFF2-40B4-BE49-F238E27FC236}">
                    <a16:creationId xmlns:a16="http://schemas.microsoft.com/office/drawing/2014/main" id="{A7E09F6C-CE74-DC44-8FAF-D06D06B3C55E}"/>
                  </a:ext>
                </a:extLst>
              </p:cNvPr>
              <p:cNvPicPr/>
              <p:nvPr/>
            </p:nvPicPr>
            <p:blipFill>
              <a:blip r:embed="rId82"/>
              <a:stretch>
                <a:fillRect/>
              </a:stretch>
            </p:blipFill>
            <p:spPr>
              <a:xfrm>
                <a:off x="6800981" y="4901211"/>
                <a:ext cx="2520004" cy="163004"/>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63" name="Ink 262">
                <a:extLst>
                  <a:ext uri="{FF2B5EF4-FFF2-40B4-BE49-F238E27FC236}">
                    <a16:creationId xmlns:a16="http://schemas.microsoft.com/office/drawing/2014/main" id="{BF165471-7AE9-8FDD-4C5C-B35E454B0EFA}"/>
                  </a:ext>
                </a:extLst>
              </p14:cNvPr>
              <p14:cNvContentPartPr/>
              <p14:nvPr/>
            </p14:nvContentPartPr>
            <p14:xfrm>
              <a:off x="7662463" y="2543173"/>
              <a:ext cx="2621520" cy="269280"/>
            </p14:xfrm>
          </p:contentPart>
        </mc:Choice>
        <mc:Fallback xmlns="">
          <p:pic>
            <p:nvPicPr>
              <p:cNvPr id="263" name="Ink 262">
                <a:extLst>
                  <a:ext uri="{FF2B5EF4-FFF2-40B4-BE49-F238E27FC236}">
                    <a16:creationId xmlns:a16="http://schemas.microsoft.com/office/drawing/2014/main" id="{BF165471-7AE9-8FDD-4C5C-B35E454B0EFA}"/>
                  </a:ext>
                </a:extLst>
              </p:cNvPr>
              <p:cNvPicPr/>
              <p:nvPr/>
            </p:nvPicPr>
            <p:blipFill>
              <a:blip r:embed="rId84"/>
              <a:stretch>
                <a:fillRect/>
              </a:stretch>
            </p:blipFill>
            <p:spPr>
              <a:xfrm>
                <a:off x="7651663" y="2532373"/>
                <a:ext cx="26427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64" name="Ink 263">
                <a:extLst>
                  <a:ext uri="{FF2B5EF4-FFF2-40B4-BE49-F238E27FC236}">
                    <a16:creationId xmlns:a16="http://schemas.microsoft.com/office/drawing/2014/main" id="{774B93D2-BBDE-472D-A764-4FABD954B4B4}"/>
                  </a:ext>
                </a:extLst>
              </p14:cNvPr>
              <p14:cNvContentPartPr/>
              <p14:nvPr/>
            </p14:nvContentPartPr>
            <p14:xfrm>
              <a:off x="9306583" y="4994773"/>
              <a:ext cx="261360" cy="71640"/>
            </p14:xfrm>
          </p:contentPart>
        </mc:Choice>
        <mc:Fallback xmlns="">
          <p:pic>
            <p:nvPicPr>
              <p:cNvPr id="264" name="Ink 263">
                <a:extLst>
                  <a:ext uri="{FF2B5EF4-FFF2-40B4-BE49-F238E27FC236}">
                    <a16:creationId xmlns:a16="http://schemas.microsoft.com/office/drawing/2014/main" id="{774B93D2-BBDE-472D-A764-4FABD954B4B4}"/>
                  </a:ext>
                </a:extLst>
              </p:cNvPr>
              <p:cNvPicPr/>
              <p:nvPr/>
            </p:nvPicPr>
            <p:blipFill>
              <a:blip r:embed="rId86"/>
              <a:stretch>
                <a:fillRect/>
              </a:stretch>
            </p:blipFill>
            <p:spPr>
              <a:xfrm>
                <a:off x="9295783" y="4983973"/>
                <a:ext cx="282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00" name="Ink 299">
                <a:extLst>
                  <a:ext uri="{FF2B5EF4-FFF2-40B4-BE49-F238E27FC236}">
                    <a16:creationId xmlns:a16="http://schemas.microsoft.com/office/drawing/2014/main" id="{69A12674-5F32-6BED-5842-8AB075CB1540}"/>
                  </a:ext>
                </a:extLst>
              </p14:cNvPr>
              <p14:cNvContentPartPr/>
              <p14:nvPr/>
            </p14:nvContentPartPr>
            <p14:xfrm>
              <a:off x="11544261" y="1215035"/>
              <a:ext cx="329760" cy="288720"/>
            </p14:xfrm>
          </p:contentPart>
        </mc:Choice>
        <mc:Fallback xmlns="">
          <p:pic>
            <p:nvPicPr>
              <p:cNvPr id="300" name="Ink 299">
                <a:extLst>
                  <a:ext uri="{FF2B5EF4-FFF2-40B4-BE49-F238E27FC236}">
                    <a16:creationId xmlns:a16="http://schemas.microsoft.com/office/drawing/2014/main" id="{69A12674-5F32-6BED-5842-8AB075CB1540}"/>
                  </a:ext>
                </a:extLst>
              </p:cNvPr>
              <p:cNvPicPr/>
              <p:nvPr/>
            </p:nvPicPr>
            <p:blipFill>
              <a:blip r:embed="rId88"/>
              <a:stretch>
                <a:fillRect/>
              </a:stretch>
            </p:blipFill>
            <p:spPr>
              <a:xfrm>
                <a:off x="11528764" y="1199555"/>
                <a:ext cx="360393"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34" name="Ink 333">
                <a:extLst>
                  <a:ext uri="{FF2B5EF4-FFF2-40B4-BE49-F238E27FC236}">
                    <a16:creationId xmlns:a16="http://schemas.microsoft.com/office/drawing/2014/main" id="{EC58E0D2-0C34-36F1-E15D-2251811A25F4}"/>
                  </a:ext>
                </a:extLst>
              </p14:cNvPr>
              <p14:cNvContentPartPr/>
              <p14:nvPr/>
            </p14:nvContentPartPr>
            <p14:xfrm>
              <a:off x="921741" y="5393555"/>
              <a:ext cx="7643880" cy="1105560"/>
            </p14:xfrm>
          </p:contentPart>
        </mc:Choice>
        <mc:Fallback xmlns="">
          <p:pic>
            <p:nvPicPr>
              <p:cNvPr id="334" name="Ink 333">
                <a:extLst>
                  <a:ext uri="{FF2B5EF4-FFF2-40B4-BE49-F238E27FC236}">
                    <a16:creationId xmlns:a16="http://schemas.microsoft.com/office/drawing/2014/main" id="{EC58E0D2-0C34-36F1-E15D-2251811A25F4}"/>
                  </a:ext>
                </a:extLst>
              </p:cNvPr>
              <p:cNvPicPr/>
              <p:nvPr/>
            </p:nvPicPr>
            <p:blipFill>
              <a:blip r:embed="rId90"/>
              <a:stretch>
                <a:fillRect/>
              </a:stretch>
            </p:blipFill>
            <p:spPr>
              <a:xfrm>
                <a:off x="906261" y="5378075"/>
                <a:ext cx="7674480" cy="1136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40" name="Ink 339">
                <a:extLst>
                  <a:ext uri="{FF2B5EF4-FFF2-40B4-BE49-F238E27FC236}">
                    <a16:creationId xmlns:a16="http://schemas.microsoft.com/office/drawing/2014/main" id="{90E6E5E2-6692-D938-4122-3CFAE844CFCA}"/>
                  </a:ext>
                </a:extLst>
              </p14:cNvPr>
              <p14:cNvContentPartPr/>
              <p14:nvPr/>
            </p14:nvContentPartPr>
            <p14:xfrm>
              <a:off x="8910141" y="5385635"/>
              <a:ext cx="1066680" cy="610920"/>
            </p14:xfrm>
          </p:contentPart>
        </mc:Choice>
        <mc:Fallback xmlns="">
          <p:pic>
            <p:nvPicPr>
              <p:cNvPr id="340" name="Ink 339">
                <a:extLst>
                  <a:ext uri="{FF2B5EF4-FFF2-40B4-BE49-F238E27FC236}">
                    <a16:creationId xmlns:a16="http://schemas.microsoft.com/office/drawing/2014/main" id="{90E6E5E2-6692-D938-4122-3CFAE844CFCA}"/>
                  </a:ext>
                </a:extLst>
              </p:cNvPr>
              <p:cNvPicPr/>
              <p:nvPr/>
            </p:nvPicPr>
            <p:blipFill>
              <a:blip r:embed="rId92"/>
              <a:stretch>
                <a:fillRect/>
              </a:stretch>
            </p:blipFill>
            <p:spPr>
              <a:xfrm>
                <a:off x="8894656" y="5370155"/>
                <a:ext cx="1097290" cy="641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41" name="Ink 340">
                <a:extLst>
                  <a:ext uri="{FF2B5EF4-FFF2-40B4-BE49-F238E27FC236}">
                    <a16:creationId xmlns:a16="http://schemas.microsoft.com/office/drawing/2014/main" id="{7D1810DA-7225-316F-40AF-378DE433E5F0}"/>
                  </a:ext>
                </a:extLst>
              </p14:cNvPr>
              <p14:cNvContentPartPr/>
              <p14:nvPr/>
            </p14:nvContentPartPr>
            <p14:xfrm>
              <a:off x="811221" y="5424875"/>
              <a:ext cx="9222120" cy="771120"/>
            </p14:xfrm>
          </p:contentPart>
        </mc:Choice>
        <mc:Fallback xmlns="">
          <p:pic>
            <p:nvPicPr>
              <p:cNvPr id="341" name="Ink 340">
                <a:extLst>
                  <a:ext uri="{FF2B5EF4-FFF2-40B4-BE49-F238E27FC236}">
                    <a16:creationId xmlns:a16="http://schemas.microsoft.com/office/drawing/2014/main" id="{7D1810DA-7225-316F-40AF-378DE433E5F0}"/>
                  </a:ext>
                </a:extLst>
              </p:cNvPr>
              <p:cNvPicPr/>
              <p:nvPr/>
            </p:nvPicPr>
            <p:blipFill>
              <a:blip r:embed="rId94"/>
              <a:stretch>
                <a:fillRect/>
              </a:stretch>
            </p:blipFill>
            <p:spPr>
              <a:xfrm>
                <a:off x="757223" y="5316875"/>
                <a:ext cx="9329756" cy="986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44" name="Ink 343">
                <a:extLst>
                  <a:ext uri="{FF2B5EF4-FFF2-40B4-BE49-F238E27FC236}">
                    <a16:creationId xmlns:a16="http://schemas.microsoft.com/office/drawing/2014/main" id="{E03AD1DA-E87A-8F6A-CD91-B5471FA3AEE8}"/>
                  </a:ext>
                </a:extLst>
              </p14:cNvPr>
              <p14:cNvContentPartPr/>
              <p14:nvPr/>
            </p14:nvContentPartPr>
            <p14:xfrm>
              <a:off x="9953781" y="5432795"/>
              <a:ext cx="218880" cy="604080"/>
            </p14:xfrm>
          </p:contentPart>
        </mc:Choice>
        <mc:Fallback xmlns="">
          <p:pic>
            <p:nvPicPr>
              <p:cNvPr id="344" name="Ink 343">
                <a:extLst>
                  <a:ext uri="{FF2B5EF4-FFF2-40B4-BE49-F238E27FC236}">
                    <a16:creationId xmlns:a16="http://schemas.microsoft.com/office/drawing/2014/main" id="{E03AD1DA-E87A-8F6A-CD91-B5471FA3AEE8}"/>
                  </a:ext>
                </a:extLst>
              </p:cNvPr>
              <p:cNvPicPr/>
              <p:nvPr/>
            </p:nvPicPr>
            <p:blipFill>
              <a:blip r:embed="rId96"/>
              <a:stretch>
                <a:fillRect/>
              </a:stretch>
            </p:blipFill>
            <p:spPr>
              <a:xfrm>
                <a:off x="9933295" y="5412275"/>
                <a:ext cx="259493" cy="6397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45" name="Ink 344">
                <a:extLst>
                  <a:ext uri="{FF2B5EF4-FFF2-40B4-BE49-F238E27FC236}">
                    <a16:creationId xmlns:a16="http://schemas.microsoft.com/office/drawing/2014/main" id="{5C5FA986-5F0C-0244-EC12-2D78707EBC82}"/>
                  </a:ext>
                </a:extLst>
              </p14:cNvPr>
              <p14:cNvContentPartPr/>
              <p14:nvPr/>
            </p14:nvContentPartPr>
            <p14:xfrm>
              <a:off x="9904101" y="5354315"/>
              <a:ext cx="367920" cy="579600"/>
            </p14:xfrm>
          </p:contentPart>
        </mc:Choice>
        <mc:Fallback xmlns="">
          <p:pic>
            <p:nvPicPr>
              <p:cNvPr id="345" name="Ink 344">
                <a:extLst>
                  <a:ext uri="{FF2B5EF4-FFF2-40B4-BE49-F238E27FC236}">
                    <a16:creationId xmlns:a16="http://schemas.microsoft.com/office/drawing/2014/main" id="{5C5FA986-5F0C-0244-EC12-2D78707EBC82}"/>
                  </a:ext>
                </a:extLst>
              </p:cNvPr>
              <p:cNvPicPr/>
              <p:nvPr/>
            </p:nvPicPr>
            <p:blipFill>
              <a:blip r:embed="rId98"/>
              <a:stretch>
                <a:fillRect/>
              </a:stretch>
            </p:blipFill>
            <p:spPr>
              <a:xfrm>
                <a:off x="9850154" y="5246315"/>
                <a:ext cx="475455"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46" name="Ink 345">
                <a:extLst>
                  <a:ext uri="{FF2B5EF4-FFF2-40B4-BE49-F238E27FC236}">
                    <a16:creationId xmlns:a16="http://schemas.microsoft.com/office/drawing/2014/main" id="{101EF147-0BFC-EE5B-C523-8A4C9F4E74AF}"/>
                  </a:ext>
                </a:extLst>
              </p14:cNvPr>
              <p14:cNvContentPartPr/>
              <p14:nvPr/>
            </p14:nvContentPartPr>
            <p14:xfrm>
              <a:off x="9568581" y="4468355"/>
              <a:ext cx="141480" cy="188640"/>
            </p14:xfrm>
          </p:contentPart>
        </mc:Choice>
        <mc:Fallback xmlns="">
          <p:pic>
            <p:nvPicPr>
              <p:cNvPr id="346" name="Ink 345">
                <a:extLst>
                  <a:ext uri="{FF2B5EF4-FFF2-40B4-BE49-F238E27FC236}">
                    <a16:creationId xmlns:a16="http://schemas.microsoft.com/office/drawing/2014/main" id="{101EF147-0BFC-EE5B-C523-8A4C9F4E74AF}"/>
                  </a:ext>
                </a:extLst>
              </p:cNvPr>
              <p:cNvPicPr/>
              <p:nvPr/>
            </p:nvPicPr>
            <p:blipFill>
              <a:blip r:embed="rId100"/>
              <a:stretch>
                <a:fillRect/>
              </a:stretch>
            </p:blipFill>
            <p:spPr>
              <a:xfrm>
                <a:off x="9553101" y="4452875"/>
                <a:ext cx="172080" cy="219240"/>
              </a:xfrm>
              <a:prstGeom prst="rect">
                <a:avLst/>
              </a:prstGeom>
            </p:spPr>
          </p:pic>
        </mc:Fallback>
      </mc:AlternateContent>
    </p:spTree>
    <p:extLst>
      <p:ext uri="{BB962C8B-B14F-4D97-AF65-F5344CB8AC3E}">
        <p14:creationId xmlns:p14="http://schemas.microsoft.com/office/powerpoint/2010/main" val="2377619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8CEB9C24-272E-CABF-4407-EEBD3D63DFE7}"/>
                  </a:ext>
                </a:extLst>
              </p14:cNvPr>
              <p14:cNvContentPartPr/>
              <p14:nvPr/>
            </p14:nvContentPartPr>
            <p14:xfrm>
              <a:off x="1119310" y="1359720"/>
              <a:ext cx="1125000" cy="782640"/>
            </p14:xfrm>
          </p:contentPart>
        </mc:Choice>
        <mc:Fallback xmlns="">
          <p:pic>
            <p:nvPicPr>
              <p:cNvPr id="9" name="Ink 8">
                <a:extLst>
                  <a:ext uri="{FF2B5EF4-FFF2-40B4-BE49-F238E27FC236}">
                    <a16:creationId xmlns:a16="http://schemas.microsoft.com/office/drawing/2014/main" id="{8CEB9C24-272E-CABF-4407-EEBD3D63DFE7}"/>
                  </a:ext>
                </a:extLst>
              </p:cNvPr>
              <p:cNvPicPr/>
              <p:nvPr/>
            </p:nvPicPr>
            <p:blipFill>
              <a:blip r:embed="rId4"/>
              <a:stretch>
                <a:fillRect/>
              </a:stretch>
            </p:blipFill>
            <p:spPr>
              <a:xfrm>
                <a:off x="1103830" y="1344240"/>
                <a:ext cx="1155600" cy="813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3A66476B-8AE2-58FB-326A-6C00868E1353}"/>
                  </a:ext>
                </a:extLst>
              </p14:cNvPr>
              <p14:cNvContentPartPr/>
              <p14:nvPr/>
            </p14:nvContentPartPr>
            <p14:xfrm>
              <a:off x="2585230" y="1164600"/>
              <a:ext cx="566640" cy="523800"/>
            </p14:xfrm>
          </p:contentPart>
        </mc:Choice>
        <mc:Fallback xmlns="">
          <p:pic>
            <p:nvPicPr>
              <p:cNvPr id="19" name="Ink 18">
                <a:extLst>
                  <a:ext uri="{FF2B5EF4-FFF2-40B4-BE49-F238E27FC236}">
                    <a16:creationId xmlns:a16="http://schemas.microsoft.com/office/drawing/2014/main" id="{3A66476B-8AE2-58FB-326A-6C00868E1353}"/>
                  </a:ext>
                </a:extLst>
              </p:cNvPr>
              <p:cNvPicPr/>
              <p:nvPr/>
            </p:nvPicPr>
            <p:blipFill>
              <a:blip r:embed="rId6"/>
              <a:stretch>
                <a:fillRect/>
              </a:stretch>
            </p:blipFill>
            <p:spPr>
              <a:xfrm>
                <a:off x="2569750" y="1149131"/>
                <a:ext cx="597240" cy="55437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1D5AF639-5FBB-32A9-4969-2D12A664E6E1}"/>
                  </a:ext>
                </a:extLst>
              </p14:cNvPr>
              <p14:cNvContentPartPr/>
              <p14:nvPr/>
            </p14:nvContentPartPr>
            <p14:xfrm>
              <a:off x="2682790" y="1821240"/>
              <a:ext cx="408240" cy="204480"/>
            </p14:xfrm>
          </p:contentPart>
        </mc:Choice>
        <mc:Fallback xmlns="">
          <p:pic>
            <p:nvPicPr>
              <p:cNvPr id="20" name="Ink 19">
                <a:extLst>
                  <a:ext uri="{FF2B5EF4-FFF2-40B4-BE49-F238E27FC236}">
                    <a16:creationId xmlns:a16="http://schemas.microsoft.com/office/drawing/2014/main" id="{1D5AF639-5FBB-32A9-4969-2D12A664E6E1}"/>
                  </a:ext>
                </a:extLst>
              </p:cNvPr>
              <p:cNvPicPr/>
              <p:nvPr/>
            </p:nvPicPr>
            <p:blipFill>
              <a:blip r:embed="rId8"/>
              <a:stretch>
                <a:fillRect/>
              </a:stretch>
            </p:blipFill>
            <p:spPr>
              <a:xfrm>
                <a:off x="2667296" y="1805733"/>
                <a:ext cx="438867" cy="23513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C594D0E3-E02C-63BA-DA88-2F75E082112F}"/>
                  </a:ext>
                </a:extLst>
              </p14:cNvPr>
              <p14:cNvContentPartPr/>
              <p14:nvPr/>
            </p14:nvContentPartPr>
            <p14:xfrm>
              <a:off x="5277670" y="1238760"/>
              <a:ext cx="1129320" cy="450000"/>
            </p14:xfrm>
          </p:contentPart>
        </mc:Choice>
        <mc:Fallback xmlns="">
          <p:pic>
            <p:nvPicPr>
              <p:cNvPr id="43" name="Ink 42">
                <a:extLst>
                  <a:ext uri="{FF2B5EF4-FFF2-40B4-BE49-F238E27FC236}">
                    <a16:creationId xmlns:a16="http://schemas.microsoft.com/office/drawing/2014/main" id="{C594D0E3-E02C-63BA-DA88-2F75E082112F}"/>
                  </a:ext>
                </a:extLst>
              </p:cNvPr>
              <p:cNvPicPr/>
              <p:nvPr/>
            </p:nvPicPr>
            <p:blipFill>
              <a:blip r:embed="rId10"/>
              <a:stretch>
                <a:fillRect/>
              </a:stretch>
            </p:blipFill>
            <p:spPr>
              <a:xfrm>
                <a:off x="5262190" y="1223280"/>
                <a:ext cx="11599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093AC96C-7EEB-FDED-8A9B-7071F6F0BC10}"/>
                  </a:ext>
                </a:extLst>
              </p14:cNvPr>
              <p14:cNvContentPartPr/>
              <p14:nvPr/>
            </p14:nvContentPartPr>
            <p14:xfrm>
              <a:off x="3435550" y="1202040"/>
              <a:ext cx="502200" cy="784440"/>
            </p14:xfrm>
          </p:contentPart>
        </mc:Choice>
        <mc:Fallback xmlns="">
          <p:pic>
            <p:nvPicPr>
              <p:cNvPr id="44" name="Ink 43">
                <a:extLst>
                  <a:ext uri="{FF2B5EF4-FFF2-40B4-BE49-F238E27FC236}">
                    <a16:creationId xmlns:a16="http://schemas.microsoft.com/office/drawing/2014/main" id="{093AC96C-7EEB-FDED-8A9B-7071F6F0BC10}"/>
                  </a:ext>
                </a:extLst>
              </p:cNvPr>
              <p:cNvPicPr/>
              <p:nvPr/>
            </p:nvPicPr>
            <p:blipFill>
              <a:blip r:embed="rId12"/>
              <a:stretch>
                <a:fillRect/>
              </a:stretch>
            </p:blipFill>
            <p:spPr>
              <a:xfrm>
                <a:off x="3420059" y="1186553"/>
                <a:ext cx="532822" cy="81505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 name="Ink 44">
                <a:extLst>
                  <a:ext uri="{FF2B5EF4-FFF2-40B4-BE49-F238E27FC236}">
                    <a16:creationId xmlns:a16="http://schemas.microsoft.com/office/drawing/2014/main" id="{4D754C56-5C4B-48D2-A062-8779C1E18A92}"/>
                  </a:ext>
                </a:extLst>
              </p14:cNvPr>
              <p14:cNvContentPartPr/>
              <p14:nvPr/>
            </p14:nvContentPartPr>
            <p14:xfrm>
              <a:off x="4925950" y="1390320"/>
              <a:ext cx="132840" cy="251280"/>
            </p14:xfrm>
          </p:contentPart>
        </mc:Choice>
        <mc:Fallback xmlns="">
          <p:pic>
            <p:nvPicPr>
              <p:cNvPr id="45" name="Ink 44">
                <a:extLst>
                  <a:ext uri="{FF2B5EF4-FFF2-40B4-BE49-F238E27FC236}">
                    <a16:creationId xmlns:a16="http://schemas.microsoft.com/office/drawing/2014/main" id="{4D754C56-5C4B-48D2-A062-8779C1E18A92}"/>
                  </a:ext>
                </a:extLst>
              </p:cNvPr>
              <p:cNvPicPr/>
              <p:nvPr/>
            </p:nvPicPr>
            <p:blipFill>
              <a:blip r:embed="rId14"/>
              <a:stretch>
                <a:fillRect/>
              </a:stretch>
            </p:blipFill>
            <p:spPr>
              <a:xfrm>
                <a:off x="4910470" y="1374840"/>
                <a:ext cx="1634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41B1110A-F85F-032C-6224-91894855BCB0}"/>
                  </a:ext>
                </a:extLst>
              </p14:cNvPr>
              <p14:cNvContentPartPr/>
              <p14:nvPr/>
            </p14:nvContentPartPr>
            <p14:xfrm>
              <a:off x="4133230" y="1382400"/>
              <a:ext cx="517680" cy="455040"/>
            </p14:xfrm>
          </p:contentPart>
        </mc:Choice>
        <mc:Fallback xmlns="">
          <p:pic>
            <p:nvPicPr>
              <p:cNvPr id="46" name="Ink 45">
                <a:extLst>
                  <a:ext uri="{FF2B5EF4-FFF2-40B4-BE49-F238E27FC236}">
                    <a16:creationId xmlns:a16="http://schemas.microsoft.com/office/drawing/2014/main" id="{41B1110A-F85F-032C-6224-91894855BCB0}"/>
                  </a:ext>
                </a:extLst>
              </p:cNvPr>
              <p:cNvPicPr/>
              <p:nvPr/>
            </p:nvPicPr>
            <p:blipFill>
              <a:blip r:embed="rId16"/>
              <a:stretch>
                <a:fillRect/>
              </a:stretch>
            </p:blipFill>
            <p:spPr>
              <a:xfrm>
                <a:off x="4117750" y="1366920"/>
                <a:ext cx="54828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 name="Ink 52">
                <a:extLst>
                  <a:ext uri="{FF2B5EF4-FFF2-40B4-BE49-F238E27FC236}">
                    <a16:creationId xmlns:a16="http://schemas.microsoft.com/office/drawing/2014/main" id="{B4B677BE-25B2-09C0-A3F8-B20B41D96D81}"/>
                  </a:ext>
                </a:extLst>
              </p14:cNvPr>
              <p14:cNvContentPartPr/>
              <p14:nvPr/>
            </p14:nvContentPartPr>
            <p14:xfrm>
              <a:off x="6611470" y="1045080"/>
              <a:ext cx="681840" cy="878400"/>
            </p14:xfrm>
          </p:contentPart>
        </mc:Choice>
        <mc:Fallback xmlns="">
          <p:pic>
            <p:nvPicPr>
              <p:cNvPr id="53" name="Ink 52">
                <a:extLst>
                  <a:ext uri="{FF2B5EF4-FFF2-40B4-BE49-F238E27FC236}">
                    <a16:creationId xmlns:a16="http://schemas.microsoft.com/office/drawing/2014/main" id="{B4B677BE-25B2-09C0-A3F8-B20B41D96D81}"/>
                  </a:ext>
                </a:extLst>
              </p:cNvPr>
              <p:cNvPicPr/>
              <p:nvPr/>
            </p:nvPicPr>
            <p:blipFill>
              <a:blip r:embed="rId18"/>
              <a:stretch>
                <a:fillRect/>
              </a:stretch>
            </p:blipFill>
            <p:spPr>
              <a:xfrm>
                <a:off x="6595998" y="1029600"/>
                <a:ext cx="712424" cy="90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4" name="Ink 53">
                <a:extLst>
                  <a:ext uri="{FF2B5EF4-FFF2-40B4-BE49-F238E27FC236}">
                    <a16:creationId xmlns:a16="http://schemas.microsoft.com/office/drawing/2014/main" id="{48828568-A02A-CC1A-3298-24ED75315779}"/>
                  </a:ext>
                </a:extLst>
              </p14:cNvPr>
              <p14:cNvContentPartPr/>
              <p14:nvPr/>
            </p14:nvContentPartPr>
            <p14:xfrm>
              <a:off x="7472950" y="1084320"/>
              <a:ext cx="188640" cy="180720"/>
            </p14:xfrm>
          </p:contentPart>
        </mc:Choice>
        <mc:Fallback xmlns="">
          <p:pic>
            <p:nvPicPr>
              <p:cNvPr id="54" name="Ink 53">
                <a:extLst>
                  <a:ext uri="{FF2B5EF4-FFF2-40B4-BE49-F238E27FC236}">
                    <a16:creationId xmlns:a16="http://schemas.microsoft.com/office/drawing/2014/main" id="{48828568-A02A-CC1A-3298-24ED75315779}"/>
                  </a:ext>
                </a:extLst>
              </p:cNvPr>
              <p:cNvPicPr/>
              <p:nvPr/>
            </p:nvPicPr>
            <p:blipFill>
              <a:blip r:embed="rId20"/>
              <a:stretch>
                <a:fillRect/>
              </a:stretch>
            </p:blipFill>
            <p:spPr>
              <a:xfrm>
                <a:off x="7457470" y="1068840"/>
                <a:ext cx="219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3C11556E-6904-8645-300E-21F1F85FCC55}"/>
                  </a:ext>
                </a:extLst>
              </p14:cNvPr>
              <p14:cNvContentPartPr/>
              <p14:nvPr/>
            </p14:nvContentPartPr>
            <p14:xfrm>
              <a:off x="1240630" y="2739600"/>
              <a:ext cx="392400" cy="595440"/>
            </p14:xfrm>
          </p:contentPart>
        </mc:Choice>
        <mc:Fallback xmlns="">
          <p:pic>
            <p:nvPicPr>
              <p:cNvPr id="61" name="Ink 60">
                <a:extLst>
                  <a:ext uri="{FF2B5EF4-FFF2-40B4-BE49-F238E27FC236}">
                    <a16:creationId xmlns:a16="http://schemas.microsoft.com/office/drawing/2014/main" id="{3C11556E-6904-8645-300E-21F1F85FCC55}"/>
                  </a:ext>
                </a:extLst>
              </p:cNvPr>
              <p:cNvPicPr/>
              <p:nvPr/>
            </p:nvPicPr>
            <p:blipFill>
              <a:blip r:embed="rId22"/>
              <a:stretch>
                <a:fillRect/>
              </a:stretch>
            </p:blipFill>
            <p:spPr>
              <a:xfrm>
                <a:off x="1225164" y="2724120"/>
                <a:ext cx="422972"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8D68E00D-9D3E-77A8-EB20-904A708CBA13}"/>
                  </a:ext>
                </a:extLst>
              </p14:cNvPr>
              <p14:cNvContentPartPr/>
              <p14:nvPr/>
            </p14:nvContentPartPr>
            <p14:xfrm>
              <a:off x="683710" y="2673360"/>
              <a:ext cx="329760" cy="755640"/>
            </p14:xfrm>
          </p:contentPart>
        </mc:Choice>
        <mc:Fallback xmlns="">
          <p:pic>
            <p:nvPicPr>
              <p:cNvPr id="62" name="Ink 61">
                <a:extLst>
                  <a:ext uri="{FF2B5EF4-FFF2-40B4-BE49-F238E27FC236}">
                    <a16:creationId xmlns:a16="http://schemas.microsoft.com/office/drawing/2014/main" id="{8D68E00D-9D3E-77A8-EB20-904A708CBA13}"/>
                  </a:ext>
                </a:extLst>
              </p:cNvPr>
              <p:cNvPicPr/>
              <p:nvPr/>
            </p:nvPicPr>
            <p:blipFill>
              <a:blip r:embed="rId24"/>
              <a:stretch>
                <a:fillRect/>
              </a:stretch>
            </p:blipFill>
            <p:spPr>
              <a:xfrm>
                <a:off x="668230" y="2657880"/>
                <a:ext cx="360360" cy="786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1D67F6D7-C568-5B43-DBA9-D3E3D8232382}"/>
                  </a:ext>
                </a:extLst>
              </p14:cNvPr>
              <p14:cNvContentPartPr/>
              <p14:nvPr/>
            </p14:nvContentPartPr>
            <p14:xfrm>
              <a:off x="3618501" y="260315"/>
              <a:ext cx="235440" cy="210240"/>
            </p14:xfrm>
          </p:contentPart>
        </mc:Choice>
        <mc:Fallback xmlns="">
          <p:pic>
            <p:nvPicPr>
              <p:cNvPr id="15" name="Ink 14">
                <a:extLst>
                  <a:ext uri="{FF2B5EF4-FFF2-40B4-BE49-F238E27FC236}">
                    <a16:creationId xmlns:a16="http://schemas.microsoft.com/office/drawing/2014/main" id="{1D67F6D7-C568-5B43-DBA9-D3E3D8232382}"/>
                  </a:ext>
                </a:extLst>
              </p:cNvPr>
              <p:cNvPicPr/>
              <p:nvPr/>
            </p:nvPicPr>
            <p:blipFill>
              <a:blip r:embed="rId26"/>
              <a:stretch>
                <a:fillRect/>
              </a:stretch>
            </p:blipFill>
            <p:spPr>
              <a:xfrm>
                <a:off x="3603021" y="244835"/>
                <a:ext cx="2660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94DA8A0A-D9A7-4550-C4B9-B0E30CF422D7}"/>
                  </a:ext>
                </a:extLst>
              </p14:cNvPr>
              <p14:cNvContentPartPr/>
              <p14:nvPr/>
            </p14:nvContentPartPr>
            <p14:xfrm>
              <a:off x="1745061" y="54755"/>
              <a:ext cx="1614960" cy="494280"/>
            </p14:xfrm>
          </p:contentPart>
        </mc:Choice>
        <mc:Fallback xmlns="">
          <p:pic>
            <p:nvPicPr>
              <p:cNvPr id="16" name="Ink 15">
                <a:extLst>
                  <a:ext uri="{FF2B5EF4-FFF2-40B4-BE49-F238E27FC236}">
                    <a16:creationId xmlns:a16="http://schemas.microsoft.com/office/drawing/2014/main" id="{94DA8A0A-D9A7-4550-C4B9-B0E30CF422D7}"/>
                  </a:ext>
                </a:extLst>
              </p:cNvPr>
              <p:cNvPicPr/>
              <p:nvPr/>
            </p:nvPicPr>
            <p:blipFill>
              <a:blip r:embed="rId28"/>
              <a:stretch>
                <a:fillRect/>
              </a:stretch>
            </p:blipFill>
            <p:spPr>
              <a:xfrm>
                <a:off x="1729584" y="39275"/>
                <a:ext cx="1645553"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 name="Ink 39">
                <a:extLst>
                  <a:ext uri="{FF2B5EF4-FFF2-40B4-BE49-F238E27FC236}">
                    <a16:creationId xmlns:a16="http://schemas.microsoft.com/office/drawing/2014/main" id="{45FC2917-C60E-4211-7D28-B136EB901C2B}"/>
                  </a:ext>
                </a:extLst>
              </p14:cNvPr>
              <p14:cNvContentPartPr/>
              <p14:nvPr/>
            </p14:nvContentPartPr>
            <p14:xfrm>
              <a:off x="6519021" y="51155"/>
              <a:ext cx="933480" cy="621000"/>
            </p14:xfrm>
          </p:contentPart>
        </mc:Choice>
        <mc:Fallback xmlns="">
          <p:pic>
            <p:nvPicPr>
              <p:cNvPr id="40" name="Ink 39">
                <a:extLst>
                  <a:ext uri="{FF2B5EF4-FFF2-40B4-BE49-F238E27FC236}">
                    <a16:creationId xmlns:a16="http://schemas.microsoft.com/office/drawing/2014/main" id="{45FC2917-C60E-4211-7D28-B136EB901C2B}"/>
                  </a:ext>
                </a:extLst>
              </p:cNvPr>
              <p:cNvPicPr/>
              <p:nvPr/>
            </p:nvPicPr>
            <p:blipFill>
              <a:blip r:embed="rId30"/>
              <a:stretch>
                <a:fillRect/>
              </a:stretch>
            </p:blipFill>
            <p:spPr>
              <a:xfrm>
                <a:off x="6503535" y="35666"/>
                <a:ext cx="964092" cy="65161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1" name="Ink 40">
                <a:extLst>
                  <a:ext uri="{FF2B5EF4-FFF2-40B4-BE49-F238E27FC236}">
                    <a16:creationId xmlns:a16="http://schemas.microsoft.com/office/drawing/2014/main" id="{09D63D1D-4D0A-E2FC-3D6E-38193DD2C1D6}"/>
                  </a:ext>
                </a:extLst>
              </p14:cNvPr>
              <p14:cNvContentPartPr/>
              <p14:nvPr/>
            </p14:nvContentPartPr>
            <p14:xfrm>
              <a:off x="4833501" y="-64765"/>
              <a:ext cx="1254960" cy="537120"/>
            </p14:xfrm>
          </p:contentPart>
        </mc:Choice>
        <mc:Fallback xmlns="">
          <p:pic>
            <p:nvPicPr>
              <p:cNvPr id="41" name="Ink 40">
                <a:extLst>
                  <a:ext uri="{FF2B5EF4-FFF2-40B4-BE49-F238E27FC236}">
                    <a16:creationId xmlns:a16="http://schemas.microsoft.com/office/drawing/2014/main" id="{09D63D1D-4D0A-E2FC-3D6E-38193DD2C1D6}"/>
                  </a:ext>
                </a:extLst>
              </p:cNvPr>
              <p:cNvPicPr/>
              <p:nvPr/>
            </p:nvPicPr>
            <p:blipFill>
              <a:blip r:embed="rId32"/>
              <a:stretch>
                <a:fillRect/>
              </a:stretch>
            </p:blipFill>
            <p:spPr>
              <a:xfrm>
                <a:off x="4818017" y="-80235"/>
                <a:ext cx="1285569" cy="5677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2" name="Ink 41">
                <a:extLst>
                  <a:ext uri="{FF2B5EF4-FFF2-40B4-BE49-F238E27FC236}">
                    <a16:creationId xmlns:a16="http://schemas.microsoft.com/office/drawing/2014/main" id="{9F96A0ED-2C40-D1B6-8CF3-5E3D8FF9F3ED}"/>
                  </a:ext>
                </a:extLst>
              </p14:cNvPr>
              <p14:cNvContentPartPr/>
              <p14:nvPr/>
            </p14:nvContentPartPr>
            <p14:xfrm>
              <a:off x="3902541" y="27035"/>
              <a:ext cx="610200" cy="385920"/>
            </p14:xfrm>
          </p:contentPart>
        </mc:Choice>
        <mc:Fallback xmlns="">
          <p:pic>
            <p:nvPicPr>
              <p:cNvPr id="42" name="Ink 41">
                <a:extLst>
                  <a:ext uri="{FF2B5EF4-FFF2-40B4-BE49-F238E27FC236}">
                    <a16:creationId xmlns:a16="http://schemas.microsoft.com/office/drawing/2014/main" id="{9F96A0ED-2C40-D1B6-8CF3-5E3D8FF9F3ED}"/>
                  </a:ext>
                </a:extLst>
              </p:cNvPr>
              <p:cNvPicPr/>
              <p:nvPr/>
            </p:nvPicPr>
            <p:blipFill>
              <a:blip r:embed="rId34"/>
              <a:stretch>
                <a:fillRect/>
              </a:stretch>
            </p:blipFill>
            <p:spPr>
              <a:xfrm>
                <a:off x="3887061" y="11555"/>
                <a:ext cx="64080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7" name="Ink 56">
                <a:extLst>
                  <a:ext uri="{FF2B5EF4-FFF2-40B4-BE49-F238E27FC236}">
                    <a16:creationId xmlns:a16="http://schemas.microsoft.com/office/drawing/2014/main" id="{505A3CAD-A48C-36BF-661C-4D84AF3C1051}"/>
                  </a:ext>
                </a:extLst>
              </p14:cNvPr>
              <p14:cNvContentPartPr/>
              <p14:nvPr/>
            </p14:nvContentPartPr>
            <p14:xfrm>
              <a:off x="9075741" y="162755"/>
              <a:ext cx="744120" cy="313920"/>
            </p14:xfrm>
          </p:contentPart>
        </mc:Choice>
        <mc:Fallback xmlns="">
          <p:pic>
            <p:nvPicPr>
              <p:cNvPr id="57" name="Ink 56">
                <a:extLst>
                  <a:ext uri="{FF2B5EF4-FFF2-40B4-BE49-F238E27FC236}">
                    <a16:creationId xmlns:a16="http://schemas.microsoft.com/office/drawing/2014/main" id="{505A3CAD-A48C-36BF-661C-4D84AF3C1051}"/>
                  </a:ext>
                </a:extLst>
              </p:cNvPr>
              <p:cNvPicPr/>
              <p:nvPr/>
            </p:nvPicPr>
            <p:blipFill>
              <a:blip r:embed="rId36"/>
              <a:stretch>
                <a:fillRect/>
              </a:stretch>
            </p:blipFill>
            <p:spPr>
              <a:xfrm>
                <a:off x="9060268" y="147275"/>
                <a:ext cx="774705"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8" name="Ink 57">
                <a:extLst>
                  <a:ext uri="{FF2B5EF4-FFF2-40B4-BE49-F238E27FC236}">
                    <a16:creationId xmlns:a16="http://schemas.microsoft.com/office/drawing/2014/main" id="{109AB175-BFCB-0B78-1ABF-C5D650AF734D}"/>
                  </a:ext>
                </a:extLst>
              </p14:cNvPr>
              <p14:cNvContentPartPr/>
              <p14:nvPr/>
            </p14:nvContentPartPr>
            <p14:xfrm>
              <a:off x="7741941" y="52955"/>
              <a:ext cx="933480" cy="737640"/>
            </p14:xfrm>
          </p:contentPart>
        </mc:Choice>
        <mc:Fallback xmlns="">
          <p:pic>
            <p:nvPicPr>
              <p:cNvPr id="58" name="Ink 57">
                <a:extLst>
                  <a:ext uri="{FF2B5EF4-FFF2-40B4-BE49-F238E27FC236}">
                    <a16:creationId xmlns:a16="http://schemas.microsoft.com/office/drawing/2014/main" id="{109AB175-BFCB-0B78-1ABF-C5D650AF734D}"/>
                  </a:ext>
                </a:extLst>
              </p:cNvPr>
              <p:cNvPicPr/>
              <p:nvPr/>
            </p:nvPicPr>
            <p:blipFill>
              <a:blip r:embed="rId38"/>
              <a:stretch>
                <a:fillRect/>
              </a:stretch>
            </p:blipFill>
            <p:spPr>
              <a:xfrm>
                <a:off x="7726455" y="37467"/>
                <a:ext cx="964092" cy="76825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7" name="Ink 66">
                <a:extLst>
                  <a:ext uri="{FF2B5EF4-FFF2-40B4-BE49-F238E27FC236}">
                    <a16:creationId xmlns:a16="http://schemas.microsoft.com/office/drawing/2014/main" id="{73432D3F-1739-07AF-7825-1FC38C0507B7}"/>
                  </a:ext>
                </a:extLst>
              </p14:cNvPr>
              <p14:cNvContentPartPr/>
              <p14:nvPr/>
            </p14:nvContentPartPr>
            <p14:xfrm>
              <a:off x="9764781" y="162755"/>
              <a:ext cx="885960" cy="596160"/>
            </p14:xfrm>
          </p:contentPart>
        </mc:Choice>
        <mc:Fallback xmlns="">
          <p:pic>
            <p:nvPicPr>
              <p:cNvPr id="67" name="Ink 66">
                <a:extLst>
                  <a:ext uri="{FF2B5EF4-FFF2-40B4-BE49-F238E27FC236}">
                    <a16:creationId xmlns:a16="http://schemas.microsoft.com/office/drawing/2014/main" id="{73432D3F-1739-07AF-7825-1FC38C0507B7}"/>
                  </a:ext>
                </a:extLst>
              </p:cNvPr>
              <p:cNvPicPr/>
              <p:nvPr/>
            </p:nvPicPr>
            <p:blipFill>
              <a:blip r:embed="rId40"/>
              <a:stretch>
                <a:fillRect/>
              </a:stretch>
            </p:blipFill>
            <p:spPr>
              <a:xfrm>
                <a:off x="9749307" y="147275"/>
                <a:ext cx="916548"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6" name="Ink 85">
                <a:extLst>
                  <a:ext uri="{FF2B5EF4-FFF2-40B4-BE49-F238E27FC236}">
                    <a16:creationId xmlns:a16="http://schemas.microsoft.com/office/drawing/2014/main" id="{CB36B3D6-D14D-B3ED-C327-CA7CD15E0F13}"/>
                  </a:ext>
                </a:extLst>
              </p14:cNvPr>
              <p14:cNvContentPartPr/>
              <p14:nvPr/>
            </p14:nvContentPartPr>
            <p14:xfrm>
              <a:off x="10674141" y="1001555"/>
              <a:ext cx="1270080" cy="645840"/>
            </p14:xfrm>
          </p:contentPart>
        </mc:Choice>
        <mc:Fallback xmlns="">
          <p:pic>
            <p:nvPicPr>
              <p:cNvPr id="86" name="Ink 85">
                <a:extLst>
                  <a:ext uri="{FF2B5EF4-FFF2-40B4-BE49-F238E27FC236}">
                    <a16:creationId xmlns:a16="http://schemas.microsoft.com/office/drawing/2014/main" id="{CB36B3D6-D14D-B3ED-C327-CA7CD15E0F13}"/>
                  </a:ext>
                </a:extLst>
              </p:cNvPr>
              <p:cNvPicPr/>
              <p:nvPr/>
            </p:nvPicPr>
            <p:blipFill>
              <a:blip r:embed="rId42"/>
              <a:stretch>
                <a:fillRect/>
              </a:stretch>
            </p:blipFill>
            <p:spPr>
              <a:xfrm>
                <a:off x="10658665" y="986075"/>
                <a:ext cx="1300671" cy="676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7" name="Ink 86">
                <a:extLst>
                  <a:ext uri="{FF2B5EF4-FFF2-40B4-BE49-F238E27FC236}">
                    <a16:creationId xmlns:a16="http://schemas.microsoft.com/office/drawing/2014/main" id="{8AE33524-3597-6121-A9ED-B4005102F4AF}"/>
                  </a:ext>
                </a:extLst>
              </p14:cNvPr>
              <p14:cNvContentPartPr/>
              <p14:nvPr/>
            </p14:nvContentPartPr>
            <p14:xfrm>
              <a:off x="9177621" y="1001555"/>
              <a:ext cx="1222200" cy="627480"/>
            </p14:xfrm>
          </p:contentPart>
        </mc:Choice>
        <mc:Fallback xmlns="">
          <p:pic>
            <p:nvPicPr>
              <p:cNvPr id="87" name="Ink 86">
                <a:extLst>
                  <a:ext uri="{FF2B5EF4-FFF2-40B4-BE49-F238E27FC236}">
                    <a16:creationId xmlns:a16="http://schemas.microsoft.com/office/drawing/2014/main" id="{8AE33524-3597-6121-A9ED-B4005102F4AF}"/>
                  </a:ext>
                </a:extLst>
              </p:cNvPr>
              <p:cNvPicPr/>
              <p:nvPr/>
            </p:nvPicPr>
            <p:blipFill>
              <a:blip r:embed="rId44"/>
              <a:stretch>
                <a:fillRect/>
              </a:stretch>
            </p:blipFill>
            <p:spPr>
              <a:xfrm>
                <a:off x="9162146" y="986075"/>
                <a:ext cx="1252791"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8" name="Ink 87">
                <a:extLst>
                  <a:ext uri="{FF2B5EF4-FFF2-40B4-BE49-F238E27FC236}">
                    <a16:creationId xmlns:a16="http://schemas.microsoft.com/office/drawing/2014/main" id="{9AF574F4-4100-D1C0-D46A-B048161C8F41}"/>
                  </a:ext>
                </a:extLst>
              </p14:cNvPr>
              <p14:cNvContentPartPr/>
              <p14:nvPr/>
            </p14:nvContentPartPr>
            <p14:xfrm>
              <a:off x="10898061" y="76715"/>
              <a:ext cx="725040" cy="407880"/>
            </p14:xfrm>
          </p:contentPart>
        </mc:Choice>
        <mc:Fallback xmlns="">
          <p:pic>
            <p:nvPicPr>
              <p:cNvPr id="88" name="Ink 87">
                <a:extLst>
                  <a:ext uri="{FF2B5EF4-FFF2-40B4-BE49-F238E27FC236}">
                    <a16:creationId xmlns:a16="http://schemas.microsoft.com/office/drawing/2014/main" id="{9AF574F4-4100-D1C0-D46A-B048161C8F41}"/>
                  </a:ext>
                </a:extLst>
              </p:cNvPr>
              <p:cNvPicPr/>
              <p:nvPr/>
            </p:nvPicPr>
            <p:blipFill>
              <a:blip r:embed="rId46"/>
              <a:stretch>
                <a:fillRect/>
              </a:stretch>
            </p:blipFill>
            <p:spPr>
              <a:xfrm>
                <a:off x="10882581" y="61235"/>
                <a:ext cx="75564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9" name="Ink 88">
                <a:extLst>
                  <a:ext uri="{FF2B5EF4-FFF2-40B4-BE49-F238E27FC236}">
                    <a16:creationId xmlns:a16="http://schemas.microsoft.com/office/drawing/2014/main" id="{CE3B09EB-5CCF-4B5A-F144-FD21F1058AF0}"/>
                  </a:ext>
                </a:extLst>
              </p14:cNvPr>
              <p14:cNvContentPartPr/>
              <p14:nvPr/>
            </p14:nvContentPartPr>
            <p14:xfrm>
              <a:off x="8984301" y="992915"/>
              <a:ext cx="3007080" cy="563040"/>
            </p14:xfrm>
          </p:contentPart>
        </mc:Choice>
        <mc:Fallback xmlns="">
          <p:pic>
            <p:nvPicPr>
              <p:cNvPr id="89" name="Ink 88">
                <a:extLst>
                  <a:ext uri="{FF2B5EF4-FFF2-40B4-BE49-F238E27FC236}">
                    <a16:creationId xmlns:a16="http://schemas.microsoft.com/office/drawing/2014/main" id="{CE3B09EB-5CCF-4B5A-F144-FD21F1058AF0}"/>
                  </a:ext>
                </a:extLst>
              </p:cNvPr>
              <p:cNvPicPr/>
              <p:nvPr/>
            </p:nvPicPr>
            <p:blipFill>
              <a:blip r:embed="rId48"/>
              <a:stretch>
                <a:fillRect/>
              </a:stretch>
            </p:blipFill>
            <p:spPr>
              <a:xfrm>
                <a:off x="8930307" y="884915"/>
                <a:ext cx="3114707" cy="778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4" name="Ink 93">
                <a:extLst>
                  <a:ext uri="{FF2B5EF4-FFF2-40B4-BE49-F238E27FC236}">
                    <a16:creationId xmlns:a16="http://schemas.microsoft.com/office/drawing/2014/main" id="{F2F51D4E-4C82-7AEE-451C-D364CB3D8448}"/>
                  </a:ext>
                </a:extLst>
              </p14:cNvPr>
              <p14:cNvContentPartPr/>
              <p14:nvPr/>
            </p14:nvContentPartPr>
            <p14:xfrm>
              <a:off x="1737861" y="3031955"/>
              <a:ext cx="218880" cy="110160"/>
            </p14:xfrm>
          </p:contentPart>
        </mc:Choice>
        <mc:Fallback xmlns="">
          <p:pic>
            <p:nvPicPr>
              <p:cNvPr id="94" name="Ink 93">
                <a:extLst>
                  <a:ext uri="{FF2B5EF4-FFF2-40B4-BE49-F238E27FC236}">
                    <a16:creationId xmlns:a16="http://schemas.microsoft.com/office/drawing/2014/main" id="{F2F51D4E-4C82-7AEE-451C-D364CB3D8448}"/>
                  </a:ext>
                </a:extLst>
              </p:cNvPr>
              <p:cNvPicPr/>
              <p:nvPr/>
            </p:nvPicPr>
            <p:blipFill>
              <a:blip r:embed="rId50"/>
              <a:stretch>
                <a:fillRect/>
              </a:stretch>
            </p:blipFill>
            <p:spPr>
              <a:xfrm>
                <a:off x="1722381" y="3016475"/>
                <a:ext cx="2494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5" name="Ink 144">
                <a:extLst>
                  <a:ext uri="{FF2B5EF4-FFF2-40B4-BE49-F238E27FC236}">
                    <a16:creationId xmlns:a16="http://schemas.microsoft.com/office/drawing/2014/main" id="{2F168304-9FC8-2D3D-3774-942A61512D43}"/>
                  </a:ext>
                </a:extLst>
              </p14:cNvPr>
              <p14:cNvContentPartPr/>
              <p14:nvPr/>
            </p14:nvContentPartPr>
            <p14:xfrm>
              <a:off x="7836981" y="2734235"/>
              <a:ext cx="30960" cy="16200"/>
            </p14:xfrm>
          </p:contentPart>
        </mc:Choice>
        <mc:Fallback xmlns="">
          <p:pic>
            <p:nvPicPr>
              <p:cNvPr id="145" name="Ink 144">
                <a:extLst>
                  <a:ext uri="{FF2B5EF4-FFF2-40B4-BE49-F238E27FC236}">
                    <a16:creationId xmlns:a16="http://schemas.microsoft.com/office/drawing/2014/main" id="{2F168304-9FC8-2D3D-3774-942A61512D43}"/>
                  </a:ext>
                </a:extLst>
              </p:cNvPr>
              <p:cNvPicPr/>
              <p:nvPr/>
            </p:nvPicPr>
            <p:blipFill>
              <a:blip r:embed="rId52"/>
              <a:stretch>
                <a:fillRect/>
              </a:stretch>
            </p:blipFill>
            <p:spPr>
              <a:xfrm>
                <a:off x="7821319" y="2718755"/>
                <a:ext cx="619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83" name="Ink 182">
                <a:extLst>
                  <a:ext uri="{FF2B5EF4-FFF2-40B4-BE49-F238E27FC236}">
                    <a16:creationId xmlns:a16="http://schemas.microsoft.com/office/drawing/2014/main" id="{4BA089DD-184C-DE16-D202-DAF524C57D43}"/>
                  </a:ext>
                </a:extLst>
              </p14:cNvPr>
              <p14:cNvContentPartPr/>
              <p14:nvPr/>
            </p14:nvContentPartPr>
            <p14:xfrm>
              <a:off x="3328341" y="2350115"/>
              <a:ext cx="643320" cy="1082160"/>
            </p14:xfrm>
          </p:contentPart>
        </mc:Choice>
        <mc:Fallback xmlns="">
          <p:pic>
            <p:nvPicPr>
              <p:cNvPr id="183" name="Ink 182">
                <a:extLst>
                  <a:ext uri="{FF2B5EF4-FFF2-40B4-BE49-F238E27FC236}">
                    <a16:creationId xmlns:a16="http://schemas.microsoft.com/office/drawing/2014/main" id="{4BA089DD-184C-DE16-D202-DAF524C57D43}"/>
                  </a:ext>
                </a:extLst>
              </p:cNvPr>
              <p:cNvPicPr/>
              <p:nvPr/>
            </p:nvPicPr>
            <p:blipFill>
              <a:blip r:embed="rId54"/>
              <a:stretch>
                <a:fillRect/>
              </a:stretch>
            </p:blipFill>
            <p:spPr>
              <a:xfrm>
                <a:off x="3312861" y="2334635"/>
                <a:ext cx="673920" cy="1112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93" name="Ink 192">
                <a:extLst>
                  <a:ext uri="{FF2B5EF4-FFF2-40B4-BE49-F238E27FC236}">
                    <a16:creationId xmlns:a16="http://schemas.microsoft.com/office/drawing/2014/main" id="{A744B02F-75F6-AB9E-9F3F-2C078F64F391}"/>
                  </a:ext>
                </a:extLst>
              </p14:cNvPr>
              <p14:cNvContentPartPr/>
              <p14:nvPr/>
            </p14:nvContentPartPr>
            <p14:xfrm>
              <a:off x="4310061" y="2655755"/>
              <a:ext cx="515880" cy="321840"/>
            </p14:xfrm>
          </p:contentPart>
        </mc:Choice>
        <mc:Fallback xmlns="">
          <p:pic>
            <p:nvPicPr>
              <p:cNvPr id="193" name="Ink 192">
                <a:extLst>
                  <a:ext uri="{FF2B5EF4-FFF2-40B4-BE49-F238E27FC236}">
                    <a16:creationId xmlns:a16="http://schemas.microsoft.com/office/drawing/2014/main" id="{A744B02F-75F6-AB9E-9F3F-2C078F64F391}"/>
                  </a:ext>
                </a:extLst>
              </p:cNvPr>
              <p:cNvPicPr/>
              <p:nvPr/>
            </p:nvPicPr>
            <p:blipFill>
              <a:blip r:embed="rId56"/>
              <a:stretch>
                <a:fillRect/>
              </a:stretch>
            </p:blipFill>
            <p:spPr>
              <a:xfrm>
                <a:off x="4294581" y="2640258"/>
                <a:ext cx="546480" cy="35247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10" name="Ink 209">
                <a:extLst>
                  <a:ext uri="{FF2B5EF4-FFF2-40B4-BE49-F238E27FC236}">
                    <a16:creationId xmlns:a16="http://schemas.microsoft.com/office/drawing/2014/main" id="{B1D42BB8-0133-3632-5E67-38FD181F9BB9}"/>
                  </a:ext>
                </a:extLst>
              </p14:cNvPr>
              <p14:cNvContentPartPr/>
              <p14:nvPr/>
            </p14:nvContentPartPr>
            <p14:xfrm>
              <a:off x="5116821" y="2545955"/>
              <a:ext cx="336600" cy="439560"/>
            </p14:xfrm>
          </p:contentPart>
        </mc:Choice>
        <mc:Fallback xmlns="">
          <p:pic>
            <p:nvPicPr>
              <p:cNvPr id="210" name="Ink 209">
                <a:extLst>
                  <a:ext uri="{FF2B5EF4-FFF2-40B4-BE49-F238E27FC236}">
                    <a16:creationId xmlns:a16="http://schemas.microsoft.com/office/drawing/2014/main" id="{B1D42BB8-0133-3632-5E67-38FD181F9BB9}"/>
                  </a:ext>
                </a:extLst>
              </p:cNvPr>
              <p:cNvPicPr/>
              <p:nvPr/>
            </p:nvPicPr>
            <p:blipFill>
              <a:blip r:embed="rId58"/>
              <a:stretch>
                <a:fillRect/>
              </a:stretch>
            </p:blipFill>
            <p:spPr>
              <a:xfrm>
                <a:off x="5101341" y="2530462"/>
                <a:ext cx="367200" cy="470185"/>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11" name="Ink 210">
                <a:extLst>
                  <a:ext uri="{FF2B5EF4-FFF2-40B4-BE49-F238E27FC236}">
                    <a16:creationId xmlns:a16="http://schemas.microsoft.com/office/drawing/2014/main" id="{02160552-A7BF-6247-0B0E-EF99A31EA3F5}"/>
                  </a:ext>
                </a:extLst>
              </p14:cNvPr>
              <p14:cNvContentPartPr/>
              <p14:nvPr/>
            </p14:nvContentPartPr>
            <p14:xfrm>
              <a:off x="4273701" y="2319515"/>
              <a:ext cx="466200" cy="234720"/>
            </p14:xfrm>
          </p:contentPart>
        </mc:Choice>
        <mc:Fallback xmlns="">
          <p:pic>
            <p:nvPicPr>
              <p:cNvPr id="211" name="Ink 210">
                <a:extLst>
                  <a:ext uri="{FF2B5EF4-FFF2-40B4-BE49-F238E27FC236}">
                    <a16:creationId xmlns:a16="http://schemas.microsoft.com/office/drawing/2014/main" id="{02160552-A7BF-6247-0B0E-EF99A31EA3F5}"/>
                  </a:ext>
                </a:extLst>
              </p:cNvPr>
              <p:cNvPicPr/>
              <p:nvPr/>
            </p:nvPicPr>
            <p:blipFill>
              <a:blip r:embed="rId60"/>
              <a:stretch>
                <a:fillRect/>
              </a:stretch>
            </p:blipFill>
            <p:spPr>
              <a:xfrm>
                <a:off x="4258233" y="2304011"/>
                <a:ext cx="496776" cy="265367"/>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2" name="Ink 211">
                <a:extLst>
                  <a:ext uri="{FF2B5EF4-FFF2-40B4-BE49-F238E27FC236}">
                    <a16:creationId xmlns:a16="http://schemas.microsoft.com/office/drawing/2014/main" id="{0CA01E89-4683-5D4F-E2A9-9EDC06F25A08}"/>
                  </a:ext>
                </a:extLst>
              </p14:cNvPr>
              <p14:cNvContentPartPr/>
              <p14:nvPr/>
            </p14:nvContentPartPr>
            <p14:xfrm>
              <a:off x="4402581" y="3110435"/>
              <a:ext cx="399960" cy="204120"/>
            </p14:xfrm>
          </p:contentPart>
        </mc:Choice>
        <mc:Fallback xmlns="">
          <p:pic>
            <p:nvPicPr>
              <p:cNvPr id="212" name="Ink 211">
                <a:extLst>
                  <a:ext uri="{FF2B5EF4-FFF2-40B4-BE49-F238E27FC236}">
                    <a16:creationId xmlns:a16="http://schemas.microsoft.com/office/drawing/2014/main" id="{0CA01E89-4683-5D4F-E2A9-9EDC06F25A08}"/>
                  </a:ext>
                </a:extLst>
              </p:cNvPr>
              <p:cNvPicPr/>
              <p:nvPr/>
            </p:nvPicPr>
            <p:blipFill>
              <a:blip r:embed="rId62"/>
              <a:stretch>
                <a:fillRect/>
              </a:stretch>
            </p:blipFill>
            <p:spPr>
              <a:xfrm>
                <a:off x="4387115" y="3094955"/>
                <a:ext cx="430532"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1" name="Ink 220">
                <a:extLst>
                  <a:ext uri="{FF2B5EF4-FFF2-40B4-BE49-F238E27FC236}">
                    <a16:creationId xmlns:a16="http://schemas.microsoft.com/office/drawing/2014/main" id="{E7F71DEE-ABA7-B299-8C1B-0E927DE8467B}"/>
                  </a:ext>
                </a:extLst>
              </p14:cNvPr>
              <p14:cNvContentPartPr/>
              <p14:nvPr/>
            </p14:nvContentPartPr>
            <p14:xfrm>
              <a:off x="5672661" y="2475395"/>
              <a:ext cx="940680" cy="486360"/>
            </p14:xfrm>
          </p:contentPart>
        </mc:Choice>
        <mc:Fallback xmlns="">
          <p:pic>
            <p:nvPicPr>
              <p:cNvPr id="221" name="Ink 220">
                <a:extLst>
                  <a:ext uri="{FF2B5EF4-FFF2-40B4-BE49-F238E27FC236}">
                    <a16:creationId xmlns:a16="http://schemas.microsoft.com/office/drawing/2014/main" id="{E7F71DEE-ABA7-B299-8C1B-0E927DE8467B}"/>
                  </a:ext>
                </a:extLst>
              </p:cNvPr>
              <p:cNvPicPr/>
              <p:nvPr/>
            </p:nvPicPr>
            <p:blipFill>
              <a:blip r:embed="rId64"/>
              <a:stretch>
                <a:fillRect/>
              </a:stretch>
            </p:blipFill>
            <p:spPr>
              <a:xfrm>
                <a:off x="5657187" y="2459915"/>
                <a:ext cx="971268"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2" name="Ink 231">
                <a:extLst>
                  <a:ext uri="{FF2B5EF4-FFF2-40B4-BE49-F238E27FC236}">
                    <a16:creationId xmlns:a16="http://schemas.microsoft.com/office/drawing/2014/main" id="{4A63D6F8-64D9-CBF6-60D9-E705DD211077}"/>
                  </a:ext>
                </a:extLst>
              </p14:cNvPr>
              <p14:cNvContentPartPr/>
              <p14:nvPr/>
            </p14:nvContentPartPr>
            <p14:xfrm>
              <a:off x="8565261" y="2569355"/>
              <a:ext cx="251280" cy="31680"/>
            </p14:xfrm>
          </p:contentPart>
        </mc:Choice>
        <mc:Fallback xmlns="">
          <p:pic>
            <p:nvPicPr>
              <p:cNvPr id="232" name="Ink 231">
                <a:extLst>
                  <a:ext uri="{FF2B5EF4-FFF2-40B4-BE49-F238E27FC236}">
                    <a16:creationId xmlns:a16="http://schemas.microsoft.com/office/drawing/2014/main" id="{4A63D6F8-64D9-CBF6-60D9-E705DD211077}"/>
                  </a:ext>
                </a:extLst>
              </p:cNvPr>
              <p:cNvPicPr/>
              <p:nvPr/>
            </p:nvPicPr>
            <p:blipFill>
              <a:blip r:embed="rId66"/>
              <a:stretch>
                <a:fillRect/>
              </a:stretch>
            </p:blipFill>
            <p:spPr>
              <a:xfrm>
                <a:off x="8549759" y="2553875"/>
                <a:ext cx="281924"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37" name="Ink 236">
                <a:extLst>
                  <a:ext uri="{FF2B5EF4-FFF2-40B4-BE49-F238E27FC236}">
                    <a16:creationId xmlns:a16="http://schemas.microsoft.com/office/drawing/2014/main" id="{62B38DDF-CAED-BA86-1763-9F0D4BD667BE}"/>
                  </a:ext>
                </a:extLst>
              </p14:cNvPr>
              <p14:cNvContentPartPr/>
              <p14:nvPr/>
            </p14:nvContentPartPr>
            <p14:xfrm>
              <a:off x="9012021" y="2355155"/>
              <a:ext cx="353160" cy="662400"/>
            </p14:xfrm>
          </p:contentPart>
        </mc:Choice>
        <mc:Fallback xmlns="">
          <p:pic>
            <p:nvPicPr>
              <p:cNvPr id="237" name="Ink 236">
                <a:extLst>
                  <a:ext uri="{FF2B5EF4-FFF2-40B4-BE49-F238E27FC236}">
                    <a16:creationId xmlns:a16="http://schemas.microsoft.com/office/drawing/2014/main" id="{62B38DDF-CAED-BA86-1763-9F0D4BD667BE}"/>
                  </a:ext>
                </a:extLst>
              </p:cNvPr>
              <p:cNvPicPr/>
              <p:nvPr/>
            </p:nvPicPr>
            <p:blipFill>
              <a:blip r:embed="rId68"/>
              <a:stretch>
                <a:fillRect/>
              </a:stretch>
            </p:blipFill>
            <p:spPr>
              <a:xfrm>
                <a:off x="8996541" y="2339675"/>
                <a:ext cx="383760" cy="69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38" name="Ink 237">
                <a:extLst>
                  <a:ext uri="{FF2B5EF4-FFF2-40B4-BE49-F238E27FC236}">
                    <a16:creationId xmlns:a16="http://schemas.microsoft.com/office/drawing/2014/main" id="{877BB178-7343-2462-E551-461F31FCA5DA}"/>
                  </a:ext>
                </a:extLst>
              </p14:cNvPr>
              <p14:cNvContentPartPr/>
              <p14:nvPr/>
            </p14:nvContentPartPr>
            <p14:xfrm>
              <a:off x="6942381" y="2342195"/>
              <a:ext cx="1435320" cy="541080"/>
            </p14:xfrm>
          </p:contentPart>
        </mc:Choice>
        <mc:Fallback xmlns="">
          <p:pic>
            <p:nvPicPr>
              <p:cNvPr id="238" name="Ink 237">
                <a:extLst>
                  <a:ext uri="{FF2B5EF4-FFF2-40B4-BE49-F238E27FC236}">
                    <a16:creationId xmlns:a16="http://schemas.microsoft.com/office/drawing/2014/main" id="{877BB178-7343-2462-E551-461F31FCA5DA}"/>
                  </a:ext>
                </a:extLst>
              </p:cNvPr>
              <p:cNvPicPr/>
              <p:nvPr/>
            </p:nvPicPr>
            <p:blipFill>
              <a:blip r:embed="rId70"/>
              <a:stretch>
                <a:fillRect/>
              </a:stretch>
            </p:blipFill>
            <p:spPr>
              <a:xfrm>
                <a:off x="6926897" y="2326725"/>
                <a:ext cx="1465928" cy="5716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39" name="Ink 238">
                <a:extLst>
                  <a:ext uri="{FF2B5EF4-FFF2-40B4-BE49-F238E27FC236}">
                    <a16:creationId xmlns:a16="http://schemas.microsoft.com/office/drawing/2014/main" id="{720660D4-6A7B-FC1A-3952-5AB7A7EADE00}"/>
                  </a:ext>
                </a:extLst>
              </p14:cNvPr>
              <p14:cNvContentPartPr/>
              <p14:nvPr/>
            </p14:nvContentPartPr>
            <p14:xfrm>
              <a:off x="4911981" y="2459915"/>
              <a:ext cx="274680" cy="799920"/>
            </p14:xfrm>
          </p:contentPart>
        </mc:Choice>
        <mc:Fallback xmlns="">
          <p:pic>
            <p:nvPicPr>
              <p:cNvPr id="239" name="Ink 238">
                <a:extLst>
                  <a:ext uri="{FF2B5EF4-FFF2-40B4-BE49-F238E27FC236}">
                    <a16:creationId xmlns:a16="http://schemas.microsoft.com/office/drawing/2014/main" id="{720660D4-6A7B-FC1A-3952-5AB7A7EADE00}"/>
                  </a:ext>
                </a:extLst>
              </p:cNvPr>
              <p:cNvPicPr/>
              <p:nvPr/>
            </p:nvPicPr>
            <p:blipFill>
              <a:blip r:embed="rId72"/>
              <a:stretch>
                <a:fillRect/>
              </a:stretch>
            </p:blipFill>
            <p:spPr>
              <a:xfrm>
                <a:off x="4896501" y="2444435"/>
                <a:ext cx="30528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47" name="Ink 246">
                <a:extLst>
                  <a:ext uri="{FF2B5EF4-FFF2-40B4-BE49-F238E27FC236}">
                    <a16:creationId xmlns:a16="http://schemas.microsoft.com/office/drawing/2014/main" id="{E9813D0A-D05B-A3D0-7747-5F580C17F13D}"/>
                  </a:ext>
                </a:extLst>
              </p14:cNvPr>
              <p14:cNvContentPartPr/>
              <p14:nvPr/>
            </p14:nvContentPartPr>
            <p14:xfrm>
              <a:off x="3462621" y="3909995"/>
              <a:ext cx="548280" cy="580320"/>
            </p14:xfrm>
          </p:contentPart>
        </mc:Choice>
        <mc:Fallback xmlns="">
          <p:pic>
            <p:nvPicPr>
              <p:cNvPr id="247" name="Ink 246">
                <a:extLst>
                  <a:ext uri="{FF2B5EF4-FFF2-40B4-BE49-F238E27FC236}">
                    <a16:creationId xmlns:a16="http://schemas.microsoft.com/office/drawing/2014/main" id="{E9813D0A-D05B-A3D0-7747-5F580C17F13D}"/>
                  </a:ext>
                </a:extLst>
              </p:cNvPr>
              <p:cNvPicPr/>
              <p:nvPr/>
            </p:nvPicPr>
            <p:blipFill>
              <a:blip r:embed="rId74"/>
              <a:stretch>
                <a:fillRect/>
              </a:stretch>
            </p:blipFill>
            <p:spPr>
              <a:xfrm>
                <a:off x="3447141" y="3894515"/>
                <a:ext cx="57888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48" name="Ink 247">
                <a:extLst>
                  <a:ext uri="{FF2B5EF4-FFF2-40B4-BE49-F238E27FC236}">
                    <a16:creationId xmlns:a16="http://schemas.microsoft.com/office/drawing/2014/main" id="{81CFB75A-3E77-792B-0128-D2320D24C71C}"/>
                  </a:ext>
                </a:extLst>
              </p14:cNvPr>
              <p14:cNvContentPartPr/>
              <p14:nvPr/>
            </p14:nvContentPartPr>
            <p14:xfrm>
              <a:off x="9427461" y="1895435"/>
              <a:ext cx="674640" cy="3496680"/>
            </p14:xfrm>
          </p:contentPart>
        </mc:Choice>
        <mc:Fallback xmlns="">
          <p:pic>
            <p:nvPicPr>
              <p:cNvPr id="248" name="Ink 247">
                <a:extLst>
                  <a:ext uri="{FF2B5EF4-FFF2-40B4-BE49-F238E27FC236}">
                    <a16:creationId xmlns:a16="http://schemas.microsoft.com/office/drawing/2014/main" id="{81CFB75A-3E77-792B-0128-D2320D24C71C}"/>
                  </a:ext>
                </a:extLst>
              </p:cNvPr>
              <p:cNvPicPr/>
              <p:nvPr/>
            </p:nvPicPr>
            <p:blipFill>
              <a:blip r:embed="rId76"/>
              <a:stretch>
                <a:fillRect/>
              </a:stretch>
            </p:blipFill>
            <p:spPr>
              <a:xfrm>
                <a:off x="9411981" y="1879955"/>
                <a:ext cx="705240" cy="3527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61" name="Ink 260">
                <a:extLst>
                  <a:ext uri="{FF2B5EF4-FFF2-40B4-BE49-F238E27FC236}">
                    <a16:creationId xmlns:a16="http://schemas.microsoft.com/office/drawing/2014/main" id="{009A9BFC-2E9C-7AA2-6AE2-97CB8B16F5D7}"/>
                  </a:ext>
                </a:extLst>
              </p14:cNvPr>
              <p14:cNvContentPartPr/>
              <p14:nvPr/>
            </p14:nvContentPartPr>
            <p14:xfrm>
              <a:off x="4485381" y="3855275"/>
              <a:ext cx="481680" cy="1089720"/>
            </p14:xfrm>
          </p:contentPart>
        </mc:Choice>
        <mc:Fallback xmlns="">
          <p:pic>
            <p:nvPicPr>
              <p:cNvPr id="261" name="Ink 260">
                <a:extLst>
                  <a:ext uri="{FF2B5EF4-FFF2-40B4-BE49-F238E27FC236}">
                    <a16:creationId xmlns:a16="http://schemas.microsoft.com/office/drawing/2014/main" id="{009A9BFC-2E9C-7AA2-6AE2-97CB8B16F5D7}"/>
                  </a:ext>
                </a:extLst>
              </p:cNvPr>
              <p:cNvPicPr/>
              <p:nvPr/>
            </p:nvPicPr>
            <p:blipFill>
              <a:blip r:embed="rId78"/>
              <a:stretch>
                <a:fillRect/>
              </a:stretch>
            </p:blipFill>
            <p:spPr>
              <a:xfrm>
                <a:off x="4469913" y="3839800"/>
                <a:ext cx="512257" cy="112031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62" name="Ink 261">
                <a:extLst>
                  <a:ext uri="{FF2B5EF4-FFF2-40B4-BE49-F238E27FC236}">
                    <a16:creationId xmlns:a16="http://schemas.microsoft.com/office/drawing/2014/main" id="{8BF8743C-4068-EF52-556D-EE569F3E43A2}"/>
                  </a:ext>
                </a:extLst>
              </p14:cNvPr>
              <p14:cNvContentPartPr/>
              <p14:nvPr/>
            </p14:nvContentPartPr>
            <p14:xfrm>
              <a:off x="3446061" y="4679315"/>
              <a:ext cx="721440" cy="453960"/>
            </p14:xfrm>
          </p:contentPart>
        </mc:Choice>
        <mc:Fallback xmlns="">
          <p:pic>
            <p:nvPicPr>
              <p:cNvPr id="262" name="Ink 261">
                <a:extLst>
                  <a:ext uri="{FF2B5EF4-FFF2-40B4-BE49-F238E27FC236}">
                    <a16:creationId xmlns:a16="http://schemas.microsoft.com/office/drawing/2014/main" id="{8BF8743C-4068-EF52-556D-EE569F3E43A2}"/>
                  </a:ext>
                </a:extLst>
              </p:cNvPr>
              <p:cNvPicPr/>
              <p:nvPr/>
            </p:nvPicPr>
            <p:blipFill>
              <a:blip r:embed="rId80"/>
              <a:stretch>
                <a:fillRect/>
              </a:stretch>
            </p:blipFill>
            <p:spPr>
              <a:xfrm>
                <a:off x="3430581" y="4663847"/>
                <a:ext cx="752040" cy="484536"/>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91" name="Ink 290">
                <a:extLst>
                  <a:ext uri="{FF2B5EF4-FFF2-40B4-BE49-F238E27FC236}">
                    <a16:creationId xmlns:a16="http://schemas.microsoft.com/office/drawing/2014/main" id="{2B3623AE-1A6C-6D0C-2DC9-2D2F37F502D7}"/>
                  </a:ext>
                </a:extLst>
              </p14:cNvPr>
              <p14:cNvContentPartPr/>
              <p14:nvPr/>
            </p14:nvContentPartPr>
            <p14:xfrm>
              <a:off x="2857821" y="2085155"/>
              <a:ext cx="557280" cy="3409560"/>
            </p14:xfrm>
          </p:contentPart>
        </mc:Choice>
        <mc:Fallback xmlns="">
          <p:pic>
            <p:nvPicPr>
              <p:cNvPr id="291" name="Ink 290">
                <a:extLst>
                  <a:ext uri="{FF2B5EF4-FFF2-40B4-BE49-F238E27FC236}">
                    <a16:creationId xmlns:a16="http://schemas.microsoft.com/office/drawing/2014/main" id="{2B3623AE-1A6C-6D0C-2DC9-2D2F37F502D7}"/>
                  </a:ext>
                </a:extLst>
              </p:cNvPr>
              <p:cNvPicPr/>
              <p:nvPr/>
            </p:nvPicPr>
            <p:blipFill>
              <a:blip r:embed="rId82"/>
              <a:stretch>
                <a:fillRect/>
              </a:stretch>
            </p:blipFill>
            <p:spPr>
              <a:xfrm>
                <a:off x="2842331" y="2069675"/>
                <a:ext cx="587900" cy="344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4" name="Ink 293">
                <a:extLst>
                  <a:ext uri="{FF2B5EF4-FFF2-40B4-BE49-F238E27FC236}">
                    <a16:creationId xmlns:a16="http://schemas.microsoft.com/office/drawing/2014/main" id="{E5C718E4-C012-CF7D-95C6-CF92BD74D687}"/>
                  </a:ext>
                </a:extLst>
              </p14:cNvPr>
              <p14:cNvContentPartPr/>
              <p14:nvPr/>
            </p14:nvContentPartPr>
            <p14:xfrm>
              <a:off x="10227381" y="3447395"/>
              <a:ext cx="282600" cy="164880"/>
            </p14:xfrm>
          </p:contentPart>
        </mc:Choice>
        <mc:Fallback xmlns="">
          <p:pic>
            <p:nvPicPr>
              <p:cNvPr id="294" name="Ink 293">
                <a:extLst>
                  <a:ext uri="{FF2B5EF4-FFF2-40B4-BE49-F238E27FC236}">
                    <a16:creationId xmlns:a16="http://schemas.microsoft.com/office/drawing/2014/main" id="{E5C718E4-C012-CF7D-95C6-CF92BD74D687}"/>
                  </a:ext>
                </a:extLst>
              </p:cNvPr>
              <p:cNvPicPr/>
              <p:nvPr/>
            </p:nvPicPr>
            <p:blipFill>
              <a:blip r:embed="rId84"/>
              <a:stretch>
                <a:fillRect/>
              </a:stretch>
            </p:blipFill>
            <p:spPr>
              <a:xfrm>
                <a:off x="10211901" y="3431915"/>
                <a:ext cx="3132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95" name="Ink 294">
                <a:extLst>
                  <a:ext uri="{FF2B5EF4-FFF2-40B4-BE49-F238E27FC236}">
                    <a16:creationId xmlns:a16="http://schemas.microsoft.com/office/drawing/2014/main" id="{66791740-D7E0-063A-1F57-6C8C1E28ACF0}"/>
                  </a:ext>
                </a:extLst>
              </p14:cNvPr>
              <p14:cNvContentPartPr/>
              <p14:nvPr/>
            </p14:nvContentPartPr>
            <p14:xfrm>
              <a:off x="7664541" y="3533795"/>
              <a:ext cx="2053440" cy="1168560"/>
            </p14:xfrm>
          </p:contentPart>
        </mc:Choice>
        <mc:Fallback xmlns="">
          <p:pic>
            <p:nvPicPr>
              <p:cNvPr id="295" name="Ink 294">
                <a:extLst>
                  <a:ext uri="{FF2B5EF4-FFF2-40B4-BE49-F238E27FC236}">
                    <a16:creationId xmlns:a16="http://schemas.microsoft.com/office/drawing/2014/main" id="{66791740-D7E0-063A-1F57-6C8C1E28ACF0}"/>
                  </a:ext>
                </a:extLst>
              </p:cNvPr>
              <p:cNvPicPr/>
              <p:nvPr/>
            </p:nvPicPr>
            <p:blipFill>
              <a:blip r:embed="rId86"/>
              <a:stretch>
                <a:fillRect/>
              </a:stretch>
            </p:blipFill>
            <p:spPr>
              <a:xfrm>
                <a:off x="7649061" y="3518315"/>
                <a:ext cx="2084040" cy="1199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96" name="Ink 295">
                <a:extLst>
                  <a:ext uri="{FF2B5EF4-FFF2-40B4-BE49-F238E27FC236}">
                    <a16:creationId xmlns:a16="http://schemas.microsoft.com/office/drawing/2014/main" id="{7AEF1E13-0E81-9A12-DF78-709496261C92}"/>
                  </a:ext>
                </a:extLst>
              </p14:cNvPr>
              <p14:cNvContentPartPr/>
              <p14:nvPr/>
            </p14:nvContentPartPr>
            <p14:xfrm>
              <a:off x="5218701" y="3863195"/>
              <a:ext cx="2210400" cy="855000"/>
            </p14:xfrm>
          </p:contentPart>
        </mc:Choice>
        <mc:Fallback xmlns="">
          <p:pic>
            <p:nvPicPr>
              <p:cNvPr id="296" name="Ink 295">
                <a:extLst>
                  <a:ext uri="{FF2B5EF4-FFF2-40B4-BE49-F238E27FC236}">
                    <a16:creationId xmlns:a16="http://schemas.microsoft.com/office/drawing/2014/main" id="{7AEF1E13-0E81-9A12-DF78-709496261C92}"/>
                  </a:ext>
                </a:extLst>
              </p:cNvPr>
              <p:cNvPicPr/>
              <p:nvPr/>
            </p:nvPicPr>
            <p:blipFill>
              <a:blip r:embed="rId88"/>
              <a:stretch>
                <a:fillRect/>
              </a:stretch>
            </p:blipFill>
            <p:spPr>
              <a:xfrm>
                <a:off x="5203221" y="3847715"/>
                <a:ext cx="2241000" cy="885600"/>
              </a:xfrm>
              <a:prstGeom prst="rect">
                <a:avLst/>
              </a:prstGeom>
            </p:spPr>
          </p:pic>
        </mc:Fallback>
      </mc:AlternateContent>
    </p:spTree>
    <p:extLst>
      <p:ext uri="{BB962C8B-B14F-4D97-AF65-F5344CB8AC3E}">
        <p14:creationId xmlns:p14="http://schemas.microsoft.com/office/powerpoint/2010/main" val="1957115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D221C6EC-6CCC-F212-51E2-D2867669E0D3}"/>
                  </a:ext>
                </a:extLst>
              </p14:cNvPr>
              <p14:cNvContentPartPr/>
              <p14:nvPr/>
            </p14:nvContentPartPr>
            <p14:xfrm>
              <a:off x="979341" y="548675"/>
              <a:ext cx="1228680" cy="767880"/>
            </p14:xfrm>
          </p:contentPart>
        </mc:Choice>
        <mc:Fallback xmlns="">
          <p:pic>
            <p:nvPicPr>
              <p:cNvPr id="12" name="Ink 11">
                <a:extLst>
                  <a:ext uri="{FF2B5EF4-FFF2-40B4-BE49-F238E27FC236}">
                    <a16:creationId xmlns:a16="http://schemas.microsoft.com/office/drawing/2014/main" id="{D221C6EC-6CCC-F212-51E2-D2867669E0D3}"/>
                  </a:ext>
                </a:extLst>
              </p:cNvPr>
              <p:cNvPicPr/>
              <p:nvPr/>
            </p:nvPicPr>
            <p:blipFill>
              <a:blip r:embed="rId4"/>
              <a:stretch>
                <a:fillRect/>
              </a:stretch>
            </p:blipFill>
            <p:spPr>
              <a:xfrm>
                <a:off x="963861" y="533188"/>
                <a:ext cx="1259280" cy="79849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3D4B23E5-E6B0-E7C4-5A20-A397044D084C}"/>
                  </a:ext>
                </a:extLst>
              </p14:cNvPr>
              <p14:cNvContentPartPr/>
              <p14:nvPr/>
            </p14:nvContentPartPr>
            <p14:xfrm>
              <a:off x="2690061" y="642995"/>
              <a:ext cx="333000" cy="290520"/>
            </p14:xfrm>
          </p:contentPart>
        </mc:Choice>
        <mc:Fallback xmlns="">
          <p:pic>
            <p:nvPicPr>
              <p:cNvPr id="22" name="Ink 21">
                <a:extLst>
                  <a:ext uri="{FF2B5EF4-FFF2-40B4-BE49-F238E27FC236}">
                    <a16:creationId xmlns:a16="http://schemas.microsoft.com/office/drawing/2014/main" id="{3D4B23E5-E6B0-E7C4-5A20-A397044D084C}"/>
                  </a:ext>
                </a:extLst>
              </p:cNvPr>
              <p:cNvPicPr/>
              <p:nvPr/>
            </p:nvPicPr>
            <p:blipFill>
              <a:blip r:embed="rId6"/>
              <a:stretch>
                <a:fillRect/>
              </a:stretch>
            </p:blipFill>
            <p:spPr>
              <a:xfrm>
                <a:off x="2674598" y="627515"/>
                <a:ext cx="363567"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8C02FD47-305B-8FC3-D292-5674F0A97032}"/>
                  </a:ext>
                </a:extLst>
              </p14:cNvPr>
              <p14:cNvContentPartPr/>
              <p14:nvPr/>
            </p14:nvContentPartPr>
            <p14:xfrm>
              <a:off x="2682141" y="275075"/>
              <a:ext cx="455040" cy="250560"/>
            </p14:xfrm>
          </p:contentPart>
        </mc:Choice>
        <mc:Fallback xmlns="">
          <p:pic>
            <p:nvPicPr>
              <p:cNvPr id="29" name="Ink 28">
                <a:extLst>
                  <a:ext uri="{FF2B5EF4-FFF2-40B4-BE49-F238E27FC236}">
                    <a16:creationId xmlns:a16="http://schemas.microsoft.com/office/drawing/2014/main" id="{8C02FD47-305B-8FC3-D292-5674F0A97032}"/>
                  </a:ext>
                </a:extLst>
              </p:cNvPr>
              <p:cNvPicPr/>
              <p:nvPr/>
            </p:nvPicPr>
            <p:blipFill>
              <a:blip r:embed="rId8"/>
              <a:stretch>
                <a:fillRect/>
              </a:stretch>
            </p:blipFill>
            <p:spPr>
              <a:xfrm>
                <a:off x="2666661" y="259573"/>
                <a:ext cx="485640" cy="28120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DA1B0737-9AB0-F317-FDAB-88407317FEFF}"/>
                  </a:ext>
                </a:extLst>
              </p14:cNvPr>
              <p14:cNvContentPartPr/>
              <p14:nvPr/>
            </p14:nvContentPartPr>
            <p14:xfrm>
              <a:off x="2677821" y="1089755"/>
              <a:ext cx="494280" cy="219960"/>
            </p14:xfrm>
          </p:contentPart>
        </mc:Choice>
        <mc:Fallback xmlns="">
          <p:pic>
            <p:nvPicPr>
              <p:cNvPr id="30" name="Ink 29">
                <a:extLst>
                  <a:ext uri="{FF2B5EF4-FFF2-40B4-BE49-F238E27FC236}">
                    <a16:creationId xmlns:a16="http://schemas.microsoft.com/office/drawing/2014/main" id="{DA1B0737-9AB0-F317-FDAB-88407317FEFF}"/>
                  </a:ext>
                </a:extLst>
              </p:cNvPr>
              <p:cNvPicPr/>
              <p:nvPr/>
            </p:nvPicPr>
            <p:blipFill>
              <a:blip r:embed="rId10"/>
              <a:stretch>
                <a:fillRect/>
              </a:stretch>
            </p:blipFill>
            <p:spPr>
              <a:xfrm>
                <a:off x="2662341" y="1074275"/>
                <a:ext cx="524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a:extLst>
                  <a:ext uri="{FF2B5EF4-FFF2-40B4-BE49-F238E27FC236}">
                    <a16:creationId xmlns:a16="http://schemas.microsoft.com/office/drawing/2014/main" id="{A6024CEA-ADB0-2288-7B23-D3F1A2AE171E}"/>
                  </a:ext>
                </a:extLst>
              </p14:cNvPr>
              <p14:cNvContentPartPr/>
              <p14:nvPr/>
            </p14:nvContentPartPr>
            <p14:xfrm>
              <a:off x="3434901" y="344915"/>
              <a:ext cx="560520" cy="705960"/>
            </p14:xfrm>
          </p:contentPart>
        </mc:Choice>
        <mc:Fallback xmlns="">
          <p:pic>
            <p:nvPicPr>
              <p:cNvPr id="38" name="Ink 37">
                <a:extLst>
                  <a:ext uri="{FF2B5EF4-FFF2-40B4-BE49-F238E27FC236}">
                    <a16:creationId xmlns:a16="http://schemas.microsoft.com/office/drawing/2014/main" id="{A6024CEA-ADB0-2288-7B23-D3F1A2AE171E}"/>
                  </a:ext>
                </a:extLst>
              </p:cNvPr>
              <p:cNvPicPr/>
              <p:nvPr/>
            </p:nvPicPr>
            <p:blipFill>
              <a:blip r:embed="rId12"/>
              <a:stretch>
                <a:fillRect/>
              </a:stretch>
            </p:blipFill>
            <p:spPr>
              <a:xfrm>
                <a:off x="3419421" y="329427"/>
                <a:ext cx="591120" cy="73657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7" name="Ink 66">
                <a:extLst>
                  <a:ext uri="{FF2B5EF4-FFF2-40B4-BE49-F238E27FC236}">
                    <a16:creationId xmlns:a16="http://schemas.microsoft.com/office/drawing/2014/main" id="{245BB461-C60C-3B06-4AF3-B207E36EE598}"/>
                  </a:ext>
                </a:extLst>
              </p14:cNvPr>
              <p14:cNvContentPartPr/>
              <p14:nvPr/>
            </p14:nvContentPartPr>
            <p14:xfrm>
              <a:off x="7028781" y="321515"/>
              <a:ext cx="612000" cy="758880"/>
            </p14:xfrm>
          </p:contentPart>
        </mc:Choice>
        <mc:Fallback xmlns="">
          <p:pic>
            <p:nvPicPr>
              <p:cNvPr id="67" name="Ink 66">
                <a:extLst>
                  <a:ext uri="{FF2B5EF4-FFF2-40B4-BE49-F238E27FC236}">
                    <a16:creationId xmlns:a16="http://schemas.microsoft.com/office/drawing/2014/main" id="{245BB461-C60C-3B06-4AF3-B207E36EE598}"/>
                  </a:ext>
                </a:extLst>
              </p:cNvPr>
              <p:cNvPicPr/>
              <p:nvPr/>
            </p:nvPicPr>
            <p:blipFill>
              <a:blip r:embed="rId14"/>
              <a:stretch>
                <a:fillRect/>
              </a:stretch>
            </p:blipFill>
            <p:spPr>
              <a:xfrm>
                <a:off x="7013310" y="306042"/>
                <a:ext cx="642582" cy="78946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3B6E96D2-B37B-5263-F831-444FEBAAEAFC}"/>
                  </a:ext>
                </a:extLst>
              </p14:cNvPr>
              <p14:cNvContentPartPr/>
              <p14:nvPr/>
            </p14:nvContentPartPr>
            <p14:xfrm>
              <a:off x="5194221" y="369395"/>
              <a:ext cx="1584000" cy="469800"/>
            </p14:xfrm>
          </p:contentPart>
        </mc:Choice>
        <mc:Fallback xmlns="">
          <p:pic>
            <p:nvPicPr>
              <p:cNvPr id="68" name="Ink 67">
                <a:extLst>
                  <a:ext uri="{FF2B5EF4-FFF2-40B4-BE49-F238E27FC236}">
                    <a16:creationId xmlns:a16="http://schemas.microsoft.com/office/drawing/2014/main" id="{3B6E96D2-B37B-5263-F831-444FEBAAEAFC}"/>
                  </a:ext>
                </a:extLst>
              </p:cNvPr>
              <p:cNvPicPr/>
              <p:nvPr/>
            </p:nvPicPr>
            <p:blipFill>
              <a:blip r:embed="rId16"/>
              <a:stretch>
                <a:fillRect/>
              </a:stretch>
            </p:blipFill>
            <p:spPr>
              <a:xfrm>
                <a:off x="5178737" y="353915"/>
                <a:ext cx="1614607"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9" name="Ink 68">
                <a:extLst>
                  <a:ext uri="{FF2B5EF4-FFF2-40B4-BE49-F238E27FC236}">
                    <a16:creationId xmlns:a16="http://schemas.microsoft.com/office/drawing/2014/main" id="{7ACA1C96-F4B7-1777-BCAF-C2402DEB62D3}"/>
                  </a:ext>
                </a:extLst>
              </p14:cNvPr>
              <p14:cNvContentPartPr/>
              <p14:nvPr/>
            </p14:nvContentPartPr>
            <p14:xfrm>
              <a:off x="4496541" y="509435"/>
              <a:ext cx="486720" cy="376560"/>
            </p14:xfrm>
          </p:contentPart>
        </mc:Choice>
        <mc:Fallback xmlns="">
          <p:pic>
            <p:nvPicPr>
              <p:cNvPr id="69" name="Ink 68">
                <a:extLst>
                  <a:ext uri="{FF2B5EF4-FFF2-40B4-BE49-F238E27FC236}">
                    <a16:creationId xmlns:a16="http://schemas.microsoft.com/office/drawing/2014/main" id="{7ACA1C96-F4B7-1777-BCAF-C2402DEB62D3}"/>
                  </a:ext>
                </a:extLst>
              </p:cNvPr>
              <p:cNvPicPr/>
              <p:nvPr/>
            </p:nvPicPr>
            <p:blipFill>
              <a:blip r:embed="rId18"/>
              <a:stretch>
                <a:fillRect/>
              </a:stretch>
            </p:blipFill>
            <p:spPr>
              <a:xfrm>
                <a:off x="4481050" y="493955"/>
                <a:ext cx="517343"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0" name="Ink 69">
                <a:extLst>
                  <a:ext uri="{FF2B5EF4-FFF2-40B4-BE49-F238E27FC236}">
                    <a16:creationId xmlns:a16="http://schemas.microsoft.com/office/drawing/2014/main" id="{CA280390-6DBE-B650-CAEB-67B67E433871}"/>
                  </a:ext>
                </a:extLst>
              </p14:cNvPr>
              <p14:cNvContentPartPr/>
              <p14:nvPr/>
            </p14:nvContentPartPr>
            <p14:xfrm>
              <a:off x="4026021" y="497195"/>
              <a:ext cx="313920" cy="357480"/>
            </p14:xfrm>
          </p:contentPart>
        </mc:Choice>
        <mc:Fallback xmlns="">
          <p:pic>
            <p:nvPicPr>
              <p:cNvPr id="70" name="Ink 69">
                <a:extLst>
                  <a:ext uri="{FF2B5EF4-FFF2-40B4-BE49-F238E27FC236}">
                    <a16:creationId xmlns:a16="http://schemas.microsoft.com/office/drawing/2014/main" id="{CA280390-6DBE-B650-CAEB-67B67E433871}"/>
                  </a:ext>
                </a:extLst>
              </p:cNvPr>
              <p:cNvPicPr/>
              <p:nvPr/>
            </p:nvPicPr>
            <p:blipFill>
              <a:blip r:embed="rId20"/>
              <a:stretch>
                <a:fillRect/>
              </a:stretch>
            </p:blipFill>
            <p:spPr>
              <a:xfrm>
                <a:off x="4010541" y="481715"/>
                <a:ext cx="3445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E8CF180-C1E8-20E5-1F15-B18FFE5D800E}"/>
                  </a:ext>
                </a:extLst>
              </p14:cNvPr>
              <p14:cNvContentPartPr/>
              <p14:nvPr/>
            </p14:nvContentPartPr>
            <p14:xfrm>
              <a:off x="3242301" y="164555"/>
              <a:ext cx="353160" cy="1309680"/>
            </p14:xfrm>
          </p:contentPart>
        </mc:Choice>
        <mc:Fallback xmlns="">
          <p:pic>
            <p:nvPicPr>
              <p:cNvPr id="73" name="Ink 72">
                <a:extLst>
                  <a:ext uri="{FF2B5EF4-FFF2-40B4-BE49-F238E27FC236}">
                    <a16:creationId xmlns:a16="http://schemas.microsoft.com/office/drawing/2014/main" id="{6E8CF180-C1E8-20E5-1F15-B18FFE5D800E}"/>
                  </a:ext>
                </a:extLst>
              </p:cNvPr>
              <p:cNvPicPr/>
              <p:nvPr/>
            </p:nvPicPr>
            <p:blipFill>
              <a:blip r:embed="rId22"/>
              <a:stretch>
                <a:fillRect/>
              </a:stretch>
            </p:blipFill>
            <p:spPr>
              <a:xfrm>
                <a:off x="3226821" y="149071"/>
                <a:ext cx="383760" cy="134028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5" name="Ink 84">
                <a:extLst>
                  <a:ext uri="{FF2B5EF4-FFF2-40B4-BE49-F238E27FC236}">
                    <a16:creationId xmlns:a16="http://schemas.microsoft.com/office/drawing/2014/main" id="{55A616B1-F844-27BE-81CF-351E20FF80A7}"/>
                  </a:ext>
                </a:extLst>
              </p14:cNvPr>
              <p14:cNvContentPartPr/>
              <p14:nvPr/>
            </p14:nvContentPartPr>
            <p14:xfrm>
              <a:off x="7805661" y="722195"/>
              <a:ext cx="21960" cy="57960"/>
            </p14:xfrm>
          </p:contentPart>
        </mc:Choice>
        <mc:Fallback xmlns="">
          <p:pic>
            <p:nvPicPr>
              <p:cNvPr id="85" name="Ink 84">
                <a:extLst>
                  <a:ext uri="{FF2B5EF4-FFF2-40B4-BE49-F238E27FC236}">
                    <a16:creationId xmlns:a16="http://schemas.microsoft.com/office/drawing/2014/main" id="{55A616B1-F844-27BE-81CF-351E20FF80A7}"/>
                  </a:ext>
                </a:extLst>
              </p:cNvPr>
              <p:cNvPicPr/>
              <p:nvPr/>
            </p:nvPicPr>
            <p:blipFill>
              <a:blip r:embed="rId24"/>
              <a:stretch>
                <a:fillRect/>
              </a:stretch>
            </p:blipFill>
            <p:spPr>
              <a:xfrm>
                <a:off x="7790181" y="706715"/>
                <a:ext cx="525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0" name="Ink 89">
                <a:extLst>
                  <a:ext uri="{FF2B5EF4-FFF2-40B4-BE49-F238E27FC236}">
                    <a16:creationId xmlns:a16="http://schemas.microsoft.com/office/drawing/2014/main" id="{30DFB457-D8B8-D815-1C79-53A70C15602D}"/>
                  </a:ext>
                </a:extLst>
              </p14:cNvPr>
              <p14:cNvContentPartPr/>
              <p14:nvPr/>
            </p14:nvContentPartPr>
            <p14:xfrm>
              <a:off x="8063421" y="187955"/>
              <a:ext cx="423720" cy="831240"/>
            </p14:xfrm>
          </p:contentPart>
        </mc:Choice>
        <mc:Fallback xmlns="">
          <p:pic>
            <p:nvPicPr>
              <p:cNvPr id="90" name="Ink 89">
                <a:extLst>
                  <a:ext uri="{FF2B5EF4-FFF2-40B4-BE49-F238E27FC236}">
                    <a16:creationId xmlns:a16="http://schemas.microsoft.com/office/drawing/2014/main" id="{30DFB457-D8B8-D815-1C79-53A70C15602D}"/>
                  </a:ext>
                </a:extLst>
              </p:cNvPr>
              <p:cNvPicPr/>
              <p:nvPr/>
            </p:nvPicPr>
            <p:blipFill>
              <a:blip r:embed="rId26"/>
              <a:stretch>
                <a:fillRect/>
              </a:stretch>
            </p:blipFill>
            <p:spPr>
              <a:xfrm>
                <a:off x="8047941" y="172475"/>
                <a:ext cx="454320" cy="861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6" name="Ink 95">
                <a:extLst>
                  <a:ext uri="{FF2B5EF4-FFF2-40B4-BE49-F238E27FC236}">
                    <a16:creationId xmlns:a16="http://schemas.microsoft.com/office/drawing/2014/main" id="{CB456850-5C2C-6206-DB2C-13AD6E55E3B0}"/>
                  </a:ext>
                </a:extLst>
              </p14:cNvPr>
              <p14:cNvContentPartPr/>
              <p14:nvPr/>
            </p14:nvContentPartPr>
            <p14:xfrm>
              <a:off x="8549421" y="172475"/>
              <a:ext cx="643680" cy="972360"/>
            </p14:xfrm>
          </p:contentPart>
        </mc:Choice>
        <mc:Fallback xmlns="">
          <p:pic>
            <p:nvPicPr>
              <p:cNvPr id="96" name="Ink 95">
                <a:extLst>
                  <a:ext uri="{FF2B5EF4-FFF2-40B4-BE49-F238E27FC236}">
                    <a16:creationId xmlns:a16="http://schemas.microsoft.com/office/drawing/2014/main" id="{CB456850-5C2C-6206-DB2C-13AD6E55E3B0}"/>
                  </a:ext>
                </a:extLst>
              </p:cNvPr>
              <p:cNvPicPr/>
              <p:nvPr/>
            </p:nvPicPr>
            <p:blipFill>
              <a:blip r:embed="rId28"/>
              <a:stretch>
                <a:fillRect/>
              </a:stretch>
            </p:blipFill>
            <p:spPr>
              <a:xfrm>
                <a:off x="8533941" y="157001"/>
                <a:ext cx="674280" cy="100294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7" name="Ink 96">
                <a:extLst>
                  <a:ext uri="{FF2B5EF4-FFF2-40B4-BE49-F238E27FC236}">
                    <a16:creationId xmlns:a16="http://schemas.microsoft.com/office/drawing/2014/main" id="{C08C7FB4-B65F-A975-9416-03BEC0F4DBED}"/>
                  </a:ext>
                </a:extLst>
              </p14:cNvPr>
              <p14:cNvContentPartPr/>
              <p14:nvPr/>
            </p14:nvContentPartPr>
            <p14:xfrm>
              <a:off x="9235941" y="10475"/>
              <a:ext cx="458640" cy="1612800"/>
            </p14:xfrm>
          </p:contentPart>
        </mc:Choice>
        <mc:Fallback xmlns="">
          <p:pic>
            <p:nvPicPr>
              <p:cNvPr id="97" name="Ink 96">
                <a:extLst>
                  <a:ext uri="{FF2B5EF4-FFF2-40B4-BE49-F238E27FC236}">
                    <a16:creationId xmlns:a16="http://schemas.microsoft.com/office/drawing/2014/main" id="{C08C7FB4-B65F-A975-9416-03BEC0F4DBED}"/>
                  </a:ext>
                </a:extLst>
              </p:cNvPr>
              <p:cNvPicPr/>
              <p:nvPr/>
            </p:nvPicPr>
            <p:blipFill>
              <a:blip r:embed="rId30"/>
              <a:stretch>
                <a:fillRect/>
              </a:stretch>
            </p:blipFill>
            <p:spPr>
              <a:xfrm>
                <a:off x="9220449" y="-5005"/>
                <a:ext cx="489264" cy="1643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7" name="Ink 126">
                <a:extLst>
                  <a:ext uri="{FF2B5EF4-FFF2-40B4-BE49-F238E27FC236}">
                    <a16:creationId xmlns:a16="http://schemas.microsoft.com/office/drawing/2014/main" id="{2E1DF764-DB2A-D595-F314-9491665B1EA4}"/>
                  </a:ext>
                </a:extLst>
              </p14:cNvPr>
              <p14:cNvContentPartPr/>
              <p14:nvPr/>
            </p14:nvContentPartPr>
            <p14:xfrm>
              <a:off x="4276941" y="2379995"/>
              <a:ext cx="2634840" cy="466560"/>
            </p14:xfrm>
          </p:contentPart>
        </mc:Choice>
        <mc:Fallback xmlns="">
          <p:pic>
            <p:nvPicPr>
              <p:cNvPr id="127" name="Ink 126">
                <a:extLst>
                  <a:ext uri="{FF2B5EF4-FFF2-40B4-BE49-F238E27FC236}">
                    <a16:creationId xmlns:a16="http://schemas.microsoft.com/office/drawing/2014/main" id="{2E1DF764-DB2A-D595-F314-9491665B1EA4}"/>
                  </a:ext>
                </a:extLst>
              </p:cNvPr>
              <p:cNvPicPr/>
              <p:nvPr/>
            </p:nvPicPr>
            <p:blipFill>
              <a:blip r:embed="rId32"/>
              <a:stretch>
                <a:fillRect/>
              </a:stretch>
            </p:blipFill>
            <p:spPr>
              <a:xfrm>
                <a:off x="4261459" y="2364503"/>
                <a:ext cx="2665444" cy="497184"/>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8" name="Ink 127">
                <a:extLst>
                  <a:ext uri="{FF2B5EF4-FFF2-40B4-BE49-F238E27FC236}">
                    <a16:creationId xmlns:a16="http://schemas.microsoft.com/office/drawing/2014/main" id="{8ACF5740-BBB4-C9C1-28CE-973A5C94D345}"/>
                  </a:ext>
                </a:extLst>
              </p14:cNvPr>
              <p14:cNvContentPartPr/>
              <p14:nvPr/>
            </p14:nvContentPartPr>
            <p14:xfrm>
              <a:off x="2811021" y="2030795"/>
              <a:ext cx="1090080" cy="1527480"/>
            </p14:xfrm>
          </p:contentPart>
        </mc:Choice>
        <mc:Fallback xmlns="">
          <p:pic>
            <p:nvPicPr>
              <p:cNvPr id="128" name="Ink 127">
                <a:extLst>
                  <a:ext uri="{FF2B5EF4-FFF2-40B4-BE49-F238E27FC236}">
                    <a16:creationId xmlns:a16="http://schemas.microsoft.com/office/drawing/2014/main" id="{8ACF5740-BBB4-C9C1-28CE-973A5C94D345}"/>
                  </a:ext>
                </a:extLst>
              </p:cNvPr>
              <p:cNvPicPr/>
              <p:nvPr/>
            </p:nvPicPr>
            <p:blipFill>
              <a:blip r:embed="rId34"/>
              <a:stretch>
                <a:fillRect/>
              </a:stretch>
            </p:blipFill>
            <p:spPr>
              <a:xfrm>
                <a:off x="2795541" y="2015311"/>
                <a:ext cx="1120680" cy="155808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5" name="Ink 134">
                <a:extLst>
                  <a:ext uri="{FF2B5EF4-FFF2-40B4-BE49-F238E27FC236}">
                    <a16:creationId xmlns:a16="http://schemas.microsoft.com/office/drawing/2014/main" id="{8581273C-CBBF-F5CF-920F-5D4361C2B145}"/>
                  </a:ext>
                </a:extLst>
              </p14:cNvPr>
              <p14:cNvContentPartPr/>
              <p14:nvPr/>
            </p14:nvContentPartPr>
            <p14:xfrm>
              <a:off x="4104141" y="2077955"/>
              <a:ext cx="376920" cy="1011600"/>
            </p14:xfrm>
          </p:contentPart>
        </mc:Choice>
        <mc:Fallback xmlns="">
          <p:pic>
            <p:nvPicPr>
              <p:cNvPr id="135" name="Ink 134">
                <a:extLst>
                  <a:ext uri="{FF2B5EF4-FFF2-40B4-BE49-F238E27FC236}">
                    <a16:creationId xmlns:a16="http://schemas.microsoft.com/office/drawing/2014/main" id="{8581273C-CBBF-F5CF-920F-5D4361C2B145}"/>
                  </a:ext>
                </a:extLst>
              </p:cNvPr>
              <p:cNvPicPr/>
              <p:nvPr/>
            </p:nvPicPr>
            <p:blipFill>
              <a:blip r:embed="rId36"/>
              <a:stretch>
                <a:fillRect/>
              </a:stretch>
            </p:blipFill>
            <p:spPr>
              <a:xfrm>
                <a:off x="4088661" y="2062475"/>
                <a:ext cx="407520" cy="1042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8" name="Ink 137">
                <a:extLst>
                  <a:ext uri="{FF2B5EF4-FFF2-40B4-BE49-F238E27FC236}">
                    <a16:creationId xmlns:a16="http://schemas.microsoft.com/office/drawing/2014/main" id="{F80E1736-8C2A-7E4E-27CF-66EDB46F15B2}"/>
                  </a:ext>
                </a:extLst>
              </p14:cNvPr>
              <p14:cNvContentPartPr/>
              <p14:nvPr/>
            </p14:nvContentPartPr>
            <p14:xfrm>
              <a:off x="7240461" y="1944395"/>
              <a:ext cx="831240" cy="990000"/>
            </p14:xfrm>
          </p:contentPart>
        </mc:Choice>
        <mc:Fallback xmlns="">
          <p:pic>
            <p:nvPicPr>
              <p:cNvPr id="138" name="Ink 137">
                <a:extLst>
                  <a:ext uri="{FF2B5EF4-FFF2-40B4-BE49-F238E27FC236}">
                    <a16:creationId xmlns:a16="http://schemas.microsoft.com/office/drawing/2014/main" id="{F80E1736-8C2A-7E4E-27CF-66EDB46F15B2}"/>
                  </a:ext>
                </a:extLst>
              </p:cNvPr>
              <p:cNvPicPr/>
              <p:nvPr/>
            </p:nvPicPr>
            <p:blipFill>
              <a:blip r:embed="rId38"/>
              <a:stretch>
                <a:fillRect/>
              </a:stretch>
            </p:blipFill>
            <p:spPr>
              <a:xfrm>
                <a:off x="7224988" y="1928915"/>
                <a:ext cx="861827" cy="1020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9" name="Ink 138">
                <a:extLst>
                  <a:ext uri="{FF2B5EF4-FFF2-40B4-BE49-F238E27FC236}">
                    <a16:creationId xmlns:a16="http://schemas.microsoft.com/office/drawing/2014/main" id="{97261B15-EDB3-51DC-268B-EFCABB61841E}"/>
                  </a:ext>
                </a:extLst>
              </p14:cNvPr>
              <p14:cNvContentPartPr/>
              <p14:nvPr/>
            </p14:nvContentPartPr>
            <p14:xfrm>
              <a:off x="6707301" y="2571875"/>
              <a:ext cx="251280" cy="282600"/>
            </p14:xfrm>
          </p:contentPart>
        </mc:Choice>
        <mc:Fallback xmlns="">
          <p:pic>
            <p:nvPicPr>
              <p:cNvPr id="139" name="Ink 138">
                <a:extLst>
                  <a:ext uri="{FF2B5EF4-FFF2-40B4-BE49-F238E27FC236}">
                    <a16:creationId xmlns:a16="http://schemas.microsoft.com/office/drawing/2014/main" id="{97261B15-EDB3-51DC-268B-EFCABB61841E}"/>
                  </a:ext>
                </a:extLst>
              </p:cNvPr>
              <p:cNvPicPr/>
              <p:nvPr/>
            </p:nvPicPr>
            <p:blipFill>
              <a:blip r:embed="rId40"/>
              <a:stretch>
                <a:fillRect/>
              </a:stretch>
            </p:blipFill>
            <p:spPr>
              <a:xfrm>
                <a:off x="6691799" y="2556395"/>
                <a:ext cx="281924"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7" name="Ink 146">
                <a:extLst>
                  <a:ext uri="{FF2B5EF4-FFF2-40B4-BE49-F238E27FC236}">
                    <a16:creationId xmlns:a16="http://schemas.microsoft.com/office/drawing/2014/main" id="{9DB2A514-83BA-66FF-D84C-65E342C6975B}"/>
                  </a:ext>
                </a:extLst>
              </p14:cNvPr>
              <p14:cNvContentPartPr/>
              <p14:nvPr/>
            </p14:nvContentPartPr>
            <p14:xfrm>
              <a:off x="8432061" y="1764395"/>
              <a:ext cx="1160640" cy="1665720"/>
            </p14:xfrm>
          </p:contentPart>
        </mc:Choice>
        <mc:Fallback xmlns="">
          <p:pic>
            <p:nvPicPr>
              <p:cNvPr id="147" name="Ink 146">
                <a:extLst>
                  <a:ext uri="{FF2B5EF4-FFF2-40B4-BE49-F238E27FC236}">
                    <a16:creationId xmlns:a16="http://schemas.microsoft.com/office/drawing/2014/main" id="{9DB2A514-83BA-66FF-D84C-65E342C6975B}"/>
                  </a:ext>
                </a:extLst>
              </p:cNvPr>
              <p:cNvPicPr/>
              <p:nvPr/>
            </p:nvPicPr>
            <p:blipFill>
              <a:blip r:embed="rId42"/>
              <a:stretch>
                <a:fillRect/>
              </a:stretch>
            </p:blipFill>
            <p:spPr>
              <a:xfrm>
                <a:off x="8416581" y="1748915"/>
                <a:ext cx="1191240" cy="1696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8" name="Ink 147">
                <a:extLst>
                  <a:ext uri="{FF2B5EF4-FFF2-40B4-BE49-F238E27FC236}">
                    <a16:creationId xmlns:a16="http://schemas.microsoft.com/office/drawing/2014/main" id="{CDE3F14F-E82B-649A-8672-6A23742E6B09}"/>
                  </a:ext>
                </a:extLst>
              </p14:cNvPr>
              <p14:cNvContentPartPr/>
              <p14:nvPr/>
            </p14:nvContentPartPr>
            <p14:xfrm>
              <a:off x="9475341" y="-15445"/>
              <a:ext cx="791280" cy="4882680"/>
            </p14:xfrm>
          </p:contentPart>
        </mc:Choice>
        <mc:Fallback xmlns="">
          <p:pic>
            <p:nvPicPr>
              <p:cNvPr id="148" name="Ink 147">
                <a:extLst>
                  <a:ext uri="{FF2B5EF4-FFF2-40B4-BE49-F238E27FC236}">
                    <a16:creationId xmlns:a16="http://schemas.microsoft.com/office/drawing/2014/main" id="{CDE3F14F-E82B-649A-8672-6A23742E6B09}"/>
                  </a:ext>
                </a:extLst>
              </p:cNvPr>
              <p:cNvPicPr/>
              <p:nvPr/>
            </p:nvPicPr>
            <p:blipFill>
              <a:blip r:embed="rId44"/>
              <a:stretch>
                <a:fillRect/>
              </a:stretch>
            </p:blipFill>
            <p:spPr>
              <a:xfrm>
                <a:off x="9459861" y="-30925"/>
                <a:ext cx="821880" cy="491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9" name="Ink 148">
                <a:extLst>
                  <a:ext uri="{FF2B5EF4-FFF2-40B4-BE49-F238E27FC236}">
                    <a16:creationId xmlns:a16="http://schemas.microsoft.com/office/drawing/2014/main" id="{BD30F47C-08F9-1890-FA77-662F092E75A6}"/>
                  </a:ext>
                </a:extLst>
              </p14:cNvPr>
              <p14:cNvContentPartPr/>
              <p14:nvPr/>
            </p14:nvContentPartPr>
            <p14:xfrm>
              <a:off x="2348421" y="16595"/>
              <a:ext cx="564840" cy="4845240"/>
            </p14:xfrm>
          </p:contentPart>
        </mc:Choice>
        <mc:Fallback xmlns="">
          <p:pic>
            <p:nvPicPr>
              <p:cNvPr id="149" name="Ink 148">
                <a:extLst>
                  <a:ext uri="{FF2B5EF4-FFF2-40B4-BE49-F238E27FC236}">
                    <a16:creationId xmlns:a16="http://schemas.microsoft.com/office/drawing/2014/main" id="{BD30F47C-08F9-1890-FA77-662F092E75A6}"/>
                  </a:ext>
                </a:extLst>
              </p:cNvPr>
              <p:cNvPicPr/>
              <p:nvPr/>
            </p:nvPicPr>
            <p:blipFill>
              <a:blip r:embed="rId46"/>
              <a:stretch>
                <a:fillRect/>
              </a:stretch>
            </p:blipFill>
            <p:spPr>
              <a:xfrm>
                <a:off x="2332941" y="1115"/>
                <a:ext cx="595440" cy="4875840"/>
              </a:xfrm>
              <a:prstGeom prst="rect">
                <a:avLst/>
              </a:prstGeom>
            </p:spPr>
          </p:pic>
        </mc:Fallback>
      </mc:AlternateContent>
    </p:spTree>
    <p:extLst>
      <p:ext uri="{BB962C8B-B14F-4D97-AF65-F5344CB8AC3E}">
        <p14:creationId xmlns:p14="http://schemas.microsoft.com/office/powerpoint/2010/main" val="2112585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DC67D-AB0D-85AE-D63E-EB3466AE350F}"/>
              </a:ext>
            </a:extLst>
          </p:cNvPr>
          <p:cNvSpPr txBox="1"/>
          <p:nvPr/>
        </p:nvSpPr>
        <p:spPr>
          <a:xfrm>
            <a:off x="1019503" y="400966"/>
            <a:ext cx="6581289" cy="646331"/>
          </a:xfrm>
          <a:prstGeom prst="rect">
            <a:avLst/>
          </a:prstGeom>
          <a:noFill/>
        </p:spPr>
        <p:txBody>
          <a:bodyPr wrap="none" rtlCol="0">
            <a:spAutoFit/>
          </a:bodyPr>
          <a:lstStyle/>
          <a:p>
            <a:r>
              <a:rPr lang="en-US" sz="3600"/>
              <a:t>Regularization (in layman terms)</a:t>
            </a:r>
          </a:p>
        </p:txBody>
      </p:sp>
      <p:sp>
        <p:nvSpPr>
          <p:cNvPr id="3" name="TextBox 2">
            <a:extLst>
              <a:ext uri="{FF2B5EF4-FFF2-40B4-BE49-F238E27FC236}">
                <a16:creationId xmlns:a16="http://schemas.microsoft.com/office/drawing/2014/main" id="{3B7A23BC-3CC3-934A-9DA4-96A7A1DCB7BC}"/>
              </a:ext>
            </a:extLst>
          </p:cNvPr>
          <p:cNvSpPr txBox="1"/>
          <p:nvPr/>
        </p:nvSpPr>
        <p:spPr>
          <a:xfrm>
            <a:off x="1019503" y="1240221"/>
            <a:ext cx="10016359"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term regularization comes from the idea of making something "regular" or well-behaved.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 context of ML, regularization is a technique to encourage models (e.g. neural networks) to behave in a more predictable, generalizable, and simpler way.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highlight>
                  <a:srgbClr val="FFFF00"/>
                </a:highlight>
              </a:rPr>
              <a:t>Norms</a:t>
            </a:r>
            <a:r>
              <a:rPr lang="en-US" sz="2400" dirty="0">
                <a:highlight>
                  <a:srgbClr val="FFFF00"/>
                </a:highlight>
              </a:rPr>
              <a:t> introduce a penalty term  in the model to strike a balance between complexity and simplicity.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leads to models that perform well on real-world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Different norms introduce different types of penalties.</a:t>
            </a:r>
          </a:p>
          <a:p>
            <a:endParaRPr lang="en-US" sz="2400" dirty="0"/>
          </a:p>
        </p:txBody>
      </p:sp>
    </p:spTree>
    <p:extLst>
      <p:ext uri="{BB962C8B-B14F-4D97-AF65-F5344CB8AC3E}">
        <p14:creationId xmlns:p14="http://schemas.microsoft.com/office/powerpoint/2010/main" val="226387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0F7-2DF5-FAD3-0A64-5207F890A70F}"/>
              </a:ext>
            </a:extLst>
          </p:cNvPr>
          <p:cNvPicPr>
            <a:picLocks noChangeAspect="1"/>
          </p:cNvPicPr>
          <p:nvPr/>
        </p:nvPicPr>
        <p:blipFill>
          <a:blip r:embed="rId2"/>
          <a:stretch>
            <a:fillRect/>
          </a:stretch>
        </p:blipFill>
        <p:spPr>
          <a:xfrm>
            <a:off x="1481959" y="1113221"/>
            <a:ext cx="7772400" cy="2478420"/>
          </a:xfrm>
          <a:prstGeom prst="rect">
            <a:avLst/>
          </a:prstGeom>
        </p:spPr>
      </p:pic>
      <p:sp>
        <p:nvSpPr>
          <p:cNvPr id="4" name="TextBox 3">
            <a:extLst>
              <a:ext uri="{FF2B5EF4-FFF2-40B4-BE49-F238E27FC236}">
                <a16:creationId xmlns:a16="http://schemas.microsoft.com/office/drawing/2014/main" id="{E8BD4B4D-2409-AD31-CF5F-AC1FB998E0BE}"/>
              </a:ext>
            </a:extLst>
          </p:cNvPr>
          <p:cNvSpPr txBox="1"/>
          <p:nvPr/>
        </p:nvSpPr>
        <p:spPr>
          <a:xfrm>
            <a:off x="1481959" y="367862"/>
            <a:ext cx="6897594" cy="492443"/>
          </a:xfrm>
          <a:prstGeom prst="rect">
            <a:avLst/>
          </a:prstGeom>
          <a:noFill/>
        </p:spPr>
        <p:txBody>
          <a:bodyPr wrap="none" rtlCol="0">
            <a:spAutoFit/>
          </a:bodyPr>
          <a:lstStyle/>
          <a:p>
            <a:r>
              <a:rPr lang="en-US" sz="2600"/>
              <a:t>Revisiting the movie recommendation example</a:t>
            </a: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FB7C6D10-7829-2ED3-2076-6A0349708414}"/>
                  </a:ext>
                </a:extLst>
              </p14:cNvPr>
              <p14:cNvContentPartPr/>
              <p14:nvPr/>
            </p14:nvContentPartPr>
            <p14:xfrm>
              <a:off x="4888581" y="3347315"/>
              <a:ext cx="235440" cy="736560"/>
            </p14:xfrm>
          </p:contentPart>
        </mc:Choice>
        <mc:Fallback xmlns="">
          <p:pic>
            <p:nvPicPr>
              <p:cNvPr id="19" name="Ink 18">
                <a:extLst>
                  <a:ext uri="{FF2B5EF4-FFF2-40B4-BE49-F238E27FC236}">
                    <a16:creationId xmlns:a16="http://schemas.microsoft.com/office/drawing/2014/main" id="{FB7C6D10-7829-2ED3-2076-6A0349708414}"/>
                  </a:ext>
                </a:extLst>
              </p:cNvPr>
              <p:cNvPicPr/>
              <p:nvPr/>
            </p:nvPicPr>
            <p:blipFill>
              <a:blip r:embed="rId4"/>
              <a:stretch>
                <a:fillRect/>
              </a:stretch>
            </p:blipFill>
            <p:spPr>
              <a:xfrm>
                <a:off x="4873125" y="3331827"/>
                <a:ext cx="265993" cy="76717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09D6F816-7354-F3B9-7C41-5FDA5CAC3D30}"/>
                  </a:ext>
                </a:extLst>
              </p14:cNvPr>
              <p14:cNvContentPartPr/>
              <p14:nvPr/>
            </p14:nvContentPartPr>
            <p14:xfrm>
              <a:off x="6801261" y="3739355"/>
              <a:ext cx="312120" cy="243360"/>
            </p14:xfrm>
          </p:contentPart>
        </mc:Choice>
        <mc:Fallback xmlns="">
          <p:pic>
            <p:nvPicPr>
              <p:cNvPr id="31" name="Ink 30">
                <a:extLst>
                  <a:ext uri="{FF2B5EF4-FFF2-40B4-BE49-F238E27FC236}">
                    <a16:creationId xmlns:a16="http://schemas.microsoft.com/office/drawing/2014/main" id="{09D6F816-7354-F3B9-7C41-5FDA5CAC3D30}"/>
                  </a:ext>
                </a:extLst>
              </p:cNvPr>
              <p:cNvPicPr/>
              <p:nvPr/>
            </p:nvPicPr>
            <p:blipFill>
              <a:blip r:embed="rId6"/>
              <a:stretch>
                <a:fillRect/>
              </a:stretch>
            </p:blipFill>
            <p:spPr>
              <a:xfrm>
                <a:off x="6785781" y="3723875"/>
                <a:ext cx="3427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03B0C357-3BC4-4AD2-F527-E3078B05B303}"/>
                  </a:ext>
                </a:extLst>
              </p14:cNvPr>
              <p14:cNvContentPartPr/>
              <p14:nvPr/>
            </p14:nvContentPartPr>
            <p14:xfrm>
              <a:off x="5374581" y="3645395"/>
              <a:ext cx="1152720" cy="455040"/>
            </p14:xfrm>
          </p:contentPart>
        </mc:Choice>
        <mc:Fallback xmlns="">
          <p:pic>
            <p:nvPicPr>
              <p:cNvPr id="32" name="Ink 31">
                <a:extLst>
                  <a:ext uri="{FF2B5EF4-FFF2-40B4-BE49-F238E27FC236}">
                    <a16:creationId xmlns:a16="http://schemas.microsoft.com/office/drawing/2014/main" id="{03B0C357-3BC4-4AD2-F527-E3078B05B303}"/>
                  </a:ext>
                </a:extLst>
              </p:cNvPr>
              <p:cNvPicPr/>
              <p:nvPr/>
            </p:nvPicPr>
            <p:blipFill>
              <a:blip r:embed="rId8"/>
              <a:stretch>
                <a:fillRect/>
              </a:stretch>
            </p:blipFill>
            <p:spPr>
              <a:xfrm>
                <a:off x="5359101" y="3629915"/>
                <a:ext cx="118332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Ink 34">
                <a:extLst>
                  <a:ext uri="{FF2B5EF4-FFF2-40B4-BE49-F238E27FC236}">
                    <a16:creationId xmlns:a16="http://schemas.microsoft.com/office/drawing/2014/main" id="{12753BD4-76A3-C582-CAEE-272185C75309}"/>
                  </a:ext>
                </a:extLst>
              </p14:cNvPr>
              <p14:cNvContentPartPr/>
              <p14:nvPr/>
            </p14:nvContentPartPr>
            <p14:xfrm>
              <a:off x="2231781" y="4815035"/>
              <a:ext cx="179640" cy="279000"/>
            </p14:xfrm>
          </p:contentPart>
        </mc:Choice>
        <mc:Fallback xmlns="">
          <p:pic>
            <p:nvPicPr>
              <p:cNvPr id="35" name="Ink 34">
                <a:extLst>
                  <a:ext uri="{FF2B5EF4-FFF2-40B4-BE49-F238E27FC236}">
                    <a16:creationId xmlns:a16="http://schemas.microsoft.com/office/drawing/2014/main" id="{12753BD4-76A3-C582-CAEE-272185C75309}"/>
                  </a:ext>
                </a:extLst>
              </p:cNvPr>
              <p:cNvPicPr/>
              <p:nvPr/>
            </p:nvPicPr>
            <p:blipFill>
              <a:blip r:embed="rId10"/>
              <a:stretch>
                <a:fillRect/>
              </a:stretch>
            </p:blipFill>
            <p:spPr>
              <a:xfrm>
                <a:off x="2216301" y="4799555"/>
                <a:ext cx="2102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C7D59B8F-C7C5-2248-EF3E-6433CFD6C5D9}"/>
                  </a:ext>
                </a:extLst>
              </p14:cNvPr>
              <p14:cNvContentPartPr/>
              <p14:nvPr/>
            </p14:nvContentPartPr>
            <p14:xfrm>
              <a:off x="3665661" y="4162715"/>
              <a:ext cx="259200" cy="2278080"/>
            </p14:xfrm>
          </p:contentPart>
        </mc:Choice>
        <mc:Fallback xmlns="">
          <p:pic>
            <p:nvPicPr>
              <p:cNvPr id="39" name="Ink 38">
                <a:extLst>
                  <a:ext uri="{FF2B5EF4-FFF2-40B4-BE49-F238E27FC236}">
                    <a16:creationId xmlns:a16="http://schemas.microsoft.com/office/drawing/2014/main" id="{C7D59B8F-C7C5-2248-EF3E-6433CFD6C5D9}"/>
                  </a:ext>
                </a:extLst>
              </p:cNvPr>
              <p:cNvPicPr/>
              <p:nvPr/>
            </p:nvPicPr>
            <p:blipFill>
              <a:blip r:embed="rId12"/>
              <a:stretch>
                <a:fillRect/>
              </a:stretch>
            </p:blipFill>
            <p:spPr>
              <a:xfrm>
                <a:off x="3650181" y="4147235"/>
                <a:ext cx="289800" cy="230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0" name="Ink 39">
                <a:extLst>
                  <a:ext uri="{FF2B5EF4-FFF2-40B4-BE49-F238E27FC236}">
                    <a16:creationId xmlns:a16="http://schemas.microsoft.com/office/drawing/2014/main" id="{46471E0A-AB37-CC3B-3AC9-C82EBE808114}"/>
                  </a:ext>
                </a:extLst>
              </p14:cNvPr>
              <p14:cNvContentPartPr/>
              <p14:nvPr/>
            </p14:nvContentPartPr>
            <p14:xfrm>
              <a:off x="4198821" y="4429475"/>
              <a:ext cx="16200" cy="251280"/>
            </p14:xfrm>
          </p:contentPart>
        </mc:Choice>
        <mc:Fallback xmlns="">
          <p:pic>
            <p:nvPicPr>
              <p:cNvPr id="40" name="Ink 39">
                <a:extLst>
                  <a:ext uri="{FF2B5EF4-FFF2-40B4-BE49-F238E27FC236}">
                    <a16:creationId xmlns:a16="http://schemas.microsoft.com/office/drawing/2014/main" id="{46471E0A-AB37-CC3B-3AC9-C82EBE808114}"/>
                  </a:ext>
                </a:extLst>
              </p:cNvPr>
              <p:cNvPicPr/>
              <p:nvPr/>
            </p:nvPicPr>
            <p:blipFill>
              <a:blip r:embed="rId14"/>
              <a:stretch>
                <a:fillRect/>
              </a:stretch>
            </p:blipFill>
            <p:spPr>
              <a:xfrm>
                <a:off x="4183341" y="4413995"/>
                <a:ext cx="468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Ink 40">
                <a:extLst>
                  <a:ext uri="{FF2B5EF4-FFF2-40B4-BE49-F238E27FC236}">
                    <a16:creationId xmlns:a16="http://schemas.microsoft.com/office/drawing/2014/main" id="{78D7F257-276C-9CCC-710D-9F7B627EAA09}"/>
                  </a:ext>
                </a:extLst>
              </p14:cNvPr>
              <p14:cNvContentPartPr/>
              <p14:nvPr/>
            </p14:nvContentPartPr>
            <p14:xfrm>
              <a:off x="4175061" y="5048675"/>
              <a:ext cx="149400" cy="226800"/>
            </p14:xfrm>
          </p:contentPart>
        </mc:Choice>
        <mc:Fallback xmlns="">
          <p:pic>
            <p:nvPicPr>
              <p:cNvPr id="41" name="Ink 40">
                <a:extLst>
                  <a:ext uri="{FF2B5EF4-FFF2-40B4-BE49-F238E27FC236}">
                    <a16:creationId xmlns:a16="http://schemas.microsoft.com/office/drawing/2014/main" id="{78D7F257-276C-9CCC-710D-9F7B627EAA09}"/>
                  </a:ext>
                </a:extLst>
              </p:cNvPr>
              <p:cNvPicPr/>
              <p:nvPr/>
            </p:nvPicPr>
            <p:blipFill>
              <a:blip r:embed="rId16"/>
              <a:stretch>
                <a:fillRect/>
              </a:stretch>
            </p:blipFill>
            <p:spPr>
              <a:xfrm>
                <a:off x="4159544" y="5033195"/>
                <a:ext cx="180074"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Ink 41">
                <a:extLst>
                  <a:ext uri="{FF2B5EF4-FFF2-40B4-BE49-F238E27FC236}">
                    <a16:creationId xmlns:a16="http://schemas.microsoft.com/office/drawing/2014/main" id="{8E6CF9D6-3960-6191-8EA6-D680FD218399}"/>
                  </a:ext>
                </a:extLst>
              </p14:cNvPr>
              <p14:cNvContentPartPr/>
              <p14:nvPr/>
            </p14:nvContentPartPr>
            <p14:xfrm>
              <a:off x="4198821" y="5684435"/>
              <a:ext cx="31680" cy="301680"/>
            </p14:xfrm>
          </p:contentPart>
        </mc:Choice>
        <mc:Fallback xmlns="">
          <p:pic>
            <p:nvPicPr>
              <p:cNvPr id="42" name="Ink 41">
                <a:extLst>
                  <a:ext uri="{FF2B5EF4-FFF2-40B4-BE49-F238E27FC236}">
                    <a16:creationId xmlns:a16="http://schemas.microsoft.com/office/drawing/2014/main" id="{8E6CF9D6-3960-6191-8EA6-D680FD218399}"/>
                  </a:ext>
                </a:extLst>
              </p:cNvPr>
              <p:cNvPicPr/>
              <p:nvPr/>
            </p:nvPicPr>
            <p:blipFill>
              <a:blip r:embed="rId18"/>
              <a:stretch>
                <a:fillRect/>
              </a:stretch>
            </p:blipFill>
            <p:spPr>
              <a:xfrm>
                <a:off x="4183341" y="5668955"/>
                <a:ext cx="622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3" name="Ink 42">
                <a:extLst>
                  <a:ext uri="{FF2B5EF4-FFF2-40B4-BE49-F238E27FC236}">
                    <a16:creationId xmlns:a16="http://schemas.microsoft.com/office/drawing/2014/main" id="{F46A33F3-B380-EA90-50A9-6F7DB0731071}"/>
                  </a:ext>
                </a:extLst>
              </p14:cNvPr>
              <p14:cNvContentPartPr/>
              <p14:nvPr/>
            </p14:nvContentPartPr>
            <p14:xfrm>
              <a:off x="2842341" y="4445675"/>
              <a:ext cx="572760" cy="885240"/>
            </p14:xfrm>
          </p:contentPart>
        </mc:Choice>
        <mc:Fallback xmlns="">
          <p:pic>
            <p:nvPicPr>
              <p:cNvPr id="43" name="Ink 42">
                <a:extLst>
                  <a:ext uri="{FF2B5EF4-FFF2-40B4-BE49-F238E27FC236}">
                    <a16:creationId xmlns:a16="http://schemas.microsoft.com/office/drawing/2014/main" id="{F46A33F3-B380-EA90-50A9-6F7DB0731071}"/>
                  </a:ext>
                </a:extLst>
              </p:cNvPr>
              <p:cNvPicPr/>
              <p:nvPr/>
            </p:nvPicPr>
            <p:blipFill>
              <a:blip r:embed="rId20"/>
              <a:stretch>
                <a:fillRect/>
              </a:stretch>
            </p:blipFill>
            <p:spPr>
              <a:xfrm>
                <a:off x="2826851" y="4430195"/>
                <a:ext cx="603379" cy="91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4" name="Ink 43">
                <a:extLst>
                  <a:ext uri="{FF2B5EF4-FFF2-40B4-BE49-F238E27FC236}">
                    <a16:creationId xmlns:a16="http://schemas.microsoft.com/office/drawing/2014/main" id="{53448A45-C873-3371-EAE5-EDFDCA67ABB3}"/>
                  </a:ext>
                </a:extLst>
              </p14:cNvPr>
              <p14:cNvContentPartPr/>
              <p14:nvPr/>
            </p14:nvContentPartPr>
            <p14:xfrm>
              <a:off x="1119381" y="4680035"/>
              <a:ext cx="673200" cy="839160"/>
            </p14:xfrm>
          </p:contentPart>
        </mc:Choice>
        <mc:Fallback xmlns="">
          <p:pic>
            <p:nvPicPr>
              <p:cNvPr id="44" name="Ink 43">
                <a:extLst>
                  <a:ext uri="{FF2B5EF4-FFF2-40B4-BE49-F238E27FC236}">
                    <a16:creationId xmlns:a16="http://schemas.microsoft.com/office/drawing/2014/main" id="{53448A45-C873-3371-EAE5-EDFDCA67ABB3}"/>
                  </a:ext>
                </a:extLst>
              </p:cNvPr>
              <p:cNvPicPr/>
              <p:nvPr/>
            </p:nvPicPr>
            <p:blipFill>
              <a:blip r:embed="rId22"/>
              <a:stretch>
                <a:fillRect/>
              </a:stretch>
            </p:blipFill>
            <p:spPr>
              <a:xfrm>
                <a:off x="1103893" y="4664555"/>
                <a:ext cx="703816" cy="869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5" name="Ink 44">
                <a:extLst>
                  <a:ext uri="{FF2B5EF4-FFF2-40B4-BE49-F238E27FC236}">
                    <a16:creationId xmlns:a16="http://schemas.microsoft.com/office/drawing/2014/main" id="{7CE355E6-71B3-17B3-BF5B-7ACA42F94017}"/>
                  </a:ext>
                </a:extLst>
              </p14:cNvPr>
              <p14:cNvContentPartPr/>
              <p14:nvPr/>
            </p14:nvContentPartPr>
            <p14:xfrm>
              <a:off x="4911981" y="4350995"/>
              <a:ext cx="149400" cy="290520"/>
            </p14:xfrm>
          </p:contentPart>
        </mc:Choice>
        <mc:Fallback xmlns="">
          <p:pic>
            <p:nvPicPr>
              <p:cNvPr id="45" name="Ink 44">
                <a:extLst>
                  <a:ext uri="{FF2B5EF4-FFF2-40B4-BE49-F238E27FC236}">
                    <a16:creationId xmlns:a16="http://schemas.microsoft.com/office/drawing/2014/main" id="{7CE355E6-71B3-17B3-BF5B-7ACA42F94017}"/>
                  </a:ext>
                </a:extLst>
              </p:cNvPr>
              <p:cNvPicPr/>
              <p:nvPr/>
            </p:nvPicPr>
            <p:blipFill>
              <a:blip r:embed="rId24"/>
              <a:stretch>
                <a:fillRect/>
              </a:stretch>
            </p:blipFill>
            <p:spPr>
              <a:xfrm>
                <a:off x="4896464" y="4335515"/>
                <a:ext cx="180074"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6" name="Ink 45">
                <a:extLst>
                  <a:ext uri="{FF2B5EF4-FFF2-40B4-BE49-F238E27FC236}">
                    <a16:creationId xmlns:a16="http://schemas.microsoft.com/office/drawing/2014/main" id="{E298747C-11F3-8D60-2777-C318A53DAC38}"/>
                  </a:ext>
                </a:extLst>
              </p14:cNvPr>
              <p14:cNvContentPartPr/>
              <p14:nvPr/>
            </p14:nvContentPartPr>
            <p14:xfrm>
              <a:off x="4967061" y="4971275"/>
              <a:ext cx="23760" cy="258120"/>
            </p14:xfrm>
          </p:contentPart>
        </mc:Choice>
        <mc:Fallback xmlns="">
          <p:pic>
            <p:nvPicPr>
              <p:cNvPr id="46" name="Ink 45">
                <a:extLst>
                  <a:ext uri="{FF2B5EF4-FFF2-40B4-BE49-F238E27FC236}">
                    <a16:creationId xmlns:a16="http://schemas.microsoft.com/office/drawing/2014/main" id="{E298747C-11F3-8D60-2777-C318A53DAC38}"/>
                  </a:ext>
                </a:extLst>
              </p:cNvPr>
              <p:cNvPicPr/>
              <p:nvPr/>
            </p:nvPicPr>
            <p:blipFill>
              <a:blip r:embed="rId26"/>
              <a:stretch>
                <a:fillRect/>
              </a:stretch>
            </p:blipFill>
            <p:spPr>
              <a:xfrm>
                <a:off x="4951581" y="4955795"/>
                <a:ext cx="543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Ink 46">
                <a:extLst>
                  <a:ext uri="{FF2B5EF4-FFF2-40B4-BE49-F238E27FC236}">
                    <a16:creationId xmlns:a16="http://schemas.microsoft.com/office/drawing/2014/main" id="{C0A8597B-C2A4-5DC3-30C7-9B1A1199C6ED}"/>
                  </a:ext>
                </a:extLst>
              </p14:cNvPr>
              <p14:cNvContentPartPr/>
              <p14:nvPr/>
            </p14:nvContentPartPr>
            <p14:xfrm>
              <a:off x="4943301" y="5722955"/>
              <a:ext cx="23760" cy="318240"/>
            </p14:xfrm>
          </p:contentPart>
        </mc:Choice>
        <mc:Fallback xmlns="">
          <p:pic>
            <p:nvPicPr>
              <p:cNvPr id="47" name="Ink 46">
                <a:extLst>
                  <a:ext uri="{FF2B5EF4-FFF2-40B4-BE49-F238E27FC236}">
                    <a16:creationId xmlns:a16="http://schemas.microsoft.com/office/drawing/2014/main" id="{C0A8597B-C2A4-5DC3-30C7-9B1A1199C6ED}"/>
                  </a:ext>
                </a:extLst>
              </p:cNvPr>
              <p:cNvPicPr/>
              <p:nvPr/>
            </p:nvPicPr>
            <p:blipFill>
              <a:blip r:embed="rId28"/>
              <a:stretch>
                <a:fillRect/>
              </a:stretch>
            </p:blipFill>
            <p:spPr>
              <a:xfrm>
                <a:off x="4927821" y="5707475"/>
                <a:ext cx="543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4" name="Ink 53">
                <a:extLst>
                  <a:ext uri="{FF2B5EF4-FFF2-40B4-BE49-F238E27FC236}">
                    <a16:creationId xmlns:a16="http://schemas.microsoft.com/office/drawing/2014/main" id="{805FDE41-D75F-E761-250A-8D5F2E210A01}"/>
                  </a:ext>
                </a:extLst>
              </p14:cNvPr>
              <p14:cNvContentPartPr/>
              <p14:nvPr/>
            </p14:nvContentPartPr>
            <p14:xfrm>
              <a:off x="5633421" y="4280435"/>
              <a:ext cx="847080" cy="2054160"/>
            </p14:xfrm>
          </p:contentPart>
        </mc:Choice>
        <mc:Fallback xmlns="">
          <p:pic>
            <p:nvPicPr>
              <p:cNvPr id="54" name="Ink 53">
                <a:extLst>
                  <a:ext uri="{FF2B5EF4-FFF2-40B4-BE49-F238E27FC236}">
                    <a16:creationId xmlns:a16="http://schemas.microsoft.com/office/drawing/2014/main" id="{805FDE41-D75F-E761-250A-8D5F2E210A01}"/>
                  </a:ext>
                </a:extLst>
              </p:cNvPr>
              <p:cNvPicPr/>
              <p:nvPr/>
            </p:nvPicPr>
            <p:blipFill>
              <a:blip r:embed="rId30"/>
              <a:stretch>
                <a:fillRect/>
              </a:stretch>
            </p:blipFill>
            <p:spPr>
              <a:xfrm>
                <a:off x="5617941" y="4264958"/>
                <a:ext cx="877680" cy="208475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7" name="Ink 56">
                <a:extLst>
                  <a:ext uri="{FF2B5EF4-FFF2-40B4-BE49-F238E27FC236}">
                    <a16:creationId xmlns:a16="http://schemas.microsoft.com/office/drawing/2014/main" id="{59EC5F93-A02C-E31F-68DF-F4E25B90588D}"/>
                  </a:ext>
                </a:extLst>
              </p14:cNvPr>
              <p14:cNvContentPartPr/>
              <p14:nvPr/>
            </p14:nvContentPartPr>
            <p14:xfrm>
              <a:off x="7169901" y="4719275"/>
              <a:ext cx="180720" cy="312120"/>
            </p14:xfrm>
          </p:contentPart>
        </mc:Choice>
        <mc:Fallback xmlns="">
          <p:pic>
            <p:nvPicPr>
              <p:cNvPr id="57" name="Ink 56">
                <a:extLst>
                  <a:ext uri="{FF2B5EF4-FFF2-40B4-BE49-F238E27FC236}">
                    <a16:creationId xmlns:a16="http://schemas.microsoft.com/office/drawing/2014/main" id="{59EC5F93-A02C-E31F-68DF-F4E25B90588D}"/>
                  </a:ext>
                </a:extLst>
              </p:cNvPr>
              <p:cNvPicPr/>
              <p:nvPr/>
            </p:nvPicPr>
            <p:blipFill>
              <a:blip r:embed="rId32"/>
              <a:stretch>
                <a:fillRect/>
              </a:stretch>
            </p:blipFill>
            <p:spPr>
              <a:xfrm>
                <a:off x="7154421" y="4703795"/>
                <a:ext cx="21132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1" name="Ink 60">
                <a:extLst>
                  <a:ext uri="{FF2B5EF4-FFF2-40B4-BE49-F238E27FC236}">
                    <a16:creationId xmlns:a16="http://schemas.microsoft.com/office/drawing/2014/main" id="{62EFA33A-3F6C-FEEB-FDFB-095946F6B2AA}"/>
                  </a:ext>
                </a:extLst>
              </p14:cNvPr>
              <p14:cNvContentPartPr/>
              <p14:nvPr/>
            </p14:nvContentPartPr>
            <p14:xfrm>
              <a:off x="7546101" y="4673195"/>
              <a:ext cx="392400" cy="273960"/>
            </p14:xfrm>
          </p:contentPart>
        </mc:Choice>
        <mc:Fallback xmlns="">
          <p:pic>
            <p:nvPicPr>
              <p:cNvPr id="61" name="Ink 60">
                <a:extLst>
                  <a:ext uri="{FF2B5EF4-FFF2-40B4-BE49-F238E27FC236}">
                    <a16:creationId xmlns:a16="http://schemas.microsoft.com/office/drawing/2014/main" id="{62EFA33A-3F6C-FEEB-FDFB-095946F6B2AA}"/>
                  </a:ext>
                </a:extLst>
              </p:cNvPr>
              <p:cNvPicPr/>
              <p:nvPr/>
            </p:nvPicPr>
            <p:blipFill>
              <a:blip r:embed="rId34"/>
              <a:stretch>
                <a:fillRect/>
              </a:stretch>
            </p:blipFill>
            <p:spPr>
              <a:xfrm>
                <a:off x="7530607" y="4657715"/>
                <a:ext cx="423028"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2" name="Ink 61">
                <a:extLst>
                  <a:ext uri="{FF2B5EF4-FFF2-40B4-BE49-F238E27FC236}">
                    <a16:creationId xmlns:a16="http://schemas.microsoft.com/office/drawing/2014/main" id="{6F63A48F-2BE6-E866-D633-0550529804D7}"/>
                  </a:ext>
                </a:extLst>
              </p14:cNvPr>
              <p14:cNvContentPartPr/>
              <p14:nvPr/>
            </p14:nvContentPartPr>
            <p14:xfrm>
              <a:off x="7012941" y="4414355"/>
              <a:ext cx="165240" cy="1026360"/>
            </p14:xfrm>
          </p:contentPart>
        </mc:Choice>
        <mc:Fallback xmlns="">
          <p:pic>
            <p:nvPicPr>
              <p:cNvPr id="62" name="Ink 61">
                <a:extLst>
                  <a:ext uri="{FF2B5EF4-FFF2-40B4-BE49-F238E27FC236}">
                    <a16:creationId xmlns:a16="http://schemas.microsoft.com/office/drawing/2014/main" id="{6F63A48F-2BE6-E866-D633-0550529804D7}"/>
                  </a:ext>
                </a:extLst>
              </p:cNvPr>
              <p:cNvPicPr/>
              <p:nvPr/>
            </p:nvPicPr>
            <p:blipFill>
              <a:blip r:embed="rId36"/>
              <a:stretch>
                <a:fillRect/>
              </a:stretch>
            </p:blipFill>
            <p:spPr>
              <a:xfrm>
                <a:off x="6997461" y="4398875"/>
                <a:ext cx="19584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3" name="Ink 62">
                <a:extLst>
                  <a:ext uri="{FF2B5EF4-FFF2-40B4-BE49-F238E27FC236}">
                    <a16:creationId xmlns:a16="http://schemas.microsoft.com/office/drawing/2014/main" id="{26A5E401-8F21-9689-D935-562D4AED9A54}"/>
                  </a:ext>
                </a:extLst>
              </p14:cNvPr>
              <p14:cNvContentPartPr/>
              <p14:nvPr/>
            </p14:nvContentPartPr>
            <p14:xfrm>
              <a:off x="8549421" y="4680035"/>
              <a:ext cx="187560" cy="329760"/>
            </p14:xfrm>
          </p:contentPart>
        </mc:Choice>
        <mc:Fallback xmlns="">
          <p:pic>
            <p:nvPicPr>
              <p:cNvPr id="63" name="Ink 62">
                <a:extLst>
                  <a:ext uri="{FF2B5EF4-FFF2-40B4-BE49-F238E27FC236}">
                    <a16:creationId xmlns:a16="http://schemas.microsoft.com/office/drawing/2014/main" id="{26A5E401-8F21-9689-D935-562D4AED9A54}"/>
                  </a:ext>
                </a:extLst>
              </p:cNvPr>
              <p:cNvPicPr/>
              <p:nvPr/>
            </p:nvPicPr>
            <p:blipFill>
              <a:blip r:embed="rId38"/>
              <a:stretch>
                <a:fillRect/>
              </a:stretch>
            </p:blipFill>
            <p:spPr>
              <a:xfrm>
                <a:off x="8533941" y="4664538"/>
                <a:ext cx="218160" cy="36039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7" name="Ink 66">
                <a:extLst>
                  <a:ext uri="{FF2B5EF4-FFF2-40B4-BE49-F238E27FC236}">
                    <a16:creationId xmlns:a16="http://schemas.microsoft.com/office/drawing/2014/main" id="{E7B03E29-4518-A07E-211F-ADA26C7C34A6}"/>
                  </a:ext>
                </a:extLst>
              </p14:cNvPr>
              <p14:cNvContentPartPr/>
              <p14:nvPr/>
            </p14:nvContentPartPr>
            <p14:xfrm>
              <a:off x="9208221" y="4178555"/>
              <a:ext cx="563760" cy="1419480"/>
            </p14:xfrm>
          </p:contentPart>
        </mc:Choice>
        <mc:Fallback xmlns="">
          <p:pic>
            <p:nvPicPr>
              <p:cNvPr id="67" name="Ink 66">
                <a:extLst>
                  <a:ext uri="{FF2B5EF4-FFF2-40B4-BE49-F238E27FC236}">
                    <a16:creationId xmlns:a16="http://schemas.microsoft.com/office/drawing/2014/main" id="{E7B03E29-4518-A07E-211F-ADA26C7C34A6}"/>
                  </a:ext>
                </a:extLst>
              </p:cNvPr>
              <p:cNvPicPr/>
              <p:nvPr/>
            </p:nvPicPr>
            <p:blipFill>
              <a:blip r:embed="rId40"/>
              <a:stretch>
                <a:fillRect/>
              </a:stretch>
            </p:blipFill>
            <p:spPr>
              <a:xfrm>
                <a:off x="9192751" y="4163075"/>
                <a:ext cx="594340" cy="1450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 name="Ink 12">
                <a:extLst>
                  <a:ext uri="{FF2B5EF4-FFF2-40B4-BE49-F238E27FC236}">
                    <a16:creationId xmlns:a16="http://schemas.microsoft.com/office/drawing/2014/main" id="{EEBB2474-3E07-5A86-D950-BDD36FABB3ED}"/>
                  </a:ext>
                </a:extLst>
              </p14:cNvPr>
              <p14:cNvContentPartPr/>
              <p14:nvPr/>
            </p14:nvContentPartPr>
            <p14:xfrm>
              <a:off x="945141" y="4052958"/>
              <a:ext cx="2689200" cy="847080"/>
            </p14:xfrm>
          </p:contentPart>
        </mc:Choice>
        <mc:Fallback xmlns="">
          <p:pic>
            <p:nvPicPr>
              <p:cNvPr id="13" name="Ink 12">
                <a:extLst>
                  <a:ext uri="{FF2B5EF4-FFF2-40B4-BE49-F238E27FC236}">
                    <a16:creationId xmlns:a16="http://schemas.microsoft.com/office/drawing/2014/main" id="{EEBB2474-3E07-5A86-D950-BDD36FABB3ED}"/>
                  </a:ext>
                </a:extLst>
              </p:cNvPr>
              <p:cNvPicPr/>
              <p:nvPr/>
            </p:nvPicPr>
            <p:blipFill>
              <a:blip r:embed="rId42"/>
              <a:stretch>
                <a:fillRect/>
              </a:stretch>
            </p:blipFill>
            <p:spPr>
              <a:xfrm>
                <a:off x="924621" y="4032429"/>
                <a:ext cx="2729880" cy="88777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ACD1AC1E-ABF6-1CD9-BA29-2595C1779E2A}"/>
                  </a:ext>
                </a:extLst>
              </p14:cNvPr>
              <p14:cNvContentPartPr/>
              <p14:nvPr/>
            </p14:nvContentPartPr>
            <p14:xfrm>
              <a:off x="1706541" y="3668838"/>
              <a:ext cx="1637640" cy="580320"/>
            </p14:xfrm>
          </p:contentPart>
        </mc:Choice>
        <mc:Fallback xmlns="">
          <p:pic>
            <p:nvPicPr>
              <p:cNvPr id="25" name="Ink 24">
                <a:extLst>
                  <a:ext uri="{FF2B5EF4-FFF2-40B4-BE49-F238E27FC236}">
                    <a16:creationId xmlns:a16="http://schemas.microsoft.com/office/drawing/2014/main" id="{ACD1AC1E-ABF6-1CD9-BA29-2595C1779E2A}"/>
                  </a:ext>
                </a:extLst>
              </p:cNvPr>
              <p:cNvPicPr/>
              <p:nvPr/>
            </p:nvPicPr>
            <p:blipFill>
              <a:blip r:embed="rId44"/>
              <a:stretch>
                <a:fillRect/>
              </a:stretch>
            </p:blipFill>
            <p:spPr>
              <a:xfrm>
                <a:off x="1691061" y="3653358"/>
                <a:ext cx="166824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 name="Ink 47">
                <a:extLst>
                  <a:ext uri="{FF2B5EF4-FFF2-40B4-BE49-F238E27FC236}">
                    <a16:creationId xmlns:a16="http://schemas.microsoft.com/office/drawing/2014/main" id="{BFDDCB57-DA18-C2D1-3B5B-3B132D23FC45}"/>
                  </a:ext>
                </a:extLst>
              </p14:cNvPr>
              <p14:cNvContentPartPr/>
              <p14:nvPr/>
            </p14:nvContentPartPr>
            <p14:xfrm>
              <a:off x="4567101" y="6107118"/>
              <a:ext cx="1858320" cy="619200"/>
            </p14:xfrm>
          </p:contentPart>
        </mc:Choice>
        <mc:Fallback xmlns="">
          <p:pic>
            <p:nvPicPr>
              <p:cNvPr id="48" name="Ink 47">
                <a:extLst>
                  <a:ext uri="{FF2B5EF4-FFF2-40B4-BE49-F238E27FC236}">
                    <a16:creationId xmlns:a16="http://schemas.microsoft.com/office/drawing/2014/main" id="{BFDDCB57-DA18-C2D1-3B5B-3B132D23FC45}"/>
                  </a:ext>
                </a:extLst>
              </p:cNvPr>
              <p:cNvPicPr/>
              <p:nvPr/>
            </p:nvPicPr>
            <p:blipFill>
              <a:blip r:embed="rId46"/>
              <a:stretch>
                <a:fillRect/>
              </a:stretch>
            </p:blipFill>
            <p:spPr>
              <a:xfrm>
                <a:off x="4551621" y="6091647"/>
                <a:ext cx="1888920" cy="64978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Ink 50">
                <a:extLst>
                  <a:ext uri="{FF2B5EF4-FFF2-40B4-BE49-F238E27FC236}">
                    <a16:creationId xmlns:a16="http://schemas.microsoft.com/office/drawing/2014/main" id="{2BB55CE1-2DF1-FB12-0FE1-14ABE7EB48C6}"/>
                  </a:ext>
                </a:extLst>
              </p14:cNvPr>
              <p14:cNvContentPartPr/>
              <p14:nvPr/>
            </p14:nvContentPartPr>
            <p14:xfrm>
              <a:off x="6064341" y="1285638"/>
              <a:ext cx="3958560" cy="4868640"/>
            </p14:xfrm>
          </p:contentPart>
        </mc:Choice>
        <mc:Fallback xmlns="">
          <p:pic>
            <p:nvPicPr>
              <p:cNvPr id="51" name="Ink 50">
                <a:extLst>
                  <a:ext uri="{FF2B5EF4-FFF2-40B4-BE49-F238E27FC236}">
                    <a16:creationId xmlns:a16="http://schemas.microsoft.com/office/drawing/2014/main" id="{2BB55CE1-2DF1-FB12-0FE1-14ABE7EB48C6}"/>
                  </a:ext>
                </a:extLst>
              </p:cNvPr>
              <p:cNvPicPr/>
              <p:nvPr/>
            </p:nvPicPr>
            <p:blipFill>
              <a:blip r:embed="rId48"/>
              <a:stretch>
                <a:fillRect/>
              </a:stretch>
            </p:blipFill>
            <p:spPr>
              <a:xfrm>
                <a:off x="6048861" y="1270158"/>
                <a:ext cx="3989160" cy="4899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Ink 51">
                <a:extLst>
                  <a:ext uri="{FF2B5EF4-FFF2-40B4-BE49-F238E27FC236}">
                    <a16:creationId xmlns:a16="http://schemas.microsoft.com/office/drawing/2014/main" id="{F713F3A6-79FE-B538-D8DD-855E6FFE9D96}"/>
                  </a:ext>
                </a:extLst>
              </p14:cNvPr>
              <p14:cNvContentPartPr/>
              <p14:nvPr/>
            </p14:nvContentPartPr>
            <p14:xfrm>
              <a:off x="7114821" y="3025878"/>
              <a:ext cx="1615320" cy="525600"/>
            </p14:xfrm>
          </p:contentPart>
        </mc:Choice>
        <mc:Fallback xmlns="">
          <p:pic>
            <p:nvPicPr>
              <p:cNvPr id="52" name="Ink 51">
                <a:extLst>
                  <a:ext uri="{FF2B5EF4-FFF2-40B4-BE49-F238E27FC236}">
                    <a16:creationId xmlns:a16="http://schemas.microsoft.com/office/drawing/2014/main" id="{F713F3A6-79FE-B538-D8DD-855E6FFE9D96}"/>
                  </a:ext>
                </a:extLst>
              </p:cNvPr>
              <p:cNvPicPr/>
              <p:nvPr/>
            </p:nvPicPr>
            <p:blipFill>
              <a:blip r:embed="rId50"/>
              <a:stretch>
                <a:fillRect/>
              </a:stretch>
            </p:blipFill>
            <p:spPr>
              <a:xfrm>
                <a:off x="7099341" y="3010398"/>
                <a:ext cx="1645920" cy="556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Ink 52">
                <a:extLst>
                  <a:ext uri="{FF2B5EF4-FFF2-40B4-BE49-F238E27FC236}">
                    <a16:creationId xmlns:a16="http://schemas.microsoft.com/office/drawing/2014/main" id="{F2678B14-4989-8D54-84D4-2A9FC6EA6CB1}"/>
                  </a:ext>
                </a:extLst>
              </p14:cNvPr>
              <p14:cNvContentPartPr/>
              <p14:nvPr/>
            </p14:nvContentPartPr>
            <p14:xfrm>
              <a:off x="8573181" y="3057558"/>
              <a:ext cx="219960" cy="227880"/>
            </p14:xfrm>
          </p:contentPart>
        </mc:Choice>
        <mc:Fallback xmlns="">
          <p:pic>
            <p:nvPicPr>
              <p:cNvPr id="53" name="Ink 52">
                <a:extLst>
                  <a:ext uri="{FF2B5EF4-FFF2-40B4-BE49-F238E27FC236}">
                    <a16:creationId xmlns:a16="http://schemas.microsoft.com/office/drawing/2014/main" id="{F2678B14-4989-8D54-84D4-2A9FC6EA6CB1}"/>
                  </a:ext>
                </a:extLst>
              </p:cNvPr>
              <p:cNvPicPr/>
              <p:nvPr/>
            </p:nvPicPr>
            <p:blipFill>
              <a:blip r:embed="rId52"/>
              <a:stretch>
                <a:fillRect/>
              </a:stretch>
            </p:blipFill>
            <p:spPr>
              <a:xfrm>
                <a:off x="8557701" y="3042078"/>
                <a:ext cx="2505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 name="Ink 54">
                <a:extLst>
                  <a:ext uri="{FF2B5EF4-FFF2-40B4-BE49-F238E27FC236}">
                    <a16:creationId xmlns:a16="http://schemas.microsoft.com/office/drawing/2014/main" id="{8C8327D2-47C8-55EA-D779-653779580DA0}"/>
                  </a:ext>
                </a:extLst>
              </p14:cNvPr>
              <p14:cNvContentPartPr/>
              <p14:nvPr/>
            </p14:nvContentPartPr>
            <p14:xfrm>
              <a:off x="8816181" y="3114078"/>
              <a:ext cx="157320" cy="171000"/>
            </p14:xfrm>
          </p:contentPart>
        </mc:Choice>
        <mc:Fallback xmlns="">
          <p:pic>
            <p:nvPicPr>
              <p:cNvPr id="55" name="Ink 54">
                <a:extLst>
                  <a:ext uri="{FF2B5EF4-FFF2-40B4-BE49-F238E27FC236}">
                    <a16:creationId xmlns:a16="http://schemas.microsoft.com/office/drawing/2014/main" id="{8C8327D2-47C8-55EA-D779-653779580DA0}"/>
                  </a:ext>
                </a:extLst>
              </p:cNvPr>
              <p:cNvPicPr/>
              <p:nvPr/>
            </p:nvPicPr>
            <p:blipFill>
              <a:blip r:embed="rId54"/>
              <a:stretch>
                <a:fillRect/>
              </a:stretch>
            </p:blipFill>
            <p:spPr>
              <a:xfrm>
                <a:off x="8800701" y="3098631"/>
                <a:ext cx="187920" cy="20153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 name="Ink 55">
                <a:extLst>
                  <a:ext uri="{FF2B5EF4-FFF2-40B4-BE49-F238E27FC236}">
                    <a16:creationId xmlns:a16="http://schemas.microsoft.com/office/drawing/2014/main" id="{371FBCBB-DEC5-08F7-F80E-C622438DD549}"/>
                  </a:ext>
                </a:extLst>
              </p14:cNvPr>
              <p14:cNvContentPartPr/>
              <p14:nvPr/>
            </p14:nvContentPartPr>
            <p14:xfrm>
              <a:off x="9004101" y="3104358"/>
              <a:ext cx="423720" cy="219960"/>
            </p14:xfrm>
          </p:contentPart>
        </mc:Choice>
        <mc:Fallback xmlns="">
          <p:pic>
            <p:nvPicPr>
              <p:cNvPr id="56" name="Ink 55">
                <a:extLst>
                  <a:ext uri="{FF2B5EF4-FFF2-40B4-BE49-F238E27FC236}">
                    <a16:creationId xmlns:a16="http://schemas.microsoft.com/office/drawing/2014/main" id="{371FBCBB-DEC5-08F7-F80E-C622438DD549}"/>
                  </a:ext>
                </a:extLst>
              </p:cNvPr>
              <p:cNvPicPr/>
              <p:nvPr/>
            </p:nvPicPr>
            <p:blipFill>
              <a:blip r:embed="rId56"/>
              <a:stretch>
                <a:fillRect/>
              </a:stretch>
            </p:blipFill>
            <p:spPr>
              <a:xfrm>
                <a:off x="8988621" y="3088853"/>
                <a:ext cx="454320" cy="25061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Ink 57">
                <a:extLst>
                  <a:ext uri="{FF2B5EF4-FFF2-40B4-BE49-F238E27FC236}">
                    <a16:creationId xmlns:a16="http://schemas.microsoft.com/office/drawing/2014/main" id="{E0D41583-A1ED-AD93-BCE1-A92CE8EAD6B2}"/>
                  </a:ext>
                </a:extLst>
              </p14:cNvPr>
              <p14:cNvContentPartPr/>
              <p14:nvPr/>
            </p14:nvContentPartPr>
            <p14:xfrm>
              <a:off x="9623661" y="3010398"/>
              <a:ext cx="149400" cy="301680"/>
            </p14:xfrm>
          </p:contentPart>
        </mc:Choice>
        <mc:Fallback xmlns="">
          <p:pic>
            <p:nvPicPr>
              <p:cNvPr id="58" name="Ink 57">
                <a:extLst>
                  <a:ext uri="{FF2B5EF4-FFF2-40B4-BE49-F238E27FC236}">
                    <a16:creationId xmlns:a16="http://schemas.microsoft.com/office/drawing/2014/main" id="{E0D41583-A1ED-AD93-BCE1-A92CE8EAD6B2}"/>
                  </a:ext>
                </a:extLst>
              </p:cNvPr>
              <p:cNvPicPr/>
              <p:nvPr/>
            </p:nvPicPr>
            <p:blipFill>
              <a:blip r:embed="rId58"/>
              <a:stretch>
                <a:fillRect/>
              </a:stretch>
            </p:blipFill>
            <p:spPr>
              <a:xfrm>
                <a:off x="9608181" y="2994936"/>
                <a:ext cx="180000" cy="332244"/>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9" name="Ink 58">
                <a:extLst>
                  <a:ext uri="{FF2B5EF4-FFF2-40B4-BE49-F238E27FC236}">
                    <a16:creationId xmlns:a16="http://schemas.microsoft.com/office/drawing/2014/main" id="{46100E99-7C82-7FA7-111D-8E1EE3900370}"/>
                  </a:ext>
                </a:extLst>
              </p14:cNvPr>
              <p14:cNvContentPartPr/>
              <p14:nvPr/>
            </p14:nvContentPartPr>
            <p14:xfrm>
              <a:off x="9772701" y="3057558"/>
              <a:ext cx="102240" cy="180720"/>
            </p14:xfrm>
          </p:contentPart>
        </mc:Choice>
        <mc:Fallback xmlns="">
          <p:pic>
            <p:nvPicPr>
              <p:cNvPr id="59" name="Ink 58">
                <a:extLst>
                  <a:ext uri="{FF2B5EF4-FFF2-40B4-BE49-F238E27FC236}">
                    <a16:creationId xmlns:a16="http://schemas.microsoft.com/office/drawing/2014/main" id="{46100E99-7C82-7FA7-111D-8E1EE3900370}"/>
                  </a:ext>
                </a:extLst>
              </p:cNvPr>
              <p:cNvPicPr/>
              <p:nvPr/>
            </p:nvPicPr>
            <p:blipFill>
              <a:blip r:embed="rId60"/>
              <a:stretch>
                <a:fillRect/>
              </a:stretch>
            </p:blipFill>
            <p:spPr>
              <a:xfrm>
                <a:off x="9757221" y="3042078"/>
                <a:ext cx="1328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0" name="Ink 59">
                <a:extLst>
                  <a:ext uri="{FF2B5EF4-FFF2-40B4-BE49-F238E27FC236}">
                    <a16:creationId xmlns:a16="http://schemas.microsoft.com/office/drawing/2014/main" id="{CB94D1D9-2882-38DA-3598-A274502150A1}"/>
                  </a:ext>
                </a:extLst>
              </p14:cNvPr>
              <p14:cNvContentPartPr/>
              <p14:nvPr/>
            </p14:nvContentPartPr>
            <p14:xfrm>
              <a:off x="9882141" y="3112278"/>
              <a:ext cx="125640" cy="212040"/>
            </p14:xfrm>
          </p:contentPart>
        </mc:Choice>
        <mc:Fallback xmlns="">
          <p:pic>
            <p:nvPicPr>
              <p:cNvPr id="60" name="Ink 59">
                <a:extLst>
                  <a:ext uri="{FF2B5EF4-FFF2-40B4-BE49-F238E27FC236}">
                    <a16:creationId xmlns:a16="http://schemas.microsoft.com/office/drawing/2014/main" id="{CB94D1D9-2882-38DA-3598-A274502150A1}"/>
                  </a:ext>
                </a:extLst>
              </p:cNvPr>
              <p:cNvPicPr/>
              <p:nvPr/>
            </p:nvPicPr>
            <p:blipFill>
              <a:blip r:embed="rId62"/>
              <a:stretch>
                <a:fillRect/>
              </a:stretch>
            </p:blipFill>
            <p:spPr>
              <a:xfrm>
                <a:off x="9866661" y="3096798"/>
                <a:ext cx="156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4" name="Ink 63">
                <a:extLst>
                  <a:ext uri="{FF2B5EF4-FFF2-40B4-BE49-F238E27FC236}">
                    <a16:creationId xmlns:a16="http://schemas.microsoft.com/office/drawing/2014/main" id="{988FAE64-2CBA-DFBF-B0A4-69D71FD2C085}"/>
                  </a:ext>
                </a:extLst>
              </p14:cNvPr>
              <p14:cNvContentPartPr/>
              <p14:nvPr/>
            </p14:nvContentPartPr>
            <p14:xfrm>
              <a:off x="10023261" y="3135678"/>
              <a:ext cx="157320" cy="164880"/>
            </p14:xfrm>
          </p:contentPart>
        </mc:Choice>
        <mc:Fallback xmlns="">
          <p:pic>
            <p:nvPicPr>
              <p:cNvPr id="64" name="Ink 63">
                <a:extLst>
                  <a:ext uri="{FF2B5EF4-FFF2-40B4-BE49-F238E27FC236}">
                    <a16:creationId xmlns:a16="http://schemas.microsoft.com/office/drawing/2014/main" id="{988FAE64-2CBA-DFBF-B0A4-69D71FD2C085}"/>
                  </a:ext>
                </a:extLst>
              </p:cNvPr>
              <p:cNvPicPr/>
              <p:nvPr/>
            </p:nvPicPr>
            <p:blipFill>
              <a:blip r:embed="rId64"/>
              <a:stretch>
                <a:fillRect/>
              </a:stretch>
            </p:blipFill>
            <p:spPr>
              <a:xfrm>
                <a:off x="10007745" y="3120198"/>
                <a:ext cx="18799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5" name="Ink 64">
                <a:extLst>
                  <a:ext uri="{FF2B5EF4-FFF2-40B4-BE49-F238E27FC236}">
                    <a16:creationId xmlns:a16="http://schemas.microsoft.com/office/drawing/2014/main" id="{5160EB71-213D-6523-C27E-68044721806B}"/>
                  </a:ext>
                </a:extLst>
              </p14:cNvPr>
              <p14:cNvContentPartPr/>
              <p14:nvPr/>
            </p14:nvContentPartPr>
            <p14:xfrm>
              <a:off x="10204701" y="2908518"/>
              <a:ext cx="281880" cy="478440"/>
            </p14:xfrm>
          </p:contentPart>
        </mc:Choice>
        <mc:Fallback xmlns="">
          <p:pic>
            <p:nvPicPr>
              <p:cNvPr id="65" name="Ink 64">
                <a:extLst>
                  <a:ext uri="{FF2B5EF4-FFF2-40B4-BE49-F238E27FC236}">
                    <a16:creationId xmlns:a16="http://schemas.microsoft.com/office/drawing/2014/main" id="{5160EB71-213D-6523-C27E-68044721806B}"/>
                  </a:ext>
                </a:extLst>
              </p:cNvPr>
              <p:cNvPicPr/>
              <p:nvPr/>
            </p:nvPicPr>
            <p:blipFill>
              <a:blip r:embed="rId66"/>
              <a:stretch>
                <a:fillRect/>
              </a:stretch>
            </p:blipFill>
            <p:spPr>
              <a:xfrm>
                <a:off x="10189221" y="2893050"/>
                <a:ext cx="312480" cy="509017"/>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6" name="Ink 65">
                <a:extLst>
                  <a:ext uri="{FF2B5EF4-FFF2-40B4-BE49-F238E27FC236}">
                    <a16:creationId xmlns:a16="http://schemas.microsoft.com/office/drawing/2014/main" id="{CF4D430D-7D01-DF24-0AA2-0CCA72791D19}"/>
                  </a:ext>
                </a:extLst>
              </p14:cNvPr>
              <p14:cNvContentPartPr/>
              <p14:nvPr/>
            </p14:nvContentPartPr>
            <p14:xfrm>
              <a:off x="10540941" y="2796198"/>
              <a:ext cx="94320" cy="488880"/>
            </p14:xfrm>
          </p:contentPart>
        </mc:Choice>
        <mc:Fallback xmlns="">
          <p:pic>
            <p:nvPicPr>
              <p:cNvPr id="66" name="Ink 65">
                <a:extLst>
                  <a:ext uri="{FF2B5EF4-FFF2-40B4-BE49-F238E27FC236}">
                    <a16:creationId xmlns:a16="http://schemas.microsoft.com/office/drawing/2014/main" id="{CF4D430D-7D01-DF24-0AA2-0CCA72791D19}"/>
                  </a:ext>
                </a:extLst>
              </p:cNvPr>
              <p:cNvPicPr/>
              <p:nvPr/>
            </p:nvPicPr>
            <p:blipFill>
              <a:blip r:embed="rId68"/>
              <a:stretch>
                <a:fillRect/>
              </a:stretch>
            </p:blipFill>
            <p:spPr>
              <a:xfrm>
                <a:off x="10525461" y="2780729"/>
                <a:ext cx="124920" cy="519457"/>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8" name="Ink 67">
                <a:extLst>
                  <a:ext uri="{FF2B5EF4-FFF2-40B4-BE49-F238E27FC236}">
                    <a16:creationId xmlns:a16="http://schemas.microsoft.com/office/drawing/2014/main" id="{251C7A83-C76C-57F5-5EB7-7B58B2CD69A0}"/>
                  </a:ext>
                </a:extLst>
              </p14:cNvPr>
              <p14:cNvContentPartPr/>
              <p14:nvPr/>
            </p14:nvContentPartPr>
            <p14:xfrm>
              <a:off x="10467501" y="3033798"/>
              <a:ext cx="355680" cy="102240"/>
            </p14:xfrm>
          </p:contentPart>
        </mc:Choice>
        <mc:Fallback xmlns="">
          <p:pic>
            <p:nvPicPr>
              <p:cNvPr id="68" name="Ink 67">
                <a:extLst>
                  <a:ext uri="{FF2B5EF4-FFF2-40B4-BE49-F238E27FC236}">
                    <a16:creationId xmlns:a16="http://schemas.microsoft.com/office/drawing/2014/main" id="{251C7A83-C76C-57F5-5EB7-7B58B2CD69A0}"/>
                  </a:ext>
                </a:extLst>
              </p:cNvPr>
              <p:cNvPicPr/>
              <p:nvPr/>
            </p:nvPicPr>
            <p:blipFill>
              <a:blip r:embed="rId70"/>
              <a:stretch>
                <a:fillRect/>
              </a:stretch>
            </p:blipFill>
            <p:spPr>
              <a:xfrm>
                <a:off x="10452021" y="3018318"/>
                <a:ext cx="386280" cy="132840"/>
              </a:xfrm>
              <a:prstGeom prst="rect">
                <a:avLst/>
              </a:prstGeom>
            </p:spPr>
          </p:pic>
        </mc:Fallback>
      </mc:AlternateContent>
    </p:spTree>
    <p:extLst>
      <p:ext uri="{BB962C8B-B14F-4D97-AF65-F5344CB8AC3E}">
        <p14:creationId xmlns:p14="http://schemas.microsoft.com/office/powerpoint/2010/main" val="270696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AC741D-8A3F-1D3D-1E89-0FAACCD2412F}"/>
              </a:ext>
            </a:extLst>
          </p:cNvPr>
          <p:cNvSpPr txBox="1"/>
          <p:nvPr/>
        </p:nvSpPr>
        <p:spPr>
          <a:xfrm>
            <a:off x="1481959" y="367862"/>
            <a:ext cx="3477170" cy="492443"/>
          </a:xfrm>
          <a:prstGeom prst="rect">
            <a:avLst/>
          </a:prstGeom>
          <a:noFill/>
        </p:spPr>
        <p:txBody>
          <a:bodyPr wrap="none" rtlCol="0">
            <a:spAutoFit/>
          </a:bodyPr>
          <a:lstStyle/>
          <a:p>
            <a:r>
              <a:rPr lang="en-US" sz="2600"/>
              <a:t>Rewriting it some more</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1AB8AC2-9C5D-B239-8C5D-0E1336583A28}"/>
                  </a:ext>
                </a:extLst>
              </p14:cNvPr>
              <p14:cNvContentPartPr/>
              <p14:nvPr/>
            </p14:nvContentPartPr>
            <p14:xfrm>
              <a:off x="2866449" y="1609380"/>
              <a:ext cx="179640" cy="279000"/>
            </p14:xfrm>
          </p:contentPart>
        </mc:Choice>
        <mc:Fallback xmlns="">
          <p:pic>
            <p:nvPicPr>
              <p:cNvPr id="5" name="Ink 4">
                <a:extLst>
                  <a:ext uri="{FF2B5EF4-FFF2-40B4-BE49-F238E27FC236}">
                    <a16:creationId xmlns:a16="http://schemas.microsoft.com/office/drawing/2014/main" id="{81AB8AC2-9C5D-B239-8C5D-0E1336583A28}"/>
                  </a:ext>
                </a:extLst>
              </p:cNvPr>
              <p:cNvPicPr/>
              <p:nvPr/>
            </p:nvPicPr>
            <p:blipFill>
              <a:blip r:embed="rId3"/>
              <a:stretch>
                <a:fillRect/>
              </a:stretch>
            </p:blipFill>
            <p:spPr>
              <a:xfrm>
                <a:off x="2850969" y="1593900"/>
                <a:ext cx="2102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853586A-20C1-9F69-E7C2-ADE5C6468C0C}"/>
                  </a:ext>
                </a:extLst>
              </p14:cNvPr>
              <p14:cNvContentPartPr/>
              <p14:nvPr/>
            </p14:nvContentPartPr>
            <p14:xfrm>
              <a:off x="4300329" y="957060"/>
              <a:ext cx="259200" cy="2278080"/>
            </p14:xfrm>
          </p:contentPart>
        </mc:Choice>
        <mc:Fallback xmlns="">
          <p:pic>
            <p:nvPicPr>
              <p:cNvPr id="6" name="Ink 5">
                <a:extLst>
                  <a:ext uri="{FF2B5EF4-FFF2-40B4-BE49-F238E27FC236}">
                    <a16:creationId xmlns:a16="http://schemas.microsoft.com/office/drawing/2014/main" id="{4853586A-20C1-9F69-E7C2-ADE5C6468C0C}"/>
                  </a:ext>
                </a:extLst>
              </p:cNvPr>
              <p:cNvPicPr/>
              <p:nvPr/>
            </p:nvPicPr>
            <p:blipFill>
              <a:blip r:embed="rId5"/>
              <a:stretch>
                <a:fillRect/>
              </a:stretch>
            </p:blipFill>
            <p:spPr>
              <a:xfrm>
                <a:off x="4284849" y="941580"/>
                <a:ext cx="289800" cy="2308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88722E1-587F-7385-AC3E-2337456BB01C}"/>
                  </a:ext>
                </a:extLst>
              </p14:cNvPr>
              <p14:cNvContentPartPr/>
              <p14:nvPr/>
            </p14:nvContentPartPr>
            <p14:xfrm>
              <a:off x="4833489" y="1223820"/>
              <a:ext cx="16200" cy="251280"/>
            </p14:xfrm>
          </p:contentPart>
        </mc:Choice>
        <mc:Fallback xmlns="">
          <p:pic>
            <p:nvPicPr>
              <p:cNvPr id="7" name="Ink 6">
                <a:extLst>
                  <a:ext uri="{FF2B5EF4-FFF2-40B4-BE49-F238E27FC236}">
                    <a16:creationId xmlns:a16="http://schemas.microsoft.com/office/drawing/2014/main" id="{588722E1-587F-7385-AC3E-2337456BB01C}"/>
                  </a:ext>
                </a:extLst>
              </p:cNvPr>
              <p:cNvPicPr/>
              <p:nvPr/>
            </p:nvPicPr>
            <p:blipFill>
              <a:blip r:embed="rId7"/>
              <a:stretch>
                <a:fillRect/>
              </a:stretch>
            </p:blipFill>
            <p:spPr>
              <a:xfrm>
                <a:off x="4818009" y="1208340"/>
                <a:ext cx="468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67A161F-7BBD-E51A-9B8E-D2B5A523D831}"/>
                  </a:ext>
                </a:extLst>
              </p14:cNvPr>
              <p14:cNvContentPartPr/>
              <p14:nvPr/>
            </p14:nvContentPartPr>
            <p14:xfrm>
              <a:off x="4809729" y="1843020"/>
              <a:ext cx="149400" cy="226800"/>
            </p14:xfrm>
          </p:contentPart>
        </mc:Choice>
        <mc:Fallback xmlns="">
          <p:pic>
            <p:nvPicPr>
              <p:cNvPr id="8" name="Ink 7">
                <a:extLst>
                  <a:ext uri="{FF2B5EF4-FFF2-40B4-BE49-F238E27FC236}">
                    <a16:creationId xmlns:a16="http://schemas.microsoft.com/office/drawing/2014/main" id="{F67A161F-7BBD-E51A-9B8E-D2B5A523D831}"/>
                  </a:ext>
                </a:extLst>
              </p:cNvPr>
              <p:cNvPicPr/>
              <p:nvPr/>
            </p:nvPicPr>
            <p:blipFill>
              <a:blip r:embed="rId9"/>
              <a:stretch>
                <a:fillRect/>
              </a:stretch>
            </p:blipFill>
            <p:spPr>
              <a:xfrm>
                <a:off x="4794212" y="1827540"/>
                <a:ext cx="180074"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759B736-5AEC-AB40-F0F2-9677B094AA62}"/>
                  </a:ext>
                </a:extLst>
              </p14:cNvPr>
              <p14:cNvContentPartPr/>
              <p14:nvPr/>
            </p14:nvContentPartPr>
            <p14:xfrm>
              <a:off x="4833489" y="2478780"/>
              <a:ext cx="31680" cy="301680"/>
            </p14:xfrm>
          </p:contentPart>
        </mc:Choice>
        <mc:Fallback xmlns="">
          <p:pic>
            <p:nvPicPr>
              <p:cNvPr id="9" name="Ink 8">
                <a:extLst>
                  <a:ext uri="{FF2B5EF4-FFF2-40B4-BE49-F238E27FC236}">
                    <a16:creationId xmlns:a16="http://schemas.microsoft.com/office/drawing/2014/main" id="{9759B736-5AEC-AB40-F0F2-9677B094AA62}"/>
                  </a:ext>
                </a:extLst>
              </p:cNvPr>
              <p:cNvPicPr/>
              <p:nvPr/>
            </p:nvPicPr>
            <p:blipFill>
              <a:blip r:embed="rId11"/>
              <a:stretch>
                <a:fillRect/>
              </a:stretch>
            </p:blipFill>
            <p:spPr>
              <a:xfrm>
                <a:off x="4818009" y="2463300"/>
                <a:ext cx="622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0F999227-31CF-41E9-3326-2B02200D82E7}"/>
                  </a:ext>
                </a:extLst>
              </p14:cNvPr>
              <p14:cNvContentPartPr/>
              <p14:nvPr/>
            </p14:nvContentPartPr>
            <p14:xfrm>
              <a:off x="3477009" y="1240020"/>
              <a:ext cx="572760" cy="885240"/>
            </p14:xfrm>
          </p:contentPart>
        </mc:Choice>
        <mc:Fallback xmlns="">
          <p:pic>
            <p:nvPicPr>
              <p:cNvPr id="10" name="Ink 9">
                <a:extLst>
                  <a:ext uri="{FF2B5EF4-FFF2-40B4-BE49-F238E27FC236}">
                    <a16:creationId xmlns:a16="http://schemas.microsoft.com/office/drawing/2014/main" id="{0F999227-31CF-41E9-3326-2B02200D82E7}"/>
                  </a:ext>
                </a:extLst>
              </p:cNvPr>
              <p:cNvPicPr/>
              <p:nvPr/>
            </p:nvPicPr>
            <p:blipFill>
              <a:blip r:embed="rId13"/>
              <a:stretch>
                <a:fillRect/>
              </a:stretch>
            </p:blipFill>
            <p:spPr>
              <a:xfrm>
                <a:off x="3461519" y="1224540"/>
                <a:ext cx="603379" cy="915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1958071-D4CA-CF6B-D8CD-48ECE952EA2B}"/>
                  </a:ext>
                </a:extLst>
              </p14:cNvPr>
              <p14:cNvContentPartPr/>
              <p14:nvPr/>
            </p14:nvContentPartPr>
            <p14:xfrm>
              <a:off x="1754049" y="1474380"/>
              <a:ext cx="673200" cy="839160"/>
            </p14:xfrm>
          </p:contentPart>
        </mc:Choice>
        <mc:Fallback xmlns="">
          <p:pic>
            <p:nvPicPr>
              <p:cNvPr id="11" name="Ink 10">
                <a:extLst>
                  <a:ext uri="{FF2B5EF4-FFF2-40B4-BE49-F238E27FC236}">
                    <a16:creationId xmlns:a16="http://schemas.microsoft.com/office/drawing/2014/main" id="{C1958071-D4CA-CF6B-D8CD-48ECE952EA2B}"/>
                  </a:ext>
                </a:extLst>
              </p:cNvPr>
              <p:cNvPicPr/>
              <p:nvPr/>
            </p:nvPicPr>
            <p:blipFill>
              <a:blip r:embed="rId15"/>
              <a:stretch>
                <a:fillRect/>
              </a:stretch>
            </p:blipFill>
            <p:spPr>
              <a:xfrm>
                <a:off x="1738561" y="1458900"/>
                <a:ext cx="703816" cy="869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A37C3900-1862-098B-712D-3FCEFDD326FE}"/>
                  </a:ext>
                </a:extLst>
              </p14:cNvPr>
              <p14:cNvContentPartPr/>
              <p14:nvPr/>
            </p14:nvContentPartPr>
            <p14:xfrm>
              <a:off x="5546649" y="1145340"/>
              <a:ext cx="149400" cy="290520"/>
            </p14:xfrm>
          </p:contentPart>
        </mc:Choice>
        <mc:Fallback xmlns="">
          <p:pic>
            <p:nvPicPr>
              <p:cNvPr id="12" name="Ink 11">
                <a:extLst>
                  <a:ext uri="{FF2B5EF4-FFF2-40B4-BE49-F238E27FC236}">
                    <a16:creationId xmlns:a16="http://schemas.microsoft.com/office/drawing/2014/main" id="{A37C3900-1862-098B-712D-3FCEFDD326FE}"/>
                  </a:ext>
                </a:extLst>
              </p:cNvPr>
              <p:cNvPicPr/>
              <p:nvPr/>
            </p:nvPicPr>
            <p:blipFill>
              <a:blip r:embed="rId17"/>
              <a:stretch>
                <a:fillRect/>
              </a:stretch>
            </p:blipFill>
            <p:spPr>
              <a:xfrm>
                <a:off x="5531132" y="1129860"/>
                <a:ext cx="180074"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16C43A8-B889-7739-42CB-405D0ED9A61E}"/>
                  </a:ext>
                </a:extLst>
              </p14:cNvPr>
              <p14:cNvContentPartPr/>
              <p14:nvPr/>
            </p14:nvContentPartPr>
            <p14:xfrm>
              <a:off x="5601729" y="1765620"/>
              <a:ext cx="23760" cy="258120"/>
            </p14:xfrm>
          </p:contentPart>
        </mc:Choice>
        <mc:Fallback xmlns="">
          <p:pic>
            <p:nvPicPr>
              <p:cNvPr id="13" name="Ink 12">
                <a:extLst>
                  <a:ext uri="{FF2B5EF4-FFF2-40B4-BE49-F238E27FC236}">
                    <a16:creationId xmlns:a16="http://schemas.microsoft.com/office/drawing/2014/main" id="{816C43A8-B889-7739-42CB-405D0ED9A61E}"/>
                  </a:ext>
                </a:extLst>
              </p:cNvPr>
              <p:cNvPicPr/>
              <p:nvPr/>
            </p:nvPicPr>
            <p:blipFill>
              <a:blip r:embed="rId19"/>
              <a:stretch>
                <a:fillRect/>
              </a:stretch>
            </p:blipFill>
            <p:spPr>
              <a:xfrm>
                <a:off x="5586249" y="1750140"/>
                <a:ext cx="543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102676D-F3AF-D42F-521B-FD8E7BF8C255}"/>
                  </a:ext>
                </a:extLst>
              </p14:cNvPr>
              <p14:cNvContentPartPr/>
              <p14:nvPr/>
            </p14:nvContentPartPr>
            <p14:xfrm>
              <a:off x="5577969" y="2517300"/>
              <a:ext cx="23760" cy="318240"/>
            </p14:xfrm>
          </p:contentPart>
        </mc:Choice>
        <mc:Fallback xmlns="">
          <p:pic>
            <p:nvPicPr>
              <p:cNvPr id="14" name="Ink 13">
                <a:extLst>
                  <a:ext uri="{FF2B5EF4-FFF2-40B4-BE49-F238E27FC236}">
                    <a16:creationId xmlns:a16="http://schemas.microsoft.com/office/drawing/2014/main" id="{3102676D-F3AF-D42F-521B-FD8E7BF8C255}"/>
                  </a:ext>
                </a:extLst>
              </p:cNvPr>
              <p:cNvPicPr/>
              <p:nvPr/>
            </p:nvPicPr>
            <p:blipFill>
              <a:blip r:embed="rId21"/>
              <a:stretch>
                <a:fillRect/>
              </a:stretch>
            </p:blipFill>
            <p:spPr>
              <a:xfrm>
                <a:off x="5562489" y="2501820"/>
                <a:ext cx="543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68FCCFF-D6F4-A515-F254-BCB7ED9BF4CF}"/>
                  </a:ext>
                </a:extLst>
              </p14:cNvPr>
              <p14:cNvContentPartPr/>
              <p14:nvPr/>
            </p14:nvContentPartPr>
            <p14:xfrm>
              <a:off x="6268089" y="1074780"/>
              <a:ext cx="847080" cy="2054160"/>
            </p14:xfrm>
          </p:contentPart>
        </mc:Choice>
        <mc:Fallback xmlns="">
          <p:pic>
            <p:nvPicPr>
              <p:cNvPr id="15" name="Ink 14">
                <a:extLst>
                  <a:ext uri="{FF2B5EF4-FFF2-40B4-BE49-F238E27FC236}">
                    <a16:creationId xmlns:a16="http://schemas.microsoft.com/office/drawing/2014/main" id="{568FCCFF-D6F4-A515-F254-BCB7ED9BF4CF}"/>
                  </a:ext>
                </a:extLst>
              </p:cNvPr>
              <p:cNvPicPr/>
              <p:nvPr/>
            </p:nvPicPr>
            <p:blipFill>
              <a:blip r:embed="rId23"/>
              <a:stretch>
                <a:fillRect/>
              </a:stretch>
            </p:blipFill>
            <p:spPr>
              <a:xfrm>
                <a:off x="6252609" y="1059303"/>
                <a:ext cx="877680" cy="208475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C94B9726-F05F-6762-9CF5-399C1110DD9C}"/>
                  </a:ext>
                </a:extLst>
              </p14:cNvPr>
              <p14:cNvContentPartPr/>
              <p14:nvPr/>
            </p14:nvContentPartPr>
            <p14:xfrm>
              <a:off x="7804569" y="1513620"/>
              <a:ext cx="180720" cy="312120"/>
            </p14:xfrm>
          </p:contentPart>
        </mc:Choice>
        <mc:Fallback xmlns="">
          <p:pic>
            <p:nvPicPr>
              <p:cNvPr id="16" name="Ink 15">
                <a:extLst>
                  <a:ext uri="{FF2B5EF4-FFF2-40B4-BE49-F238E27FC236}">
                    <a16:creationId xmlns:a16="http://schemas.microsoft.com/office/drawing/2014/main" id="{C94B9726-F05F-6762-9CF5-399C1110DD9C}"/>
                  </a:ext>
                </a:extLst>
              </p:cNvPr>
              <p:cNvPicPr/>
              <p:nvPr/>
            </p:nvPicPr>
            <p:blipFill>
              <a:blip r:embed="rId25"/>
              <a:stretch>
                <a:fillRect/>
              </a:stretch>
            </p:blipFill>
            <p:spPr>
              <a:xfrm>
                <a:off x="7789089" y="1498140"/>
                <a:ext cx="21132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7778483-7C09-4CE1-E8CA-39B330C0F303}"/>
                  </a:ext>
                </a:extLst>
              </p14:cNvPr>
              <p14:cNvContentPartPr/>
              <p14:nvPr/>
            </p14:nvContentPartPr>
            <p14:xfrm>
              <a:off x="8180769" y="1467540"/>
              <a:ext cx="392400" cy="273960"/>
            </p14:xfrm>
          </p:contentPart>
        </mc:Choice>
        <mc:Fallback xmlns="">
          <p:pic>
            <p:nvPicPr>
              <p:cNvPr id="17" name="Ink 16">
                <a:extLst>
                  <a:ext uri="{FF2B5EF4-FFF2-40B4-BE49-F238E27FC236}">
                    <a16:creationId xmlns:a16="http://schemas.microsoft.com/office/drawing/2014/main" id="{57778483-7C09-4CE1-E8CA-39B330C0F303}"/>
                  </a:ext>
                </a:extLst>
              </p:cNvPr>
              <p:cNvPicPr/>
              <p:nvPr/>
            </p:nvPicPr>
            <p:blipFill>
              <a:blip r:embed="rId27"/>
              <a:stretch>
                <a:fillRect/>
              </a:stretch>
            </p:blipFill>
            <p:spPr>
              <a:xfrm>
                <a:off x="8165275" y="1452060"/>
                <a:ext cx="423028"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CD170D9E-98D4-0B0A-5C5C-10F5F81C7042}"/>
                  </a:ext>
                </a:extLst>
              </p14:cNvPr>
              <p14:cNvContentPartPr/>
              <p14:nvPr/>
            </p14:nvContentPartPr>
            <p14:xfrm>
              <a:off x="7647609" y="1208700"/>
              <a:ext cx="165240" cy="1026360"/>
            </p14:xfrm>
          </p:contentPart>
        </mc:Choice>
        <mc:Fallback xmlns="">
          <p:pic>
            <p:nvPicPr>
              <p:cNvPr id="18" name="Ink 17">
                <a:extLst>
                  <a:ext uri="{FF2B5EF4-FFF2-40B4-BE49-F238E27FC236}">
                    <a16:creationId xmlns:a16="http://schemas.microsoft.com/office/drawing/2014/main" id="{CD170D9E-98D4-0B0A-5C5C-10F5F81C7042}"/>
                  </a:ext>
                </a:extLst>
              </p:cNvPr>
              <p:cNvPicPr/>
              <p:nvPr/>
            </p:nvPicPr>
            <p:blipFill>
              <a:blip r:embed="rId29"/>
              <a:stretch>
                <a:fillRect/>
              </a:stretch>
            </p:blipFill>
            <p:spPr>
              <a:xfrm>
                <a:off x="7632129" y="1193220"/>
                <a:ext cx="19584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EB29EB8-7B4D-9FFC-43B2-B40C6B01A96C}"/>
                  </a:ext>
                </a:extLst>
              </p14:cNvPr>
              <p14:cNvContentPartPr/>
              <p14:nvPr/>
            </p14:nvContentPartPr>
            <p14:xfrm>
              <a:off x="9184089" y="1474380"/>
              <a:ext cx="187560" cy="329760"/>
            </p14:xfrm>
          </p:contentPart>
        </mc:Choice>
        <mc:Fallback xmlns="">
          <p:pic>
            <p:nvPicPr>
              <p:cNvPr id="19" name="Ink 18">
                <a:extLst>
                  <a:ext uri="{FF2B5EF4-FFF2-40B4-BE49-F238E27FC236}">
                    <a16:creationId xmlns:a16="http://schemas.microsoft.com/office/drawing/2014/main" id="{BEB29EB8-7B4D-9FFC-43B2-B40C6B01A96C}"/>
                  </a:ext>
                </a:extLst>
              </p:cNvPr>
              <p:cNvPicPr/>
              <p:nvPr/>
            </p:nvPicPr>
            <p:blipFill>
              <a:blip r:embed="rId31"/>
              <a:stretch>
                <a:fillRect/>
              </a:stretch>
            </p:blipFill>
            <p:spPr>
              <a:xfrm>
                <a:off x="9168609" y="1458883"/>
                <a:ext cx="218160" cy="36039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7D838BA2-E5E5-80A3-80F7-F1E1B15451DD}"/>
                  </a:ext>
                </a:extLst>
              </p14:cNvPr>
              <p14:cNvContentPartPr/>
              <p14:nvPr/>
            </p14:nvContentPartPr>
            <p14:xfrm>
              <a:off x="9842889" y="972900"/>
              <a:ext cx="563760" cy="1419480"/>
            </p14:xfrm>
          </p:contentPart>
        </mc:Choice>
        <mc:Fallback xmlns="">
          <p:pic>
            <p:nvPicPr>
              <p:cNvPr id="20" name="Ink 19">
                <a:extLst>
                  <a:ext uri="{FF2B5EF4-FFF2-40B4-BE49-F238E27FC236}">
                    <a16:creationId xmlns:a16="http://schemas.microsoft.com/office/drawing/2014/main" id="{7D838BA2-E5E5-80A3-80F7-F1E1B15451DD}"/>
                  </a:ext>
                </a:extLst>
              </p:cNvPr>
              <p:cNvPicPr/>
              <p:nvPr/>
            </p:nvPicPr>
            <p:blipFill>
              <a:blip r:embed="rId33"/>
              <a:stretch>
                <a:fillRect/>
              </a:stretch>
            </p:blipFill>
            <p:spPr>
              <a:xfrm>
                <a:off x="9827419" y="957420"/>
                <a:ext cx="594340" cy="1450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FA9DF655-D387-A8FE-079E-01E059064227}"/>
                  </a:ext>
                </a:extLst>
              </p14:cNvPr>
              <p14:cNvContentPartPr/>
              <p14:nvPr/>
            </p14:nvContentPartPr>
            <p14:xfrm>
              <a:off x="5484009" y="3418381"/>
              <a:ext cx="235440" cy="604080"/>
            </p14:xfrm>
          </p:contentPart>
        </mc:Choice>
        <mc:Fallback xmlns="">
          <p:pic>
            <p:nvPicPr>
              <p:cNvPr id="23" name="Ink 22">
                <a:extLst>
                  <a:ext uri="{FF2B5EF4-FFF2-40B4-BE49-F238E27FC236}">
                    <a16:creationId xmlns:a16="http://schemas.microsoft.com/office/drawing/2014/main" id="{FA9DF655-D387-A8FE-079E-01E059064227}"/>
                  </a:ext>
                </a:extLst>
              </p:cNvPr>
              <p:cNvPicPr/>
              <p:nvPr/>
            </p:nvPicPr>
            <p:blipFill>
              <a:blip r:embed="rId35"/>
              <a:stretch>
                <a:fillRect/>
              </a:stretch>
            </p:blipFill>
            <p:spPr>
              <a:xfrm>
                <a:off x="5468553" y="3402901"/>
                <a:ext cx="265993"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612DD40C-ACBC-B4C4-5C53-032B0A557BE2}"/>
                  </a:ext>
                </a:extLst>
              </p14:cNvPr>
              <p14:cNvContentPartPr/>
              <p14:nvPr/>
            </p14:nvContentPartPr>
            <p14:xfrm>
              <a:off x="2011461" y="4579235"/>
              <a:ext cx="360720" cy="399240"/>
            </p14:xfrm>
          </p:contentPart>
        </mc:Choice>
        <mc:Fallback xmlns="">
          <p:pic>
            <p:nvPicPr>
              <p:cNvPr id="21" name="Ink 20">
                <a:extLst>
                  <a:ext uri="{FF2B5EF4-FFF2-40B4-BE49-F238E27FC236}">
                    <a16:creationId xmlns:a16="http://schemas.microsoft.com/office/drawing/2014/main" id="{612DD40C-ACBC-B4C4-5C53-032B0A557BE2}"/>
                  </a:ext>
                </a:extLst>
              </p:cNvPr>
              <p:cNvPicPr/>
              <p:nvPr/>
            </p:nvPicPr>
            <p:blipFill>
              <a:blip r:embed="rId37"/>
              <a:stretch>
                <a:fillRect/>
              </a:stretch>
            </p:blipFill>
            <p:spPr>
              <a:xfrm>
                <a:off x="1995996" y="4563755"/>
                <a:ext cx="391289"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13820954-D1D7-8AE1-CC66-B8408F6912AF}"/>
                  </a:ext>
                </a:extLst>
              </p14:cNvPr>
              <p14:cNvContentPartPr/>
              <p14:nvPr/>
            </p14:nvContentPartPr>
            <p14:xfrm>
              <a:off x="3626421" y="4413635"/>
              <a:ext cx="235440" cy="359280"/>
            </p14:xfrm>
          </p:contentPart>
        </mc:Choice>
        <mc:Fallback xmlns="">
          <p:pic>
            <p:nvPicPr>
              <p:cNvPr id="28" name="Ink 27">
                <a:extLst>
                  <a:ext uri="{FF2B5EF4-FFF2-40B4-BE49-F238E27FC236}">
                    <a16:creationId xmlns:a16="http://schemas.microsoft.com/office/drawing/2014/main" id="{13820954-D1D7-8AE1-CC66-B8408F6912AF}"/>
                  </a:ext>
                </a:extLst>
              </p:cNvPr>
              <p:cNvPicPr/>
              <p:nvPr/>
            </p:nvPicPr>
            <p:blipFill>
              <a:blip r:embed="rId39"/>
              <a:stretch>
                <a:fillRect/>
              </a:stretch>
            </p:blipFill>
            <p:spPr>
              <a:xfrm>
                <a:off x="3610965" y="4398155"/>
                <a:ext cx="265993"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84801F16-172D-8D1E-44BC-05A423DD99B6}"/>
                  </a:ext>
                </a:extLst>
              </p14:cNvPr>
              <p14:cNvContentPartPr/>
              <p14:nvPr/>
            </p14:nvContentPartPr>
            <p14:xfrm>
              <a:off x="2842341" y="4471955"/>
              <a:ext cx="478440" cy="475200"/>
            </p14:xfrm>
          </p:contentPart>
        </mc:Choice>
        <mc:Fallback xmlns="">
          <p:pic>
            <p:nvPicPr>
              <p:cNvPr id="29" name="Ink 28">
                <a:extLst>
                  <a:ext uri="{FF2B5EF4-FFF2-40B4-BE49-F238E27FC236}">
                    <a16:creationId xmlns:a16="http://schemas.microsoft.com/office/drawing/2014/main" id="{84801F16-172D-8D1E-44BC-05A423DD99B6}"/>
                  </a:ext>
                </a:extLst>
              </p:cNvPr>
              <p:cNvPicPr/>
              <p:nvPr/>
            </p:nvPicPr>
            <p:blipFill>
              <a:blip r:embed="rId41"/>
              <a:stretch>
                <a:fillRect/>
              </a:stretch>
            </p:blipFill>
            <p:spPr>
              <a:xfrm>
                <a:off x="2826861" y="4456463"/>
                <a:ext cx="509040" cy="50582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0777DC14-8D4A-C847-4661-42B43C836A0C}"/>
                  </a:ext>
                </a:extLst>
              </p14:cNvPr>
              <p14:cNvContentPartPr/>
              <p14:nvPr/>
            </p14:nvContentPartPr>
            <p14:xfrm>
              <a:off x="1669821" y="4515515"/>
              <a:ext cx="271440" cy="658800"/>
            </p14:xfrm>
          </p:contentPart>
        </mc:Choice>
        <mc:Fallback xmlns="">
          <p:pic>
            <p:nvPicPr>
              <p:cNvPr id="31" name="Ink 30">
                <a:extLst>
                  <a:ext uri="{FF2B5EF4-FFF2-40B4-BE49-F238E27FC236}">
                    <a16:creationId xmlns:a16="http://schemas.microsoft.com/office/drawing/2014/main" id="{0777DC14-8D4A-C847-4661-42B43C836A0C}"/>
                  </a:ext>
                </a:extLst>
              </p:cNvPr>
              <p:cNvPicPr/>
              <p:nvPr/>
            </p:nvPicPr>
            <p:blipFill>
              <a:blip r:embed="rId43"/>
              <a:stretch>
                <a:fillRect/>
              </a:stretch>
            </p:blipFill>
            <p:spPr>
              <a:xfrm>
                <a:off x="1654320" y="4500035"/>
                <a:ext cx="302081"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4389C665-B1D4-10C9-8806-1FFB4AA019F2}"/>
                  </a:ext>
                </a:extLst>
              </p14:cNvPr>
              <p14:cNvContentPartPr/>
              <p14:nvPr/>
            </p14:nvContentPartPr>
            <p14:xfrm>
              <a:off x="3892821" y="4202675"/>
              <a:ext cx="423000" cy="846000"/>
            </p14:xfrm>
          </p:contentPart>
        </mc:Choice>
        <mc:Fallback xmlns="">
          <p:pic>
            <p:nvPicPr>
              <p:cNvPr id="33" name="Ink 32">
                <a:extLst>
                  <a:ext uri="{FF2B5EF4-FFF2-40B4-BE49-F238E27FC236}">
                    <a16:creationId xmlns:a16="http://schemas.microsoft.com/office/drawing/2014/main" id="{4389C665-B1D4-10C9-8806-1FFB4AA019F2}"/>
                  </a:ext>
                </a:extLst>
              </p:cNvPr>
              <p:cNvPicPr/>
              <p:nvPr/>
            </p:nvPicPr>
            <p:blipFill>
              <a:blip r:embed="rId45"/>
              <a:stretch>
                <a:fillRect/>
              </a:stretch>
            </p:blipFill>
            <p:spPr>
              <a:xfrm>
                <a:off x="3877341" y="4187195"/>
                <a:ext cx="453600" cy="87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9577239C-D6BD-2E33-50EC-F2C58FE01CCC}"/>
                  </a:ext>
                </a:extLst>
              </p14:cNvPr>
              <p14:cNvContentPartPr/>
              <p14:nvPr/>
            </p14:nvContentPartPr>
            <p14:xfrm>
              <a:off x="4567101" y="4100795"/>
              <a:ext cx="313920" cy="2069280"/>
            </p14:xfrm>
          </p:contentPart>
        </mc:Choice>
        <mc:Fallback xmlns="">
          <p:pic>
            <p:nvPicPr>
              <p:cNvPr id="34" name="Ink 33">
                <a:extLst>
                  <a:ext uri="{FF2B5EF4-FFF2-40B4-BE49-F238E27FC236}">
                    <a16:creationId xmlns:a16="http://schemas.microsoft.com/office/drawing/2014/main" id="{9577239C-D6BD-2E33-50EC-F2C58FE01CCC}"/>
                  </a:ext>
                </a:extLst>
              </p:cNvPr>
              <p:cNvPicPr/>
              <p:nvPr/>
            </p:nvPicPr>
            <p:blipFill>
              <a:blip r:embed="rId47"/>
              <a:stretch>
                <a:fillRect/>
              </a:stretch>
            </p:blipFill>
            <p:spPr>
              <a:xfrm>
                <a:off x="4551621" y="4085312"/>
                <a:ext cx="344520" cy="209988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6" name="Ink 65">
                <a:extLst>
                  <a:ext uri="{FF2B5EF4-FFF2-40B4-BE49-F238E27FC236}">
                    <a16:creationId xmlns:a16="http://schemas.microsoft.com/office/drawing/2014/main" id="{44F16A0F-607F-E197-0A36-199C02766BF2}"/>
                  </a:ext>
                </a:extLst>
              </p14:cNvPr>
              <p14:cNvContentPartPr/>
              <p14:nvPr/>
            </p14:nvContentPartPr>
            <p14:xfrm>
              <a:off x="5068941" y="4852475"/>
              <a:ext cx="212040" cy="275040"/>
            </p14:xfrm>
          </p:contentPart>
        </mc:Choice>
        <mc:Fallback xmlns="">
          <p:pic>
            <p:nvPicPr>
              <p:cNvPr id="66" name="Ink 65">
                <a:extLst>
                  <a:ext uri="{FF2B5EF4-FFF2-40B4-BE49-F238E27FC236}">
                    <a16:creationId xmlns:a16="http://schemas.microsoft.com/office/drawing/2014/main" id="{44F16A0F-607F-E197-0A36-199C02766BF2}"/>
                  </a:ext>
                </a:extLst>
              </p:cNvPr>
              <p:cNvPicPr/>
              <p:nvPr/>
            </p:nvPicPr>
            <p:blipFill>
              <a:blip r:embed="rId49"/>
              <a:stretch>
                <a:fillRect/>
              </a:stretch>
            </p:blipFill>
            <p:spPr>
              <a:xfrm>
                <a:off x="5053461" y="4836975"/>
                <a:ext cx="242640" cy="305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9" name="Ink 68">
                <a:extLst>
                  <a:ext uri="{FF2B5EF4-FFF2-40B4-BE49-F238E27FC236}">
                    <a16:creationId xmlns:a16="http://schemas.microsoft.com/office/drawing/2014/main" id="{2F4DE7C2-A8E0-CFE5-FC94-0DC79A7896C1}"/>
                  </a:ext>
                </a:extLst>
              </p14:cNvPr>
              <p14:cNvContentPartPr/>
              <p14:nvPr/>
            </p14:nvContentPartPr>
            <p14:xfrm>
              <a:off x="5021781" y="4244795"/>
              <a:ext cx="204120" cy="271080"/>
            </p14:xfrm>
          </p:contentPart>
        </mc:Choice>
        <mc:Fallback xmlns="">
          <p:pic>
            <p:nvPicPr>
              <p:cNvPr id="69" name="Ink 68">
                <a:extLst>
                  <a:ext uri="{FF2B5EF4-FFF2-40B4-BE49-F238E27FC236}">
                    <a16:creationId xmlns:a16="http://schemas.microsoft.com/office/drawing/2014/main" id="{2F4DE7C2-A8E0-CFE5-FC94-0DC79A7896C1}"/>
                  </a:ext>
                </a:extLst>
              </p:cNvPr>
              <p:cNvPicPr/>
              <p:nvPr/>
            </p:nvPicPr>
            <p:blipFill>
              <a:blip r:embed="rId51"/>
              <a:stretch>
                <a:fillRect/>
              </a:stretch>
            </p:blipFill>
            <p:spPr>
              <a:xfrm>
                <a:off x="5006301" y="4229336"/>
                <a:ext cx="234720" cy="30163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E20DB5E5-E042-BDEF-2DF7-BB918B58AB7C}"/>
                  </a:ext>
                </a:extLst>
              </p14:cNvPr>
              <p14:cNvContentPartPr/>
              <p14:nvPr/>
            </p14:nvContentPartPr>
            <p14:xfrm>
              <a:off x="8016621" y="4766435"/>
              <a:ext cx="235440" cy="110160"/>
            </p14:xfrm>
          </p:contentPart>
        </mc:Choice>
        <mc:Fallback xmlns="">
          <p:pic>
            <p:nvPicPr>
              <p:cNvPr id="98" name="Ink 97">
                <a:extLst>
                  <a:ext uri="{FF2B5EF4-FFF2-40B4-BE49-F238E27FC236}">
                    <a16:creationId xmlns:a16="http://schemas.microsoft.com/office/drawing/2014/main" id="{E20DB5E5-E042-BDEF-2DF7-BB918B58AB7C}"/>
                  </a:ext>
                </a:extLst>
              </p:cNvPr>
              <p:cNvPicPr/>
              <p:nvPr/>
            </p:nvPicPr>
            <p:blipFill>
              <a:blip r:embed="rId53"/>
              <a:stretch>
                <a:fillRect/>
              </a:stretch>
            </p:blipFill>
            <p:spPr>
              <a:xfrm>
                <a:off x="8001141" y="4750955"/>
                <a:ext cx="2660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7D437F36-A132-5D29-D284-44757F74D4FF}"/>
                  </a:ext>
                </a:extLst>
              </p14:cNvPr>
              <p14:cNvContentPartPr/>
              <p14:nvPr/>
            </p14:nvContentPartPr>
            <p14:xfrm>
              <a:off x="5154981" y="5464115"/>
              <a:ext cx="204120" cy="298440"/>
            </p14:xfrm>
          </p:contentPart>
        </mc:Choice>
        <mc:Fallback xmlns="">
          <p:pic>
            <p:nvPicPr>
              <p:cNvPr id="100" name="Ink 99">
                <a:extLst>
                  <a:ext uri="{FF2B5EF4-FFF2-40B4-BE49-F238E27FC236}">
                    <a16:creationId xmlns:a16="http://schemas.microsoft.com/office/drawing/2014/main" id="{7D437F36-A132-5D29-D284-44757F74D4FF}"/>
                  </a:ext>
                </a:extLst>
              </p:cNvPr>
              <p:cNvPicPr/>
              <p:nvPr/>
            </p:nvPicPr>
            <p:blipFill>
              <a:blip r:embed="rId55"/>
              <a:stretch>
                <a:fillRect/>
              </a:stretch>
            </p:blipFill>
            <p:spPr>
              <a:xfrm>
                <a:off x="5139501" y="5448635"/>
                <a:ext cx="23472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3" name="Ink 102">
                <a:extLst>
                  <a:ext uri="{FF2B5EF4-FFF2-40B4-BE49-F238E27FC236}">
                    <a16:creationId xmlns:a16="http://schemas.microsoft.com/office/drawing/2014/main" id="{D43B4829-1DD6-20FA-1DEF-572ED23273A5}"/>
                  </a:ext>
                </a:extLst>
              </p14:cNvPr>
              <p14:cNvContentPartPr/>
              <p14:nvPr/>
            </p14:nvContentPartPr>
            <p14:xfrm>
              <a:off x="8737701" y="4516235"/>
              <a:ext cx="219960" cy="482040"/>
            </p14:xfrm>
          </p:contentPart>
        </mc:Choice>
        <mc:Fallback xmlns="">
          <p:pic>
            <p:nvPicPr>
              <p:cNvPr id="103" name="Ink 102">
                <a:extLst>
                  <a:ext uri="{FF2B5EF4-FFF2-40B4-BE49-F238E27FC236}">
                    <a16:creationId xmlns:a16="http://schemas.microsoft.com/office/drawing/2014/main" id="{D43B4829-1DD6-20FA-1DEF-572ED23273A5}"/>
                  </a:ext>
                </a:extLst>
              </p:cNvPr>
              <p:cNvPicPr/>
              <p:nvPr/>
            </p:nvPicPr>
            <p:blipFill>
              <a:blip r:embed="rId57"/>
              <a:stretch>
                <a:fillRect/>
              </a:stretch>
            </p:blipFill>
            <p:spPr>
              <a:xfrm>
                <a:off x="8722196" y="4500755"/>
                <a:ext cx="25061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4" name="Ink 103">
                <a:extLst>
                  <a:ext uri="{FF2B5EF4-FFF2-40B4-BE49-F238E27FC236}">
                    <a16:creationId xmlns:a16="http://schemas.microsoft.com/office/drawing/2014/main" id="{0346BA1B-1EDE-E01B-9889-D238EFEA00CA}"/>
                  </a:ext>
                </a:extLst>
              </p14:cNvPr>
              <p14:cNvContentPartPr/>
              <p14:nvPr/>
            </p14:nvContentPartPr>
            <p14:xfrm>
              <a:off x="9059181" y="4632155"/>
              <a:ext cx="23760" cy="200880"/>
            </p14:xfrm>
          </p:contentPart>
        </mc:Choice>
        <mc:Fallback xmlns="">
          <p:pic>
            <p:nvPicPr>
              <p:cNvPr id="104" name="Ink 103">
                <a:extLst>
                  <a:ext uri="{FF2B5EF4-FFF2-40B4-BE49-F238E27FC236}">
                    <a16:creationId xmlns:a16="http://schemas.microsoft.com/office/drawing/2014/main" id="{0346BA1B-1EDE-E01B-9889-D238EFEA00CA}"/>
                  </a:ext>
                </a:extLst>
              </p:cNvPr>
              <p:cNvPicPr/>
              <p:nvPr/>
            </p:nvPicPr>
            <p:blipFill>
              <a:blip r:embed="rId59"/>
              <a:stretch>
                <a:fillRect/>
              </a:stretch>
            </p:blipFill>
            <p:spPr>
              <a:xfrm>
                <a:off x="9043932" y="4616647"/>
                <a:ext cx="53903" cy="23153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2" name="Ink 111">
                <a:extLst>
                  <a:ext uri="{FF2B5EF4-FFF2-40B4-BE49-F238E27FC236}">
                    <a16:creationId xmlns:a16="http://schemas.microsoft.com/office/drawing/2014/main" id="{21C6BAB0-4FDF-FA13-9834-9B5C91A9ECEF}"/>
                  </a:ext>
                </a:extLst>
              </p14:cNvPr>
              <p14:cNvContentPartPr/>
              <p14:nvPr/>
            </p14:nvContentPartPr>
            <p14:xfrm>
              <a:off x="8486781" y="4234355"/>
              <a:ext cx="227880" cy="1144080"/>
            </p14:xfrm>
          </p:contentPart>
        </mc:Choice>
        <mc:Fallback xmlns="">
          <p:pic>
            <p:nvPicPr>
              <p:cNvPr id="112" name="Ink 111">
                <a:extLst>
                  <a:ext uri="{FF2B5EF4-FFF2-40B4-BE49-F238E27FC236}">
                    <a16:creationId xmlns:a16="http://schemas.microsoft.com/office/drawing/2014/main" id="{21C6BAB0-4FDF-FA13-9834-9B5C91A9ECEF}"/>
                  </a:ext>
                </a:extLst>
              </p:cNvPr>
              <p:cNvPicPr/>
              <p:nvPr/>
            </p:nvPicPr>
            <p:blipFill>
              <a:blip r:embed="rId61"/>
              <a:stretch>
                <a:fillRect/>
              </a:stretch>
            </p:blipFill>
            <p:spPr>
              <a:xfrm>
                <a:off x="8471277" y="4218875"/>
                <a:ext cx="258528"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F627D2F3-F0ED-4644-0C05-7689D823DF15}"/>
                  </a:ext>
                </a:extLst>
              </p14:cNvPr>
              <p14:cNvContentPartPr/>
              <p14:nvPr/>
            </p14:nvContentPartPr>
            <p14:xfrm>
              <a:off x="10093821" y="4124555"/>
              <a:ext cx="728640" cy="1081440"/>
            </p14:xfrm>
          </p:contentPart>
        </mc:Choice>
        <mc:Fallback xmlns="">
          <p:pic>
            <p:nvPicPr>
              <p:cNvPr id="114" name="Ink 113">
                <a:extLst>
                  <a:ext uri="{FF2B5EF4-FFF2-40B4-BE49-F238E27FC236}">
                    <a16:creationId xmlns:a16="http://schemas.microsoft.com/office/drawing/2014/main" id="{F627D2F3-F0ED-4644-0C05-7689D823DF15}"/>
                  </a:ext>
                </a:extLst>
              </p:cNvPr>
              <p:cNvPicPr/>
              <p:nvPr/>
            </p:nvPicPr>
            <p:blipFill>
              <a:blip r:embed="rId63"/>
              <a:stretch>
                <a:fillRect/>
              </a:stretch>
            </p:blipFill>
            <p:spPr>
              <a:xfrm>
                <a:off x="10078341" y="4109075"/>
                <a:ext cx="759240" cy="1112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5" name="Ink 114">
                <a:extLst>
                  <a:ext uri="{FF2B5EF4-FFF2-40B4-BE49-F238E27FC236}">
                    <a16:creationId xmlns:a16="http://schemas.microsoft.com/office/drawing/2014/main" id="{BD1BFE8E-151D-51A3-11D7-97382DB57F82}"/>
                  </a:ext>
                </a:extLst>
              </p14:cNvPr>
              <p14:cNvContentPartPr/>
              <p14:nvPr/>
            </p14:nvContentPartPr>
            <p14:xfrm>
              <a:off x="9388581" y="4516235"/>
              <a:ext cx="384480" cy="469800"/>
            </p14:xfrm>
          </p:contentPart>
        </mc:Choice>
        <mc:Fallback xmlns="">
          <p:pic>
            <p:nvPicPr>
              <p:cNvPr id="115" name="Ink 114">
                <a:extLst>
                  <a:ext uri="{FF2B5EF4-FFF2-40B4-BE49-F238E27FC236}">
                    <a16:creationId xmlns:a16="http://schemas.microsoft.com/office/drawing/2014/main" id="{BD1BFE8E-151D-51A3-11D7-97382DB57F82}"/>
                  </a:ext>
                </a:extLst>
              </p:cNvPr>
              <p:cNvPicPr/>
              <p:nvPr/>
            </p:nvPicPr>
            <p:blipFill>
              <a:blip r:embed="rId65"/>
              <a:stretch>
                <a:fillRect/>
              </a:stretch>
            </p:blipFill>
            <p:spPr>
              <a:xfrm>
                <a:off x="9373101" y="4500755"/>
                <a:ext cx="41508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3" name="Ink 192">
                <a:extLst>
                  <a:ext uri="{FF2B5EF4-FFF2-40B4-BE49-F238E27FC236}">
                    <a16:creationId xmlns:a16="http://schemas.microsoft.com/office/drawing/2014/main" id="{1D9C70D9-7E18-E6DB-EFC8-3E457DB2731E}"/>
                  </a:ext>
                </a:extLst>
              </p14:cNvPr>
              <p14:cNvContentPartPr/>
              <p14:nvPr/>
            </p14:nvContentPartPr>
            <p14:xfrm>
              <a:off x="6934821" y="5432795"/>
              <a:ext cx="204120" cy="266760"/>
            </p14:xfrm>
          </p:contentPart>
        </mc:Choice>
        <mc:Fallback xmlns="">
          <p:pic>
            <p:nvPicPr>
              <p:cNvPr id="193" name="Ink 192">
                <a:extLst>
                  <a:ext uri="{FF2B5EF4-FFF2-40B4-BE49-F238E27FC236}">
                    <a16:creationId xmlns:a16="http://schemas.microsoft.com/office/drawing/2014/main" id="{1D9C70D9-7E18-E6DB-EFC8-3E457DB2731E}"/>
                  </a:ext>
                </a:extLst>
              </p:cNvPr>
              <p:cNvPicPr/>
              <p:nvPr/>
            </p:nvPicPr>
            <p:blipFill>
              <a:blip r:embed="rId67"/>
              <a:stretch>
                <a:fillRect/>
              </a:stretch>
            </p:blipFill>
            <p:spPr>
              <a:xfrm>
                <a:off x="6919341" y="5417336"/>
                <a:ext cx="234720" cy="29731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4" name="Ink 193">
                <a:extLst>
                  <a:ext uri="{FF2B5EF4-FFF2-40B4-BE49-F238E27FC236}">
                    <a16:creationId xmlns:a16="http://schemas.microsoft.com/office/drawing/2014/main" id="{36BA0C6F-6768-3C24-0D7C-7E7AFD2C046B}"/>
                  </a:ext>
                </a:extLst>
              </p14:cNvPr>
              <p14:cNvContentPartPr/>
              <p14:nvPr/>
            </p14:nvContentPartPr>
            <p14:xfrm>
              <a:off x="6127341" y="5534675"/>
              <a:ext cx="196200" cy="235440"/>
            </p14:xfrm>
          </p:contentPart>
        </mc:Choice>
        <mc:Fallback xmlns="">
          <p:pic>
            <p:nvPicPr>
              <p:cNvPr id="194" name="Ink 193">
                <a:extLst>
                  <a:ext uri="{FF2B5EF4-FFF2-40B4-BE49-F238E27FC236}">
                    <a16:creationId xmlns:a16="http://schemas.microsoft.com/office/drawing/2014/main" id="{36BA0C6F-6768-3C24-0D7C-7E7AFD2C046B}"/>
                  </a:ext>
                </a:extLst>
              </p:cNvPr>
              <p:cNvPicPr/>
              <p:nvPr/>
            </p:nvPicPr>
            <p:blipFill>
              <a:blip r:embed="rId69"/>
              <a:stretch>
                <a:fillRect/>
              </a:stretch>
            </p:blipFill>
            <p:spPr>
              <a:xfrm>
                <a:off x="6111861" y="5519219"/>
                <a:ext cx="226800" cy="26599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7" name="Ink 196">
                <a:extLst>
                  <a:ext uri="{FF2B5EF4-FFF2-40B4-BE49-F238E27FC236}">
                    <a16:creationId xmlns:a16="http://schemas.microsoft.com/office/drawing/2014/main" id="{451D2289-E32E-C0B5-F93E-59CCD0A7FA4B}"/>
                  </a:ext>
                </a:extLst>
              </p14:cNvPr>
              <p14:cNvContentPartPr/>
              <p14:nvPr/>
            </p14:nvContentPartPr>
            <p14:xfrm>
              <a:off x="6793701" y="4766435"/>
              <a:ext cx="196200" cy="219960"/>
            </p14:xfrm>
          </p:contentPart>
        </mc:Choice>
        <mc:Fallback xmlns="">
          <p:pic>
            <p:nvPicPr>
              <p:cNvPr id="197" name="Ink 196">
                <a:extLst>
                  <a:ext uri="{FF2B5EF4-FFF2-40B4-BE49-F238E27FC236}">
                    <a16:creationId xmlns:a16="http://schemas.microsoft.com/office/drawing/2014/main" id="{451D2289-E32E-C0B5-F93E-59CCD0A7FA4B}"/>
                  </a:ext>
                </a:extLst>
              </p:cNvPr>
              <p:cNvPicPr/>
              <p:nvPr/>
            </p:nvPicPr>
            <p:blipFill>
              <a:blip r:embed="rId71"/>
              <a:stretch>
                <a:fillRect/>
              </a:stretch>
            </p:blipFill>
            <p:spPr>
              <a:xfrm>
                <a:off x="6778221" y="4750955"/>
                <a:ext cx="2268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8" name="Ink 197">
                <a:extLst>
                  <a:ext uri="{FF2B5EF4-FFF2-40B4-BE49-F238E27FC236}">
                    <a16:creationId xmlns:a16="http://schemas.microsoft.com/office/drawing/2014/main" id="{899AA07D-4406-9F53-EFBD-3297BEA58CE9}"/>
                  </a:ext>
                </a:extLst>
              </p14:cNvPr>
              <p14:cNvContentPartPr/>
              <p14:nvPr/>
            </p14:nvContentPartPr>
            <p14:xfrm>
              <a:off x="6001701" y="4809995"/>
              <a:ext cx="188640" cy="215640"/>
            </p14:xfrm>
          </p:contentPart>
        </mc:Choice>
        <mc:Fallback xmlns="">
          <p:pic>
            <p:nvPicPr>
              <p:cNvPr id="198" name="Ink 197">
                <a:extLst>
                  <a:ext uri="{FF2B5EF4-FFF2-40B4-BE49-F238E27FC236}">
                    <a16:creationId xmlns:a16="http://schemas.microsoft.com/office/drawing/2014/main" id="{899AA07D-4406-9F53-EFBD-3297BEA58CE9}"/>
                  </a:ext>
                </a:extLst>
              </p:cNvPr>
              <p:cNvPicPr/>
              <p:nvPr/>
            </p:nvPicPr>
            <p:blipFill>
              <a:blip r:embed="rId73"/>
              <a:stretch>
                <a:fillRect/>
              </a:stretch>
            </p:blipFill>
            <p:spPr>
              <a:xfrm>
                <a:off x="5986191" y="4794515"/>
                <a:ext cx="219299"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99" name="Ink 198">
                <a:extLst>
                  <a:ext uri="{FF2B5EF4-FFF2-40B4-BE49-F238E27FC236}">
                    <a16:creationId xmlns:a16="http://schemas.microsoft.com/office/drawing/2014/main" id="{6187A113-8FAD-E8C0-4CF6-BDC5EA700A3F}"/>
                  </a:ext>
                </a:extLst>
              </p14:cNvPr>
              <p14:cNvContentPartPr/>
              <p14:nvPr/>
            </p14:nvContentPartPr>
            <p14:xfrm>
              <a:off x="6754461" y="4170635"/>
              <a:ext cx="149400" cy="243360"/>
            </p14:xfrm>
          </p:contentPart>
        </mc:Choice>
        <mc:Fallback xmlns="">
          <p:pic>
            <p:nvPicPr>
              <p:cNvPr id="199" name="Ink 198">
                <a:extLst>
                  <a:ext uri="{FF2B5EF4-FFF2-40B4-BE49-F238E27FC236}">
                    <a16:creationId xmlns:a16="http://schemas.microsoft.com/office/drawing/2014/main" id="{6187A113-8FAD-E8C0-4CF6-BDC5EA700A3F}"/>
                  </a:ext>
                </a:extLst>
              </p:cNvPr>
              <p:cNvPicPr/>
              <p:nvPr/>
            </p:nvPicPr>
            <p:blipFill>
              <a:blip r:embed="rId75"/>
              <a:stretch>
                <a:fillRect/>
              </a:stretch>
            </p:blipFill>
            <p:spPr>
              <a:xfrm>
                <a:off x="6738981" y="4155155"/>
                <a:ext cx="1800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0" name="Ink 199">
                <a:extLst>
                  <a:ext uri="{FF2B5EF4-FFF2-40B4-BE49-F238E27FC236}">
                    <a16:creationId xmlns:a16="http://schemas.microsoft.com/office/drawing/2014/main" id="{DAFFFC22-2BF4-A76D-947D-2116E7B01C1A}"/>
                  </a:ext>
                </a:extLst>
              </p14:cNvPr>
              <p14:cNvContentPartPr/>
              <p14:nvPr/>
            </p14:nvContentPartPr>
            <p14:xfrm>
              <a:off x="5970381" y="4249115"/>
              <a:ext cx="149400" cy="219960"/>
            </p14:xfrm>
          </p:contentPart>
        </mc:Choice>
        <mc:Fallback xmlns="">
          <p:pic>
            <p:nvPicPr>
              <p:cNvPr id="200" name="Ink 199">
                <a:extLst>
                  <a:ext uri="{FF2B5EF4-FFF2-40B4-BE49-F238E27FC236}">
                    <a16:creationId xmlns:a16="http://schemas.microsoft.com/office/drawing/2014/main" id="{DAFFFC22-2BF4-A76D-947D-2116E7B01C1A}"/>
                  </a:ext>
                </a:extLst>
              </p:cNvPr>
              <p:cNvPicPr/>
              <p:nvPr/>
            </p:nvPicPr>
            <p:blipFill>
              <a:blip r:embed="rId77"/>
              <a:stretch>
                <a:fillRect/>
              </a:stretch>
            </p:blipFill>
            <p:spPr>
              <a:xfrm>
                <a:off x="5954864" y="4233635"/>
                <a:ext cx="180074"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1" name="Ink 200">
                <a:extLst>
                  <a:ext uri="{FF2B5EF4-FFF2-40B4-BE49-F238E27FC236}">
                    <a16:creationId xmlns:a16="http://schemas.microsoft.com/office/drawing/2014/main" id="{47C4A985-A114-B686-ED7A-739501E38858}"/>
                  </a:ext>
                </a:extLst>
              </p14:cNvPr>
              <p14:cNvContentPartPr/>
              <p14:nvPr/>
            </p14:nvContentPartPr>
            <p14:xfrm>
              <a:off x="5343261" y="4437035"/>
              <a:ext cx="157320" cy="219960"/>
            </p14:xfrm>
          </p:contentPart>
        </mc:Choice>
        <mc:Fallback xmlns="">
          <p:pic>
            <p:nvPicPr>
              <p:cNvPr id="201" name="Ink 200">
                <a:extLst>
                  <a:ext uri="{FF2B5EF4-FFF2-40B4-BE49-F238E27FC236}">
                    <a16:creationId xmlns:a16="http://schemas.microsoft.com/office/drawing/2014/main" id="{47C4A985-A114-B686-ED7A-739501E38858}"/>
                  </a:ext>
                </a:extLst>
              </p:cNvPr>
              <p:cNvPicPr/>
              <p:nvPr/>
            </p:nvPicPr>
            <p:blipFill>
              <a:blip r:embed="rId79"/>
              <a:stretch>
                <a:fillRect/>
              </a:stretch>
            </p:blipFill>
            <p:spPr>
              <a:xfrm>
                <a:off x="5327781" y="4421555"/>
                <a:ext cx="1879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2" name="Ink 201">
                <a:extLst>
                  <a:ext uri="{FF2B5EF4-FFF2-40B4-BE49-F238E27FC236}">
                    <a16:creationId xmlns:a16="http://schemas.microsoft.com/office/drawing/2014/main" id="{E39C16F6-1B97-22C0-328A-D9FD929B8C18}"/>
                  </a:ext>
                </a:extLst>
              </p14:cNvPr>
              <p14:cNvContentPartPr/>
              <p14:nvPr/>
            </p14:nvContentPartPr>
            <p14:xfrm>
              <a:off x="7404981" y="3913595"/>
              <a:ext cx="267120" cy="1825200"/>
            </p14:xfrm>
          </p:contentPart>
        </mc:Choice>
        <mc:Fallback xmlns="">
          <p:pic>
            <p:nvPicPr>
              <p:cNvPr id="202" name="Ink 201">
                <a:extLst>
                  <a:ext uri="{FF2B5EF4-FFF2-40B4-BE49-F238E27FC236}">
                    <a16:creationId xmlns:a16="http://schemas.microsoft.com/office/drawing/2014/main" id="{E39C16F6-1B97-22C0-328A-D9FD929B8C18}"/>
                  </a:ext>
                </a:extLst>
              </p:cNvPr>
              <p:cNvPicPr/>
              <p:nvPr/>
            </p:nvPicPr>
            <p:blipFill>
              <a:blip r:embed="rId81"/>
              <a:stretch>
                <a:fillRect/>
              </a:stretch>
            </p:blipFill>
            <p:spPr>
              <a:xfrm>
                <a:off x="7389501" y="3898115"/>
                <a:ext cx="297720" cy="1855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7" name="Ink 206">
                <a:extLst>
                  <a:ext uri="{FF2B5EF4-FFF2-40B4-BE49-F238E27FC236}">
                    <a16:creationId xmlns:a16="http://schemas.microsoft.com/office/drawing/2014/main" id="{9D1A5BF1-4BB8-6F62-6FDA-73B3FE45327D}"/>
                  </a:ext>
                </a:extLst>
              </p14:cNvPr>
              <p14:cNvContentPartPr/>
              <p14:nvPr/>
            </p14:nvContentPartPr>
            <p14:xfrm>
              <a:off x="5343261" y="4924115"/>
              <a:ext cx="306000" cy="995040"/>
            </p14:xfrm>
          </p:contentPart>
        </mc:Choice>
        <mc:Fallback xmlns="">
          <p:pic>
            <p:nvPicPr>
              <p:cNvPr id="207" name="Ink 206">
                <a:extLst>
                  <a:ext uri="{FF2B5EF4-FFF2-40B4-BE49-F238E27FC236}">
                    <a16:creationId xmlns:a16="http://schemas.microsoft.com/office/drawing/2014/main" id="{9D1A5BF1-4BB8-6F62-6FDA-73B3FE45327D}"/>
                  </a:ext>
                </a:extLst>
              </p:cNvPr>
              <p:cNvPicPr/>
              <p:nvPr/>
            </p:nvPicPr>
            <p:blipFill>
              <a:blip r:embed="rId83"/>
              <a:stretch>
                <a:fillRect/>
              </a:stretch>
            </p:blipFill>
            <p:spPr>
              <a:xfrm>
                <a:off x="5327799" y="4908641"/>
                <a:ext cx="336564" cy="102562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2" name="Ink 211">
                <a:extLst>
                  <a:ext uri="{FF2B5EF4-FFF2-40B4-BE49-F238E27FC236}">
                    <a16:creationId xmlns:a16="http://schemas.microsoft.com/office/drawing/2014/main" id="{A0BB7620-C6CC-64C0-CB93-0B6D0AA2DB8D}"/>
                  </a:ext>
                </a:extLst>
              </p14:cNvPr>
              <p14:cNvContentPartPr/>
              <p14:nvPr/>
            </p14:nvContentPartPr>
            <p14:xfrm>
              <a:off x="6958221" y="4327235"/>
              <a:ext cx="204120" cy="227880"/>
            </p14:xfrm>
          </p:contentPart>
        </mc:Choice>
        <mc:Fallback xmlns="">
          <p:pic>
            <p:nvPicPr>
              <p:cNvPr id="212" name="Ink 211">
                <a:extLst>
                  <a:ext uri="{FF2B5EF4-FFF2-40B4-BE49-F238E27FC236}">
                    <a16:creationId xmlns:a16="http://schemas.microsoft.com/office/drawing/2014/main" id="{A0BB7620-C6CC-64C0-CB93-0B6D0AA2DB8D}"/>
                  </a:ext>
                </a:extLst>
              </p:cNvPr>
              <p:cNvPicPr/>
              <p:nvPr/>
            </p:nvPicPr>
            <p:blipFill>
              <a:blip r:embed="rId85"/>
              <a:stretch>
                <a:fillRect/>
              </a:stretch>
            </p:blipFill>
            <p:spPr>
              <a:xfrm>
                <a:off x="6942768" y="4311731"/>
                <a:ext cx="234666" cy="25852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13" name="Ink 212">
                <a:extLst>
                  <a:ext uri="{FF2B5EF4-FFF2-40B4-BE49-F238E27FC236}">
                    <a16:creationId xmlns:a16="http://schemas.microsoft.com/office/drawing/2014/main" id="{D670A4F1-0A46-4014-861D-19BEDCE39062}"/>
                  </a:ext>
                </a:extLst>
              </p14:cNvPr>
              <p14:cNvContentPartPr/>
              <p14:nvPr/>
            </p14:nvContentPartPr>
            <p14:xfrm>
              <a:off x="6221301" y="4383035"/>
              <a:ext cx="204120" cy="179640"/>
            </p14:xfrm>
          </p:contentPart>
        </mc:Choice>
        <mc:Fallback xmlns="">
          <p:pic>
            <p:nvPicPr>
              <p:cNvPr id="213" name="Ink 212">
                <a:extLst>
                  <a:ext uri="{FF2B5EF4-FFF2-40B4-BE49-F238E27FC236}">
                    <a16:creationId xmlns:a16="http://schemas.microsoft.com/office/drawing/2014/main" id="{D670A4F1-0A46-4014-861D-19BEDCE39062}"/>
                  </a:ext>
                </a:extLst>
              </p:cNvPr>
              <p:cNvPicPr/>
              <p:nvPr/>
            </p:nvPicPr>
            <p:blipFill>
              <a:blip r:embed="rId87"/>
              <a:stretch>
                <a:fillRect/>
              </a:stretch>
            </p:blipFill>
            <p:spPr>
              <a:xfrm>
                <a:off x="6205848" y="4367555"/>
                <a:ext cx="234666"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16" name="Ink 215">
                <a:extLst>
                  <a:ext uri="{FF2B5EF4-FFF2-40B4-BE49-F238E27FC236}">
                    <a16:creationId xmlns:a16="http://schemas.microsoft.com/office/drawing/2014/main" id="{81F83502-FEE9-6A90-B1E2-6A6982F46EBD}"/>
                  </a:ext>
                </a:extLst>
              </p14:cNvPr>
              <p14:cNvContentPartPr/>
              <p14:nvPr/>
            </p14:nvContentPartPr>
            <p14:xfrm>
              <a:off x="6236781" y="4970195"/>
              <a:ext cx="274680" cy="211320"/>
            </p14:xfrm>
          </p:contentPart>
        </mc:Choice>
        <mc:Fallback xmlns="">
          <p:pic>
            <p:nvPicPr>
              <p:cNvPr id="216" name="Ink 215">
                <a:extLst>
                  <a:ext uri="{FF2B5EF4-FFF2-40B4-BE49-F238E27FC236}">
                    <a16:creationId xmlns:a16="http://schemas.microsoft.com/office/drawing/2014/main" id="{81F83502-FEE9-6A90-B1E2-6A6982F46EBD}"/>
                  </a:ext>
                </a:extLst>
              </p:cNvPr>
              <p:cNvPicPr/>
              <p:nvPr/>
            </p:nvPicPr>
            <p:blipFill>
              <a:blip r:embed="rId89"/>
              <a:stretch>
                <a:fillRect/>
              </a:stretch>
            </p:blipFill>
            <p:spPr>
              <a:xfrm>
                <a:off x="6221301" y="4954689"/>
                <a:ext cx="305280" cy="24197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23" name="Ink 222">
                <a:extLst>
                  <a:ext uri="{FF2B5EF4-FFF2-40B4-BE49-F238E27FC236}">
                    <a16:creationId xmlns:a16="http://schemas.microsoft.com/office/drawing/2014/main" id="{8B602108-779D-3712-00B5-0774EA93FE71}"/>
                  </a:ext>
                </a:extLst>
              </p14:cNvPr>
              <p14:cNvContentPartPr/>
              <p14:nvPr/>
            </p14:nvContentPartPr>
            <p14:xfrm>
              <a:off x="7141821" y="5746355"/>
              <a:ext cx="200520" cy="251280"/>
            </p14:xfrm>
          </p:contentPart>
        </mc:Choice>
        <mc:Fallback xmlns="">
          <p:pic>
            <p:nvPicPr>
              <p:cNvPr id="223" name="Ink 222">
                <a:extLst>
                  <a:ext uri="{FF2B5EF4-FFF2-40B4-BE49-F238E27FC236}">
                    <a16:creationId xmlns:a16="http://schemas.microsoft.com/office/drawing/2014/main" id="{8B602108-779D-3712-00B5-0774EA93FE71}"/>
                  </a:ext>
                </a:extLst>
              </p:cNvPr>
              <p:cNvPicPr/>
              <p:nvPr/>
            </p:nvPicPr>
            <p:blipFill>
              <a:blip r:embed="rId91"/>
              <a:stretch>
                <a:fillRect/>
              </a:stretch>
            </p:blipFill>
            <p:spPr>
              <a:xfrm>
                <a:off x="7126341" y="5730875"/>
                <a:ext cx="2311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24" name="Ink 223">
                <a:extLst>
                  <a:ext uri="{FF2B5EF4-FFF2-40B4-BE49-F238E27FC236}">
                    <a16:creationId xmlns:a16="http://schemas.microsoft.com/office/drawing/2014/main" id="{170BBF65-AD54-631C-3EE7-F5A3BD2B63E6}"/>
                  </a:ext>
                </a:extLst>
              </p14:cNvPr>
              <p14:cNvContentPartPr/>
              <p14:nvPr/>
            </p14:nvContentPartPr>
            <p14:xfrm>
              <a:off x="6354501" y="5722955"/>
              <a:ext cx="306000" cy="196200"/>
            </p14:xfrm>
          </p:contentPart>
        </mc:Choice>
        <mc:Fallback xmlns="">
          <p:pic>
            <p:nvPicPr>
              <p:cNvPr id="224" name="Ink 223">
                <a:extLst>
                  <a:ext uri="{FF2B5EF4-FFF2-40B4-BE49-F238E27FC236}">
                    <a16:creationId xmlns:a16="http://schemas.microsoft.com/office/drawing/2014/main" id="{170BBF65-AD54-631C-3EE7-F5A3BD2B63E6}"/>
                  </a:ext>
                </a:extLst>
              </p:cNvPr>
              <p:cNvPicPr/>
              <p:nvPr/>
            </p:nvPicPr>
            <p:blipFill>
              <a:blip r:embed="rId93"/>
              <a:stretch>
                <a:fillRect/>
              </a:stretch>
            </p:blipFill>
            <p:spPr>
              <a:xfrm>
                <a:off x="6339021" y="5707503"/>
                <a:ext cx="336600" cy="22674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25" name="Ink 224">
                <a:extLst>
                  <a:ext uri="{FF2B5EF4-FFF2-40B4-BE49-F238E27FC236}">
                    <a16:creationId xmlns:a16="http://schemas.microsoft.com/office/drawing/2014/main" id="{75296BE1-EDC6-B729-1048-C0FBD22D9CAE}"/>
                  </a:ext>
                </a:extLst>
              </p14:cNvPr>
              <p14:cNvContentPartPr/>
              <p14:nvPr/>
            </p14:nvContentPartPr>
            <p14:xfrm>
              <a:off x="7075581" y="4946795"/>
              <a:ext cx="235800" cy="188640"/>
            </p14:xfrm>
          </p:contentPart>
        </mc:Choice>
        <mc:Fallback xmlns="">
          <p:pic>
            <p:nvPicPr>
              <p:cNvPr id="225" name="Ink 224">
                <a:extLst>
                  <a:ext uri="{FF2B5EF4-FFF2-40B4-BE49-F238E27FC236}">
                    <a16:creationId xmlns:a16="http://schemas.microsoft.com/office/drawing/2014/main" id="{75296BE1-EDC6-B729-1048-C0FBD22D9CAE}"/>
                  </a:ext>
                </a:extLst>
              </p:cNvPr>
              <p:cNvPicPr/>
              <p:nvPr/>
            </p:nvPicPr>
            <p:blipFill>
              <a:blip r:embed="rId95"/>
              <a:stretch>
                <a:fillRect/>
              </a:stretch>
            </p:blipFill>
            <p:spPr>
              <a:xfrm>
                <a:off x="7060077" y="4931315"/>
                <a:ext cx="266447"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 name="Ink 21">
                <a:extLst>
                  <a:ext uri="{FF2B5EF4-FFF2-40B4-BE49-F238E27FC236}">
                    <a16:creationId xmlns:a16="http://schemas.microsoft.com/office/drawing/2014/main" id="{6493AADC-F055-D243-E7CF-8606CAC38B79}"/>
                  </a:ext>
                </a:extLst>
              </p14:cNvPr>
              <p14:cNvContentPartPr/>
              <p14:nvPr/>
            </p14:nvContentPartPr>
            <p14:xfrm>
              <a:off x="2732541" y="2634198"/>
              <a:ext cx="455040" cy="478440"/>
            </p14:xfrm>
          </p:contentPart>
        </mc:Choice>
        <mc:Fallback xmlns="">
          <p:pic>
            <p:nvPicPr>
              <p:cNvPr id="22" name="Ink 21">
                <a:extLst>
                  <a:ext uri="{FF2B5EF4-FFF2-40B4-BE49-F238E27FC236}">
                    <a16:creationId xmlns:a16="http://schemas.microsoft.com/office/drawing/2014/main" id="{6493AADC-F055-D243-E7CF-8606CAC38B79}"/>
                  </a:ext>
                </a:extLst>
              </p:cNvPr>
              <p:cNvPicPr/>
              <p:nvPr/>
            </p:nvPicPr>
            <p:blipFill>
              <a:blip r:embed="rId97"/>
              <a:stretch>
                <a:fillRect/>
              </a:stretch>
            </p:blipFill>
            <p:spPr>
              <a:xfrm>
                <a:off x="2717061" y="2618718"/>
                <a:ext cx="48564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6" name="Ink 25">
                <a:extLst>
                  <a:ext uri="{FF2B5EF4-FFF2-40B4-BE49-F238E27FC236}">
                    <a16:creationId xmlns:a16="http://schemas.microsoft.com/office/drawing/2014/main" id="{4D419C78-0D37-946B-F224-D0D9531D5AF7}"/>
                  </a:ext>
                </a:extLst>
              </p14:cNvPr>
              <p14:cNvContentPartPr/>
              <p14:nvPr/>
            </p14:nvContentPartPr>
            <p14:xfrm>
              <a:off x="5923221" y="415518"/>
              <a:ext cx="431640" cy="368640"/>
            </p14:xfrm>
          </p:contentPart>
        </mc:Choice>
        <mc:Fallback xmlns="">
          <p:pic>
            <p:nvPicPr>
              <p:cNvPr id="26" name="Ink 25">
                <a:extLst>
                  <a:ext uri="{FF2B5EF4-FFF2-40B4-BE49-F238E27FC236}">
                    <a16:creationId xmlns:a16="http://schemas.microsoft.com/office/drawing/2014/main" id="{4D419C78-0D37-946B-F224-D0D9531D5AF7}"/>
                  </a:ext>
                </a:extLst>
              </p:cNvPr>
              <p:cNvPicPr/>
              <p:nvPr/>
            </p:nvPicPr>
            <p:blipFill>
              <a:blip r:embed="rId99"/>
              <a:stretch>
                <a:fillRect/>
              </a:stretch>
            </p:blipFill>
            <p:spPr>
              <a:xfrm>
                <a:off x="5907741" y="400053"/>
                <a:ext cx="462240" cy="39921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Ink 31">
                <a:extLst>
                  <a:ext uri="{FF2B5EF4-FFF2-40B4-BE49-F238E27FC236}">
                    <a16:creationId xmlns:a16="http://schemas.microsoft.com/office/drawing/2014/main" id="{DE1C51BA-201B-1075-1456-3408CBCA5C39}"/>
                  </a:ext>
                </a:extLst>
              </p14:cNvPr>
              <p14:cNvContentPartPr/>
              <p14:nvPr/>
            </p14:nvContentPartPr>
            <p14:xfrm>
              <a:off x="9019941" y="540798"/>
              <a:ext cx="243360" cy="556920"/>
            </p14:xfrm>
          </p:contentPart>
        </mc:Choice>
        <mc:Fallback xmlns="">
          <p:pic>
            <p:nvPicPr>
              <p:cNvPr id="32" name="Ink 31">
                <a:extLst>
                  <a:ext uri="{FF2B5EF4-FFF2-40B4-BE49-F238E27FC236}">
                    <a16:creationId xmlns:a16="http://schemas.microsoft.com/office/drawing/2014/main" id="{DE1C51BA-201B-1075-1456-3408CBCA5C39}"/>
                  </a:ext>
                </a:extLst>
              </p:cNvPr>
              <p:cNvPicPr/>
              <p:nvPr/>
            </p:nvPicPr>
            <p:blipFill>
              <a:blip r:embed="rId101"/>
              <a:stretch>
                <a:fillRect/>
              </a:stretch>
            </p:blipFill>
            <p:spPr>
              <a:xfrm>
                <a:off x="9004461" y="525318"/>
                <a:ext cx="273960" cy="587520"/>
              </a:xfrm>
              <a:prstGeom prst="rect">
                <a:avLst/>
              </a:prstGeom>
            </p:spPr>
          </p:pic>
        </mc:Fallback>
      </mc:AlternateContent>
    </p:spTree>
    <p:extLst>
      <p:ext uri="{BB962C8B-B14F-4D97-AF65-F5344CB8AC3E}">
        <p14:creationId xmlns:p14="http://schemas.microsoft.com/office/powerpoint/2010/main" val="3194717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E99A75C-A1BD-56ED-2874-3DD82C44C139}"/>
                  </a:ext>
                </a:extLst>
              </p14:cNvPr>
              <p14:cNvContentPartPr/>
              <p14:nvPr/>
            </p14:nvContentPartPr>
            <p14:xfrm>
              <a:off x="3185321" y="2450427"/>
              <a:ext cx="306000" cy="329760"/>
            </p14:xfrm>
          </p:contentPart>
        </mc:Choice>
        <mc:Fallback xmlns="">
          <p:pic>
            <p:nvPicPr>
              <p:cNvPr id="4" name="Ink 3">
                <a:extLst>
                  <a:ext uri="{FF2B5EF4-FFF2-40B4-BE49-F238E27FC236}">
                    <a16:creationId xmlns:a16="http://schemas.microsoft.com/office/drawing/2014/main" id="{FE99A75C-A1BD-56ED-2874-3DD82C44C139}"/>
                  </a:ext>
                </a:extLst>
              </p:cNvPr>
              <p:cNvPicPr/>
              <p:nvPr/>
            </p:nvPicPr>
            <p:blipFill>
              <a:blip r:embed="rId3"/>
              <a:stretch>
                <a:fillRect/>
              </a:stretch>
            </p:blipFill>
            <p:spPr>
              <a:xfrm>
                <a:off x="3169841" y="2434930"/>
                <a:ext cx="336600" cy="36039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9DFC9008-500C-307F-19AF-E6C1BF92E862}"/>
                  </a:ext>
                </a:extLst>
              </p14:cNvPr>
              <p14:cNvContentPartPr/>
              <p14:nvPr/>
            </p14:nvContentPartPr>
            <p14:xfrm>
              <a:off x="4713881" y="2403267"/>
              <a:ext cx="321840" cy="337680"/>
            </p14:xfrm>
          </p:contentPart>
        </mc:Choice>
        <mc:Fallback xmlns="">
          <p:pic>
            <p:nvPicPr>
              <p:cNvPr id="19" name="Ink 18">
                <a:extLst>
                  <a:ext uri="{FF2B5EF4-FFF2-40B4-BE49-F238E27FC236}">
                    <a16:creationId xmlns:a16="http://schemas.microsoft.com/office/drawing/2014/main" id="{9DFC9008-500C-307F-19AF-E6C1BF92E862}"/>
                  </a:ext>
                </a:extLst>
              </p:cNvPr>
              <p:cNvPicPr/>
              <p:nvPr/>
            </p:nvPicPr>
            <p:blipFill>
              <a:blip r:embed="rId5"/>
              <a:stretch>
                <a:fillRect/>
              </a:stretch>
            </p:blipFill>
            <p:spPr>
              <a:xfrm>
                <a:off x="4698384" y="2387770"/>
                <a:ext cx="352474" cy="3683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30AD9E8A-8216-84C7-1A8D-2DE5E0E01501}"/>
                  </a:ext>
                </a:extLst>
              </p14:cNvPr>
              <p14:cNvContentPartPr/>
              <p14:nvPr/>
            </p14:nvContentPartPr>
            <p14:xfrm>
              <a:off x="4423721" y="2473827"/>
              <a:ext cx="94320" cy="313920"/>
            </p14:xfrm>
          </p:contentPart>
        </mc:Choice>
        <mc:Fallback xmlns="">
          <p:pic>
            <p:nvPicPr>
              <p:cNvPr id="20" name="Ink 19">
                <a:extLst>
                  <a:ext uri="{FF2B5EF4-FFF2-40B4-BE49-F238E27FC236}">
                    <a16:creationId xmlns:a16="http://schemas.microsoft.com/office/drawing/2014/main" id="{30AD9E8A-8216-84C7-1A8D-2DE5E0E01501}"/>
                  </a:ext>
                </a:extLst>
              </p:cNvPr>
              <p:cNvPicPr/>
              <p:nvPr/>
            </p:nvPicPr>
            <p:blipFill>
              <a:blip r:embed="rId7"/>
              <a:stretch>
                <a:fillRect/>
              </a:stretch>
            </p:blipFill>
            <p:spPr>
              <a:xfrm>
                <a:off x="4408241" y="2458347"/>
                <a:ext cx="1249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C7573B7-5ACF-8ECC-A01B-CB16B9328C2F}"/>
                  </a:ext>
                </a:extLst>
              </p14:cNvPr>
              <p14:cNvContentPartPr/>
              <p14:nvPr/>
            </p14:nvContentPartPr>
            <p14:xfrm>
              <a:off x="3741881" y="2458347"/>
              <a:ext cx="415800" cy="266760"/>
            </p14:xfrm>
          </p:contentPart>
        </mc:Choice>
        <mc:Fallback xmlns="">
          <p:pic>
            <p:nvPicPr>
              <p:cNvPr id="21" name="Ink 20">
                <a:extLst>
                  <a:ext uri="{FF2B5EF4-FFF2-40B4-BE49-F238E27FC236}">
                    <a16:creationId xmlns:a16="http://schemas.microsoft.com/office/drawing/2014/main" id="{DC7573B7-5ACF-8ECC-A01B-CB16B9328C2F}"/>
                  </a:ext>
                </a:extLst>
              </p:cNvPr>
              <p:cNvPicPr/>
              <p:nvPr/>
            </p:nvPicPr>
            <p:blipFill>
              <a:blip r:embed="rId9"/>
              <a:stretch>
                <a:fillRect/>
              </a:stretch>
            </p:blipFill>
            <p:spPr>
              <a:xfrm>
                <a:off x="3726401" y="2442888"/>
                <a:ext cx="446400" cy="29731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CBD1DF73-772D-6376-0FFB-C748125C4300}"/>
                  </a:ext>
                </a:extLst>
              </p14:cNvPr>
              <p14:cNvContentPartPr/>
              <p14:nvPr/>
            </p14:nvContentPartPr>
            <p14:xfrm>
              <a:off x="6195641" y="2207427"/>
              <a:ext cx="682560" cy="447120"/>
            </p14:xfrm>
          </p:contentPart>
        </mc:Choice>
        <mc:Fallback xmlns="">
          <p:pic>
            <p:nvPicPr>
              <p:cNvPr id="34" name="Ink 33">
                <a:extLst>
                  <a:ext uri="{FF2B5EF4-FFF2-40B4-BE49-F238E27FC236}">
                    <a16:creationId xmlns:a16="http://schemas.microsoft.com/office/drawing/2014/main" id="{CBD1DF73-772D-6376-0FFB-C748125C4300}"/>
                  </a:ext>
                </a:extLst>
              </p:cNvPr>
              <p:cNvPicPr/>
              <p:nvPr/>
            </p:nvPicPr>
            <p:blipFill>
              <a:blip r:embed="rId11"/>
              <a:stretch>
                <a:fillRect/>
              </a:stretch>
            </p:blipFill>
            <p:spPr>
              <a:xfrm>
                <a:off x="6180161" y="2191947"/>
                <a:ext cx="71316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6E399AFC-5A38-C436-8DAF-59B6C2C76B0F}"/>
                  </a:ext>
                </a:extLst>
              </p14:cNvPr>
              <p14:cNvContentPartPr/>
              <p14:nvPr/>
            </p14:nvContentPartPr>
            <p14:xfrm>
              <a:off x="5223281" y="2356467"/>
              <a:ext cx="745200" cy="368640"/>
            </p14:xfrm>
          </p:contentPart>
        </mc:Choice>
        <mc:Fallback xmlns="">
          <p:pic>
            <p:nvPicPr>
              <p:cNvPr id="35" name="Ink 34">
                <a:extLst>
                  <a:ext uri="{FF2B5EF4-FFF2-40B4-BE49-F238E27FC236}">
                    <a16:creationId xmlns:a16="http://schemas.microsoft.com/office/drawing/2014/main" id="{6E399AFC-5A38-C436-8DAF-59B6C2C76B0F}"/>
                  </a:ext>
                </a:extLst>
              </p:cNvPr>
              <p:cNvPicPr/>
              <p:nvPr/>
            </p:nvPicPr>
            <p:blipFill>
              <a:blip r:embed="rId13"/>
              <a:stretch>
                <a:fillRect/>
              </a:stretch>
            </p:blipFill>
            <p:spPr>
              <a:xfrm>
                <a:off x="5207801" y="2341002"/>
                <a:ext cx="775800" cy="39921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E2450354-7192-8DDB-F498-554A44D9C9E8}"/>
                  </a:ext>
                </a:extLst>
              </p14:cNvPr>
              <p14:cNvContentPartPr/>
              <p14:nvPr/>
            </p14:nvContentPartPr>
            <p14:xfrm>
              <a:off x="7528361" y="2434947"/>
              <a:ext cx="196200" cy="31680"/>
            </p14:xfrm>
          </p:contentPart>
        </mc:Choice>
        <mc:Fallback xmlns="">
          <p:pic>
            <p:nvPicPr>
              <p:cNvPr id="36" name="Ink 35">
                <a:extLst>
                  <a:ext uri="{FF2B5EF4-FFF2-40B4-BE49-F238E27FC236}">
                    <a16:creationId xmlns:a16="http://schemas.microsoft.com/office/drawing/2014/main" id="{E2450354-7192-8DDB-F498-554A44D9C9E8}"/>
                  </a:ext>
                </a:extLst>
              </p:cNvPr>
              <p:cNvPicPr/>
              <p:nvPr/>
            </p:nvPicPr>
            <p:blipFill>
              <a:blip r:embed="rId15"/>
              <a:stretch>
                <a:fillRect/>
              </a:stretch>
            </p:blipFill>
            <p:spPr>
              <a:xfrm>
                <a:off x="7512909" y="2419467"/>
                <a:ext cx="226744"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id="{AD37BCAC-9C7B-E1A2-F4D7-73B81E0334AB}"/>
                  </a:ext>
                </a:extLst>
              </p14:cNvPr>
              <p14:cNvContentPartPr/>
              <p14:nvPr/>
            </p14:nvContentPartPr>
            <p14:xfrm>
              <a:off x="7477601" y="2317227"/>
              <a:ext cx="246960" cy="360"/>
            </p14:xfrm>
          </p:contentPart>
        </mc:Choice>
        <mc:Fallback xmlns="">
          <p:pic>
            <p:nvPicPr>
              <p:cNvPr id="37" name="Ink 36">
                <a:extLst>
                  <a:ext uri="{FF2B5EF4-FFF2-40B4-BE49-F238E27FC236}">
                    <a16:creationId xmlns:a16="http://schemas.microsoft.com/office/drawing/2014/main" id="{AD37BCAC-9C7B-E1A2-F4D7-73B81E0334AB}"/>
                  </a:ext>
                </a:extLst>
              </p:cNvPr>
              <p:cNvPicPr/>
              <p:nvPr/>
            </p:nvPicPr>
            <p:blipFill>
              <a:blip r:embed="rId17"/>
              <a:stretch>
                <a:fillRect/>
              </a:stretch>
            </p:blipFill>
            <p:spPr>
              <a:xfrm>
                <a:off x="7462121" y="2301747"/>
                <a:ext cx="277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DD05E317-D2C6-D182-2467-0B67C8532FCF}"/>
                  </a:ext>
                </a:extLst>
              </p14:cNvPr>
              <p14:cNvContentPartPr/>
              <p14:nvPr/>
            </p14:nvContentPartPr>
            <p14:xfrm>
              <a:off x="8178881" y="2136867"/>
              <a:ext cx="282600" cy="462960"/>
            </p14:xfrm>
          </p:contentPart>
        </mc:Choice>
        <mc:Fallback xmlns="">
          <p:pic>
            <p:nvPicPr>
              <p:cNvPr id="41" name="Ink 40">
                <a:extLst>
                  <a:ext uri="{FF2B5EF4-FFF2-40B4-BE49-F238E27FC236}">
                    <a16:creationId xmlns:a16="http://schemas.microsoft.com/office/drawing/2014/main" id="{DD05E317-D2C6-D182-2467-0B67C8532FCF}"/>
                  </a:ext>
                </a:extLst>
              </p:cNvPr>
              <p:cNvPicPr/>
              <p:nvPr/>
            </p:nvPicPr>
            <p:blipFill>
              <a:blip r:embed="rId19"/>
              <a:stretch>
                <a:fillRect/>
              </a:stretch>
            </p:blipFill>
            <p:spPr>
              <a:xfrm>
                <a:off x="8163401" y="2121375"/>
                <a:ext cx="313200" cy="49358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5">
                <a:extLst>
                  <a:ext uri="{FF2B5EF4-FFF2-40B4-BE49-F238E27FC236}">
                    <a16:creationId xmlns:a16="http://schemas.microsoft.com/office/drawing/2014/main" id="{6A7D634A-1694-E599-2ACB-EE8D2F0B4EE3}"/>
                  </a:ext>
                </a:extLst>
              </p14:cNvPr>
              <p14:cNvContentPartPr/>
              <p14:nvPr/>
            </p14:nvContentPartPr>
            <p14:xfrm>
              <a:off x="3788681" y="3407667"/>
              <a:ext cx="243360" cy="344520"/>
            </p14:xfrm>
          </p:contentPart>
        </mc:Choice>
        <mc:Fallback xmlns="">
          <p:pic>
            <p:nvPicPr>
              <p:cNvPr id="46" name="Ink 45">
                <a:extLst>
                  <a:ext uri="{FF2B5EF4-FFF2-40B4-BE49-F238E27FC236}">
                    <a16:creationId xmlns:a16="http://schemas.microsoft.com/office/drawing/2014/main" id="{6A7D634A-1694-E599-2ACB-EE8D2F0B4EE3}"/>
                  </a:ext>
                </a:extLst>
              </p:cNvPr>
              <p:cNvPicPr/>
              <p:nvPr/>
            </p:nvPicPr>
            <p:blipFill>
              <a:blip r:embed="rId21"/>
              <a:stretch>
                <a:fillRect/>
              </a:stretch>
            </p:blipFill>
            <p:spPr>
              <a:xfrm>
                <a:off x="3773201" y="3392187"/>
                <a:ext cx="2739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Ink 46">
                <a:extLst>
                  <a:ext uri="{FF2B5EF4-FFF2-40B4-BE49-F238E27FC236}">
                    <a16:creationId xmlns:a16="http://schemas.microsoft.com/office/drawing/2014/main" id="{27E0F8E9-B4B0-63BB-7FCF-416201FA9CBB}"/>
                  </a:ext>
                </a:extLst>
              </p14:cNvPr>
              <p14:cNvContentPartPr/>
              <p14:nvPr/>
            </p14:nvContentPartPr>
            <p14:xfrm>
              <a:off x="3271361" y="3438267"/>
              <a:ext cx="329400" cy="337680"/>
            </p14:xfrm>
          </p:contentPart>
        </mc:Choice>
        <mc:Fallback xmlns="">
          <p:pic>
            <p:nvPicPr>
              <p:cNvPr id="47" name="Ink 46">
                <a:extLst>
                  <a:ext uri="{FF2B5EF4-FFF2-40B4-BE49-F238E27FC236}">
                    <a16:creationId xmlns:a16="http://schemas.microsoft.com/office/drawing/2014/main" id="{27E0F8E9-B4B0-63BB-7FCF-416201FA9CBB}"/>
                  </a:ext>
                </a:extLst>
              </p:cNvPr>
              <p:cNvPicPr/>
              <p:nvPr/>
            </p:nvPicPr>
            <p:blipFill>
              <a:blip r:embed="rId23"/>
              <a:stretch>
                <a:fillRect/>
              </a:stretch>
            </p:blipFill>
            <p:spPr>
              <a:xfrm>
                <a:off x="3255881" y="3422787"/>
                <a:ext cx="3600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id="{906B0607-28B3-5E37-C339-1DD13CCDCDEF}"/>
                  </a:ext>
                </a:extLst>
              </p14:cNvPr>
              <p14:cNvContentPartPr/>
              <p14:nvPr/>
            </p14:nvContentPartPr>
            <p14:xfrm>
              <a:off x="4451941" y="3447894"/>
              <a:ext cx="92520" cy="284760"/>
            </p14:xfrm>
          </p:contentPart>
        </mc:Choice>
        <mc:Fallback xmlns="">
          <p:pic>
            <p:nvPicPr>
              <p:cNvPr id="51" name="Ink 50">
                <a:extLst>
                  <a:ext uri="{FF2B5EF4-FFF2-40B4-BE49-F238E27FC236}">
                    <a16:creationId xmlns:a16="http://schemas.microsoft.com/office/drawing/2014/main" id="{906B0607-28B3-5E37-C339-1DD13CCDCDEF}"/>
                  </a:ext>
                </a:extLst>
              </p:cNvPr>
              <p:cNvPicPr/>
              <p:nvPr/>
            </p:nvPicPr>
            <p:blipFill>
              <a:blip r:embed="rId25"/>
              <a:stretch>
                <a:fillRect/>
              </a:stretch>
            </p:blipFill>
            <p:spPr>
              <a:xfrm>
                <a:off x="4436521" y="3432414"/>
                <a:ext cx="123001"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81A567F8-E732-984D-E372-F82A68443AEA}"/>
                  </a:ext>
                </a:extLst>
              </p14:cNvPr>
              <p14:cNvContentPartPr/>
              <p14:nvPr/>
            </p14:nvContentPartPr>
            <p14:xfrm>
              <a:off x="6057901" y="3225054"/>
              <a:ext cx="999360" cy="438480"/>
            </p14:xfrm>
          </p:contentPart>
        </mc:Choice>
        <mc:Fallback xmlns="">
          <p:pic>
            <p:nvPicPr>
              <p:cNvPr id="66" name="Ink 65">
                <a:extLst>
                  <a:ext uri="{FF2B5EF4-FFF2-40B4-BE49-F238E27FC236}">
                    <a16:creationId xmlns:a16="http://schemas.microsoft.com/office/drawing/2014/main" id="{81A567F8-E732-984D-E372-F82A68443AEA}"/>
                  </a:ext>
                </a:extLst>
              </p:cNvPr>
              <p:cNvPicPr/>
              <p:nvPr/>
            </p:nvPicPr>
            <p:blipFill>
              <a:blip r:embed="rId27"/>
              <a:stretch>
                <a:fillRect/>
              </a:stretch>
            </p:blipFill>
            <p:spPr>
              <a:xfrm>
                <a:off x="6042421" y="3209574"/>
                <a:ext cx="10299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F630278F-ABEA-A221-9CA5-4BC8818C18B2}"/>
                  </a:ext>
                </a:extLst>
              </p14:cNvPr>
              <p14:cNvContentPartPr/>
              <p14:nvPr/>
            </p14:nvContentPartPr>
            <p14:xfrm>
              <a:off x="4843981" y="3286614"/>
              <a:ext cx="684360" cy="322920"/>
            </p14:xfrm>
          </p:contentPart>
        </mc:Choice>
        <mc:Fallback xmlns="">
          <p:pic>
            <p:nvPicPr>
              <p:cNvPr id="67" name="Ink 66">
                <a:extLst>
                  <a:ext uri="{FF2B5EF4-FFF2-40B4-BE49-F238E27FC236}">
                    <a16:creationId xmlns:a16="http://schemas.microsoft.com/office/drawing/2014/main" id="{F630278F-ABEA-A221-9CA5-4BC8818C18B2}"/>
                  </a:ext>
                </a:extLst>
              </p:cNvPr>
              <p:cNvPicPr/>
              <p:nvPr/>
            </p:nvPicPr>
            <p:blipFill>
              <a:blip r:embed="rId29"/>
              <a:stretch>
                <a:fillRect/>
              </a:stretch>
            </p:blipFill>
            <p:spPr>
              <a:xfrm>
                <a:off x="4828501" y="3271134"/>
                <a:ext cx="71496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9" name="Ink 78">
                <a:extLst>
                  <a:ext uri="{FF2B5EF4-FFF2-40B4-BE49-F238E27FC236}">
                    <a16:creationId xmlns:a16="http://schemas.microsoft.com/office/drawing/2014/main" id="{4D06B34A-C16B-8F54-0CDE-731E53F49CFF}"/>
                  </a:ext>
                </a:extLst>
              </p14:cNvPr>
              <p14:cNvContentPartPr/>
              <p14:nvPr/>
            </p14:nvContentPartPr>
            <p14:xfrm>
              <a:off x="4609981" y="4454814"/>
              <a:ext cx="134280" cy="284760"/>
            </p14:xfrm>
          </p:contentPart>
        </mc:Choice>
        <mc:Fallback xmlns="">
          <p:pic>
            <p:nvPicPr>
              <p:cNvPr id="79" name="Ink 78">
                <a:extLst>
                  <a:ext uri="{FF2B5EF4-FFF2-40B4-BE49-F238E27FC236}">
                    <a16:creationId xmlns:a16="http://schemas.microsoft.com/office/drawing/2014/main" id="{4D06B34A-C16B-8F54-0CDE-731E53F49CFF}"/>
                  </a:ext>
                </a:extLst>
              </p:cNvPr>
              <p:cNvPicPr/>
              <p:nvPr/>
            </p:nvPicPr>
            <p:blipFill>
              <a:blip r:embed="rId31"/>
              <a:stretch>
                <a:fillRect/>
              </a:stretch>
            </p:blipFill>
            <p:spPr>
              <a:xfrm>
                <a:off x="4594542" y="4439334"/>
                <a:ext cx="164798"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 name="Ink 81">
                <a:extLst>
                  <a:ext uri="{FF2B5EF4-FFF2-40B4-BE49-F238E27FC236}">
                    <a16:creationId xmlns:a16="http://schemas.microsoft.com/office/drawing/2014/main" id="{DE78C242-333B-3FC2-E535-5E2E7EE7FF7D}"/>
                  </a:ext>
                </a:extLst>
              </p14:cNvPr>
              <p14:cNvContentPartPr/>
              <p14:nvPr/>
            </p14:nvContentPartPr>
            <p14:xfrm>
              <a:off x="5104981" y="4301094"/>
              <a:ext cx="392400" cy="338400"/>
            </p14:xfrm>
          </p:contentPart>
        </mc:Choice>
        <mc:Fallback xmlns="">
          <p:pic>
            <p:nvPicPr>
              <p:cNvPr id="82" name="Ink 81">
                <a:extLst>
                  <a:ext uri="{FF2B5EF4-FFF2-40B4-BE49-F238E27FC236}">
                    <a16:creationId xmlns:a16="http://schemas.microsoft.com/office/drawing/2014/main" id="{DE78C242-333B-3FC2-E535-5E2E7EE7FF7D}"/>
                  </a:ext>
                </a:extLst>
              </p:cNvPr>
              <p:cNvPicPr/>
              <p:nvPr/>
            </p:nvPicPr>
            <p:blipFill>
              <a:blip r:embed="rId33"/>
              <a:stretch>
                <a:fillRect/>
              </a:stretch>
            </p:blipFill>
            <p:spPr>
              <a:xfrm>
                <a:off x="5089487" y="4285614"/>
                <a:ext cx="423028"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3" name="Ink 82">
                <a:extLst>
                  <a:ext uri="{FF2B5EF4-FFF2-40B4-BE49-F238E27FC236}">
                    <a16:creationId xmlns:a16="http://schemas.microsoft.com/office/drawing/2014/main" id="{9AC1DAF6-A132-78F9-E2A2-312FDF168A92}"/>
                  </a:ext>
                </a:extLst>
              </p14:cNvPr>
              <p14:cNvContentPartPr/>
              <p14:nvPr/>
            </p14:nvContentPartPr>
            <p14:xfrm>
              <a:off x="3314701" y="4262574"/>
              <a:ext cx="830160" cy="430560"/>
            </p14:xfrm>
          </p:contentPart>
        </mc:Choice>
        <mc:Fallback xmlns="">
          <p:pic>
            <p:nvPicPr>
              <p:cNvPr id="83" name="Ink 82">
                <a:extLst>
                  <a:ext uri="{FF2B5EF4-FFF2-40B4-BE49-F238E27FC236}">
                    <a16:creationId xmlns:a16="http://schemas.microsoft.com/office/drawing/2014/main" id="{9AC1DAF6-A132-78F9-E2A2-312FDF168A92}"/>
                  </a:ext>
                </a:extLst>
              </p:cNvPr>
              <p:cNvPicPr/>
              <p:nvPr/>
            </p:nvPicPr>
            <p:blipFill>
              <a:blip r:embed="rId35"/>
              <a:stretch>
                <a:fillRect/>
              </a:stretch>
            </p:blipFill>
            <p:spPr>
              <a:xfrm>
                <a:off x="3299228" y="4247094"/>
                <a:ext cx="860747"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4" name="Ink 83">
                <a:extLst>
                  <a:ext uri="{FF2B5EF4-FFF2-40B4-BE49-F238E27FC236}">
                    <a16:creationId xmlns:a16="http://schemas.microsoft.com/office/drawing/2014/main" id="{AB43CE24-3077-8136-5266-B8AAD9AF5E08}"/>
                  </a:ext>
                </a:extLst>
              </p14:cNvPr>
              <p14:cNvContentPartPr/>
              <p14:nvPr/>
            </p14:nvContentPartPr>
            <p14:xfrm>
              <a:off x="8047981" y="3195174"/>
              <a:ext cx="423360" cy="383760"/>
            </p14:xfrm>
          </p:contentPart>
        </mc:Choice>
        <mc:Fallback xmlns="">
          <p:pic>
            <p:nvPicPr>
              <p:cNvPr id="84" name="Ink 83">
                <a:extLst>
                  <a:ext uri="{FF2B5EF4-FFF2-40B4-BE49-F238E27FC236}">
                    <a16:creationId xmlns:a16="http://schemas.microsoft.com/office/drawing/2014/main" id="{AB43CE24-3077-8136-5266-B8AAD9AF5E08}"/>
                  </a:ext>
                </a:extLst>
              </p:cNvPr>
              <p:cNvPicPr/>
              <p:nvPr/>
            </p:nvPicPr>
            <p:blipFill>
              <a:blip r:embed="rId37"/>
              <a:stretch>
                <a:fillRect/>
              </a:stretch>
            </p:blipFill>
            <p:spPr>
              <a:xfrm>
                <a:off x="8032488" y="3179694"/>
                <a:ext cx="453986"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5" name="Ink 84">
                <a:extLst>
                  <a:ext uri="{FF2B5EF4-FFF2-40B4-BE49-F238E27FC236}">
                    <a16:creationId xmlns:a16="http://schemas.microsoft.com/office/drawing/2014/main" id="{29CED662-DB2F-593F-B38E-FDC2F1BCD8F1}"/>
                  </a:ext>
                </a:extLst>
              </p14:cNvPr>
              <p14:cNvContentPartPr/>
              <p14:nvPr/>
            </p14:nvContentPartPr>
            <p14:xfrm>
              <a:off x="7564141" y="3340614"/>
              <a:ext cx="138600" cy="108000"/>
            </p14:xfrm>
          </p:contentPart>
        </mc:Choice>
        <mc:Fallback xmlns="">
          <p:pic>
            <p:nvPicPr>
              <p:cNvPr id="85" name="Ink 84">
                <a:extLst>
                  <a:ext uri="{FF2B5EF4-FFF2-40B4-BE49-F238E27FC236}">
                    <a16:creationId xmlns:a16="http://schemas.microsoft.com/office/drawing/2014/main" id="{29CED662-DB2F-593F-B38E-FDC2F1BCD8F1}"/>
                  </a:ext>
                </a:extLst>
              </p:cNvPr>
              <p:cNvPicPr/>
              <p:nvPr/>
            </p:nvPicPr>
            <p:blipFill>
              <a:blip r:embed="rId39"/>
              <a:stretch>
                <a:fillRect/>
              </a:stretch>
            </p:blipFill>
            <p:spPr>
              <a:xfrm>
                <a:off x="7548661" y="3325134"/>
                <a:ext cx="1692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6" name="Ink 95">
                <a:extLst>
                  <a:ext uri="{FF2B5EF4-FFF2-40B4-BE49-F238E27FC236}">
                    <a16:creationId xmlns:a16="http://schemas.microsoft.com/office/drawing/2014/main" id="{8246F7E5-A2D6-10BB-8789-FCA3C86296F1}"/>
                  </a:ext>
                </a:extLst>
              </p14:cNvPr>
              <p14:cNvContentPartPr/>
              <p14:nvPr/>
            </p14:nvContentPartPr>
            <p14:xfrm>
              <a:off x="5558581" y="4185894"/>
              <a:ext cx="1458720" cy="453600"/>
            </p14:xfrm>
          </p:contentPart>
        </mc:Choice>
        <mc:Fallback xmlns="">
          <p:pic>
            <p:nvPicPr>
              <p:cNvPr id="96" name="Ink 95">
                <a:extLst>
                  <a:ext uri="{FF2B5EF4-FFF2-40B4-BE49-F238E27FC236}">
                    <a16:creationId xmlns:a16="http://schemas.microsoft.com/office/drawing/2014/main" id="{8246F7E5-A2D6-10BB-8789-FCA3C86296F1}"/>
                  </a:ext>
                </a:extLst>
              </p:cNvPr>
              <p:cNvPicPr/>
              <p:nvPr/>
            </p:nvPicPr>
            <p:blipFill>
              <a:blip r:embed="rId41"/>
              <a:stretch>
                <a:fillRect/>
              </a:stretch>
            </p:blipFill>
            <p:spPr>
              <a:xfrm>
                <a:off x="5543101" y="4170414"/>
                <a:ext cx="14893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5" name="Ink 104">
                <a:extLst>
                  <a:ext uri="{FF2B5EF4-FFF2-40B4-BE49-F238E27FC236}">
                    <a16:creationId xmlns:a16="http://schemas.microsoft.com/office/drawing/2014/main" id="{4D9BE88D-5610-B910-6E49-AF4021944BCC}"/>
                  </a:ext>
                </a:extLst>
              </p14:cNvPr>
              <p14:cNvContentPartPr/>
              <p14:nvPr/>
            </p14:nvContentPartPr>
            <p14:xfrm>
              <a:off x="9046981" y="2065854"/>
              <a:ext cx="146520" cy="2627640"/>
            </p14:xfrm>
          </p:contentPart>
        </mc:Choice>
        <mc:Fallback xmlns="">
          <p:pic>
            <p:nvPicPr>
              <p:cNvPr id="105" name="Ink 104">
                <a:extLst>
                  <a:ext uri="{FF2B5EF4-FFF2-40B4-BE49-F238E27FC236}">
                    <a16:creationId xmlns:a16="http://schemas.microsoft.com/office/drawing/2014/main" id="{4D9BE88D-5610-B910-6E49-AF4021944BCC}"/>
                  </a:ext>
                </a:extLst>
              </p:cNvPr>
              <p:cNvPicPr/>
              <p:nvPr/>
            </p:nvPicPr>
            <p:blipFill>
              <a:blip r:embed="rId43"/>
              <a:stretch>
                <a:fillRect/>
              </a:stretch>
            </p:blipFill>
            <p:spPr>
              <a:xfrm>
                <a:off x="9031463" y="2050374"/>
                <a:ext cx="177195" cy="2658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0" name="Ink 119">
                <a:extLst>
                  <a:ext uri="{FF2B5EF4-FFF2-40B4-BE49-F238E27FC236}">
                    <a16:creationId xmlns:a16="http://schemas.microsoft.com/office/drawing/2014/main" id="{F0D9E367-ED0C-1F1B-B3AC-AB4CE14FE108}"/>
                  </a:ext>
                </a:extLst>
              </p14:cNvPr>
              <p14:cNvContentPartPr/>
              <p14:nvPr/>
            </p14:nvContentPartPr>
            <p14:xfrm>
              <a:off x="8311141" y="4156014"/>
              <a:ext cx="444240" cy="498960"/>
            </p14:xfrm>
          </p:contentPart>
        </mc:Choice>
        <mc:Fallback xmlns="">
          <p:pic>
            <p:nvPicPr>
              <p:cNvPr id="120" name="Ink 119">
                <a:extLst>
                  <a:ext uri="{FF2B5EF4-FFF2-40B4-BE49-F238E27FC236}">
                    <a16:creationId xmlns:a16="http://schemas.microsoft.com/office/drawing/2014/main" id="{F0D9E367-ED0C-1F1B-B3AC-AB4CE14FE108}"/>
                  </a:ext>
                </a:extLst>
              </p:cNvPr>
              <p:cNvPicPr/>
              <p:nvPr/>
            </p:nvPicPr>
            <p:blipFill>
              <a:blip r:embed="rId45"/>
              <a:stretch>
                <a:fillRect/>
              </a:stretch>
            </p:blipFill>
            <p:spPr>
              <a:xfrm>
                <a:off x="8295674" y="4140534"/>
                <a:ext cx="474815"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1" name="Ink 120">
                <a:extLst>
                  <a:ext uri="{FF2B5EF4-FFF2-40B4-BE49-F238E27FC236}">
                    <a16:creationId xmlns:a16="http://schemas.microsoft.com/office/drawing/2014/main" id="{CFC8A748-99AE-CCF0-ADB4-D5B3BF987F16}"/>
                  </a:ext>
                </a:extLst>
              </p14:cNvPr>
              <p14:cNvContentPartPr/>
              <p14:nvPr/>
            </p14:nvContentPartPr>
            <p14:xfrm>
              <a:off x="7149061" y="4201014"/>
              <a:ext cx="853200" cy="276840"/>
            </p14:xfrm>
          </p:contentPart>
        </mc:Choice>
        <mc:Fallback xmlns="">
          <p:pic>
            <p:nvPicPr>
              <p:cNvPr id="121" name="Ink 120">
                <a:extLst>
                  <a:ext uri="{FF2B5EF4-FFF2-40B4-BE49-F238E27FC236}">
                    <a16:creationId xmlns:a16="http://schemas.microsoft.com/office/drawing/2014/main" id="{CFC8A748-99AE-CCF0-ADB4-D5B3BF987F16}"/>
                  </a:ext>
                </a:extLst>
              </p:cNvPr>
              <p:cNvPicPr/>
              <p:nvPr/>
            </p:nvPicPr>
            <p:blipFill>
              <a:blip r:embed="rId47"/>
              <a:stretch>
                <a:fillRect/>
              </a:stretch>
            </p:blipFill>
            <p:spPr>
              <a:xfrm>
                <a:off x="7133588" y="4185534"/>
                <a:ext cx="883787"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5" name="Ink 144">
                <a:extLst>
                  <a:ext uri="{FF2B5EF4-FFF2-40B4-BE49-F238E27FC236}">
                    <a16:creationId xmlns:a16="http://schemas.microsoft.com/office/drawing/2014/main" id="{7C249223-353D-5E35-3EF7-41F555A83539}"/>
                  </a:ext>
                </a:extLst>
              </p14:cNvPr>
              <p14:cNvContentPartPr/>
              <p14:nvPr/>
            </p14:nvContentPartPr>
            <p14:xfrm>
              <a:off x="5584001" y="3524667"/>
              <a:ext cx="306000" cy="195480"/>
            </p14:xfrm>
          </p:contentPart>
        </mc:Choice>
        <mc:Fallback xmlns="">
          <p:pic>
            <p:nvPicPr>
              <p:cNvPr id="145" name="Ink 144">
                <a:extLst>
                  <a:ext uri="{FF2B5EF4-FFF2-40B4-BE49-F238E27FC236}">
                    <a16:creationId xmlns:a16="http://schemas.microsoft.com/office/drawing/2014/main" id="{7C249223-353D-5E35-3EF7-41F555A83539}"/>
                  </a:ext>
                </a:extLst>
              </p:cNvPr>
              <p:cNvPicPr/>
              <p:nvPr/>
            </p:nvPicPr>
            <p:blipFill>
              <a:blip r:embed="rId49"/>
              <a:stretch>
                <a:fillRect/>
              </a:stretch>
            </p:blipFill>
            <p:spPr>
              <a:xfrm>
                <a:off x="5568521" y="3509187"/>
                <a:ext cx="336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6" name="Ink 145">
                <a:extLst>
                  <a:ext uri="{FF2B5EF4-FFF2-40B4-BE49-F238E27FC236}">
                    <a16:creationId xmlns:a16="http://schemas.microsoft.com/office/drawing/2014/main" id="{CDAEA31F-10A0-E9C3-DFD4-2EBA5EADE3A5}"/>
                  </a:ext>
                </a:extLst>
              </p14:cNvPr>
              <p14:cNvContentPartPr/>
              <p14:nvPr/>
            </p14:nvContentPartPr>
            <p14:xfrm>
              <a:off x="4047521" y="3673347"/>
              <a:ext cx="219960" cy="243360"/>
            </p14:xfrm>
          </p:contentPart>
        </mc:Choice>
        <mc:Fallback xmlns="">
          <p:pic>
            <p:nvPicPr>
              <p:cNvPr id="146" name="Ink 145">
                <a:extLst>
                  <a:ext uri="{FF2B5EF4-FFF2-40B4-BE49-F238E27FC236}">
                    <a16:creationId xmlns:a16="http://schemas.microsoft.com/office/drawing/2014/main" id="{CDAEA31F-10A0-E9C3-DFD4-2EBA5EADE3A5}"/>
                  </a:ext>
                </a:extLst>
              </p:cNvPr>
              <p:cNvPicPr/>
              <p:nvPr/>
            </p:nvPicPr>
            <p:blipFill>
              <a:blip r:embed="rId51"/>
              <a:stretch>
                <a:fillRect/>
              </a:stretch>
            </p:blipFill>
            <p:spPr>
              <a:xfrm>
                <a:off x="4032016" y="3657867"/>
                <a:ext cx="25061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7" name="Ink 146">
                <a:extLst>
                  <a:ext uri="{FF2B5EF4-FFF2-40B4-BE49-F238E27FC236}">
                    <a16:creationId xmlns:a16="http://schemas.microsoft.com/office/drawing/2014/main" id="{B2343012-3EB4-5B21-6BB9-1384201A63E5}"/>
                  </a:ext>
                </a:extLst>
              </p14:cNvPr>
              <p14:cNvContentPartPr/>
              <p14:nvPr/>
            </p14:nvContentPartPr>
            <p14:xfrm>
              <a:off x="6924641" y="2466987"/>
              <a:ext cx="180720" cy="234720"/>
            </p14:xfrm>
          </p:contentPart>
        </mc:Choice>
        <mc:Fallback xmlns="">
          <p:pic>
            <p:nvPicPr>
              <p:cNvPr id="147" name="Ink 146">
                <a:extLst>
                  <a:ext uri="{FF2B5EF4-FFF2-40B4-BE49-F238E27FC236}">
                    <a16:creationId xmlns:a16="http://schemas.microsoft.com/office/drawing/2014/main" id="{B2343012-3EB4-5B21-6BB9-1384201A63E5}"/>
                  </a:ext>
                </a:extLst>
              </p:cNvPr>
              <p:cNvPicPr/>
              <p:nvPr/>
            </p:nvPicPr>
            <p:blipFill>
              <a:blip r:embed="rId53"/>
              <a:stretch>
                <a:fillRect/>
              </a:stretch>
            </p:blipFill>
            <p:spPr>
              <a:xfrm>
                <a:off x="6909161" y="2451483"/>
                <a:ext cx="211320" cy="26536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8" name="Ink 147">
                <a:extLst>
                  <a:ext uri="{FF2B5EF4-FFF2-40B4-BE49-F238E27FC236}">
                    <a16:creationId xmlns:a16="http://schemas.microsoft.com/office/drawing/2014/main" id="{09926272-3272-3F4D-F24C-33B7C165DCEA}"/>
                  </a:ext>
                </a:extLst>
              </p14:cNvPr>
              <p14:cNvContentPartPr/>
              <p14:nvPr/>
            </p14:nvContentPartPr>
            <p14:xfrm>
              <a:off x="5458721" y="2622867"/>
              <a:ext cx="243360" cy="243360"/>
            </p14:xfrm>
          </p:contentPart>
        </mc:Choice>
        <mc:Fallback xmlns="">
          <p:pic>
            <p:nvPicPr>
              <p:cNvPr id="148" name="Ink 147">
                <a:extLst>
                  <a:ext uri="{FF2B5EF4-FFF2-40B4-BE49-F238E27FC236}">
                    <a16:creationId xmlns:a16="http://schemas.microsoft.com/office/drawing/2014/main" id="{09926272-3272-3F4D-F24C-33B7C165DCEA}"/>
                  </a:ext>
                </a:extLst>
              </p:cNvPr>
              <p:cNvPicPr/>
              <p:nvPr/>
            </p:nvPicPr>
            <p:blipFill>
              <a:blip r:embed="rId55"/>
              <a:stretch>
                <a:fillRect/>
              </a:stretch>
            </p:blipFill>
            <p:spPr>
              <a:xfrm>
                <a:off x="5443241" y="2607387"/>
                <a:ext cx="273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1" name="Ink 160">
                <a:extLst>
                  <a:ext uri="{FF2B5EF4-FFF2-40B4-BE49-F238E27FC236}">
                    <a16:creationId xmlns:a16="http://schemas.microsoft.com/office/drawing/2014/main" id="{44C89DDD-5EB1-411A-2E0E-6D821BF361ED}"/>
                  </a:ext>
                </a:extLst>
              </p14:cNvPr>
              <p14:cNvContentPartPr/>
              <p14:nvPr/>
            </p14:nvContentPartPr>
            <p14:xfrm>
              <a:off x="7387241" y="4520067"/>
              <a:ext cx="290520" cy="227520"/>
            </p14:xfrm>
          </p:contentPart>
        </mc:Choice>
        <mc:Fallback xmlns="">
          <p:pic>
            <p:nvPicPr>
              <p:cNvPr id="161" name="Ink 160">
                <a:extLst>
                  <a:ext uri="{FF2B5EF4-FFF2-40B4-BE49-F238E27FC236}">
                    <a16:creationId xmlns:a16="http://schemas.microsoft.com/office/drawing/2014/main" id="{44C89DDD-5EB1-411A-2E0E-6D821BF361ED}"/>
                  </a:ext>
                </a:extLst>
              </p:cNvPr>
              <p:cNvPicPr/>
              <p:nvPr/>
            </p:nvPicPr>
            <p:blipFill>
              <a:blip r:embed="rId57"/>
              <a:stretch>
                <a:fillRect/>
              </a:stretch>
            </p:blipFill>
            <p:spPr>
              <a:xfrm>
                <a:off x="7371761" y="4504587"/>
                <a:ext cx="321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2" name="Ink 161">
                <a:extLst>
                  <a:ext uri="{FF2B5EF4-FFF2-40B4-BE49-F238E27FC236}">
                    <a16:creationId xmlns:a16="http://schemas.microsoft.com/office/drawing/2014/main" id="{4ED1F8DE-23A5-8EAD-C19B-19CDAE851917}"/>
                  </a:ext>
                </a:extLst>
              </p14:cNvPr>
              <p14:cNvContentPartPr/>
              <p14:nvPr/>
            </p14:nvContentPartPr>
            <p14:xfrm>
              <a:off x="5819081" y="4614027"/>
              <a:ext cx="306360" cy="243360"/>
            </p14:xfrm>
          </p:contentPart>
        </mc:Choice>
        <mc:Fallback xmlns="">
          <p:pic>
            <p:nvPicPr>
              <p:cNvPr id="162" name="Ink 161">
                <a:extLst>
                  <a:ext uri="{FF2B5EF4-FFF2-40B4-BE49-F238E27FC236}">
                    <a16:creationId xmlns:a16="http://schemas.microsoft.com/office/drawing/2014/main" id="{4ED1F8DE-23A5-8EAD-C19B-19CDAE851917}"/>
                  </a:ext>
                </a:extLst>
              </p:cNvPr>
              <p:cNvPicPr/>
              <p:nvPr/>
            </p:nvPicPr>
            <p:blipFill>
              <a:blip r:embed="rId59"/>
              <a:stretch>
                <a:fillRect/>
              </a:stretch>
            </p:blipFill>
            <p:spPr>
              <a:xfrm>
                <a:off x="5803583" y="4598547"/>
                <a:ext cx="336996"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3" name="Ink 162">
                <a:extLst>
                  <a:ext uri="{FF2B5EF4-FFF2-40B4-BE49-F238E27FC236}">
                    <a16:creationId xmlns:a16="http://schemas.microsoft.com/office/drawing/2014/main" id="{198B62D7-0165-C0DE-064A-B246B3BFA662}"/>
                  </a:ext>
                </a:extLst>
              </p14:cNvPr>
              <p14:cNvContentPartPr/>
              <p14:nvPr/>
            </p14:nvContentPartPr>
            <p14:xfrm>
              <a:off x="4188641" y="4684587"/>
              <a:ext cx="196200" cy="227880"/>
            </p14:xfrm>
          </p:contentPart>
        </mc:Choice>
        <mc:Fallback xmlns="">
          <p:pic>
            <p:nvPicPr>
              <p:cNvPr id="163" name="Ink 162">
                <a:extLst>
                  <a:ext uri="{FF2B5EF4-FFF2-40B4-BE49-F238E27FC236}">
                    <a16:creationId xmlns:a16="http://schemas.microsoft.com/office/drawing/2014/main" id="{198B62D7-0165-C0DE-064A-B246B3BFA662}"/>
                  </a:ext>
                </a:extLst>
              </p:cNvPr>
              <p:cNvPicPr/>
              <p:nvPr/>
            </p:nvPicPr>
            <p:blipFill>
              <a:blip r:embed="rId61"/>
              <a:stretch>
                <a:fillRect/>
              </a:stretch>
            </p:blipFill>
            <p:spPr>
              <a:xfrm>
                <a:off x="4173189" y="4669083"/>
                <a:ext cx="226744" cy="25852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4" name="Ink 163">
                <a:extLst>
                  <a:ext uri="{FF2B5EF4-FFF2-40B4-BE49-F238E27FC236}">
                    <a16:creationId xmlns:a16="http://schemas.microsoft.com/office/drawing/2014/main" id="{6D334FE3-7BCC-0F39-F784-42B4D94B54B9}"/>
                  </a:ext>
                </a:extLst>
              </p14:cNvPr>
              <p14:cNvContentPartPr/>
              <p14:nvPr/>
            </p14:nvContentPartPr>
            <p14:xfrm>
              <a:off x="7105721" y="3440067"/>
              <a:ext cx="234720" cy="232920"/>
            </p14:xfrm>
          </p:contentPart>
        </mc:Choice>
        <mc:Fallback xmlns="">
          <p:pic>
            <p:nvPicPr>
              <p:cNvPr id="164" name="Ink 163">
                <a:extLst>
                  <a:ext uri="{FF2B5EF4-FFF2-40B4-BE49-F238E27FC236}">
                    <a16:creationId xmlns:a16="http://schemas.microsoft.com/office/drawing/2014/main" id="{6D334FE3-7BCC-0F39-F784-42B4D94B54B9}"/>
                  </a:ext>
                </a:extLst>
              </p:cNvPr>
              <p:cNvPicPr/>
              <p:nvPr/>
            </p:nvPicPr>
            <p:blipFill>
              <a:blip r:embed="rId63"/>
              <a:stretch>
                <a:fillRect/>
              </a:stretch>
            </p:blipFill>
            <p:spPr>
              <a:xfrm>
                <a:off x="7090241" y="3424587"/>
                <a:ext cx="2653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5" name="Ink 164">
                <a:extLst>
                  <a:ext uri="{FF2B5EF4-FFF2-40B4-BE49-F238E27FC236}">
                    <a16:creationId xmlns:a16="http://schemas.microsoft.com/office/drawing/2014/main" id="{96996818-F407-CD26-C1A2-46FD3D7517BF}"/>
                  </a:ext>
                </a:extLst>
              </p14:cNvPr>
              <p14:cNvContentPartPr/>
              <p14:nvPr/>
            </p14:nvContentPartPr>
            <p14:xfrm>
              <a:off x="2860241" y="5006067"/>
              <a:ext cx="6730200" cy="290520"/>
            </p14:xfrm>
          </p:contentPart>
        </mc:Choice>
        <mc:Fallback xmlns="">
          <p:pic>
            <p:nvPicPr>
              <p:cNvPr id="165" name="Ink 164">
                <a:extLst>
                  <a:ext uri="{FF2B5EF4-FFF2-40B4-BE49-F238E27FC236}">
                    <a16:creationId xmlns:a16="http://schemas.microsoft.com/office/drawing/2014/main" id="{96996818-F407-CD26-C1A2-46FD3D7517BF}"/>
                  </a:ext>
                </a:extLst>
              </p:cNvPr>
              <p:cNvPicPr/>
              <p:nvPr/>
            </p:nvPicPr>
            <p:blipFill>
              <a:blip r:embed="rId65"/>
              <a:stretch>
                <a:fillRect/>
              </a:stretch>
            </p:blipFill>
            <p:spPr>
              <a:xfrm>
                <a:off x="2844760" y="4990568"/>
                <a:ext cx="6760802" cy="32115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8" name="Ink 177">
                <a:extLst>
                  <a:ext uri="{FF2B5EF4-FFF2-40B4-BE49-F238E27FC236}">
                    <a16:creationId xmlns:a16="http://schemas.microsoft.com/office/drawing/2014/main" id="{B6129F2C-849B-DDA8-DA6B-3CB9F0AD3D13}"/>
                  </a:ext>
                </a:extLst>
              </p14:cNvPr>
              <p14:cNvContentPartPr/>
              <p14:nvPr/>
            </p14:nvContentPartPr>
            <p14:xfrm>
              <a:off x="3859241" y="5899587"/>
              <a:ext cx="423720" cy="31680"/>
            </p14:xfrm>
          </p:contentPart>
        </mc:Choice>
        <mc:Fallback xmlns="">
          <p:pic>
            <p:nvPicPr>
              <p:cNvPr id="178" name="Ink 177">
                <a:extLst>
                  <a:ext uri="{FF2B5EF4-FFF2-40B4-BE49-F238E27FC236}">
                    <a16:creationId xmlns:a16="http://schemas.microsoft.com/office/drawing/2014/main" id="{B6129F2C-849B-DDA8-DA6B-3CB9F0AD3D13}"/>
                  </a:ext>
                </a:extLst>
              </p:cNvPr>
              <p:cNvPicPr/>
              <p:nvPr/>
            </p:nvPicPr>
            <p:blipFill>
              <a:blip r:embed="rId67"/>
              <a:stretch>
                <a:fillRect/>
              </a:stretch>
            </p:blipFill>
            <p:spPr>
              <a:xfrm>
                <a:off x="3843761" y="5884107"/>
                <a:ext cx="454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9" name="Ink 178">
                <a:extLst>
                  <a:ext uri="{FF2B5EF4-FFF2-40B4-BE49-F238E27FC236}">
                    <a16:creationId xmlns:a16="http://schemas.microsoft.com/office/drawing/2014/main" id="{93AD33CC-79EF-CB8A-F8F6-825199CF3DA1}"/>
                  </a:ext>
                </a:extLst>
              </p14:cNvPr>
              <p14:cNvContentPartPr/>
              <p14:nvPr/>
            </p14:nvContentPartPr>
            <p14:xfrm>
              <a:off x="3812441" y="6041067"/>
              <a:ext cx="462960" cy="642960"/>
            </p14:xfrm>
          </p:contentPart>
        </mc:Choice>
        <mc:Fallback xmlns="">
          <p:pic>
            <p:nvPicPr>
              <p:cNvPr id="179" name="Ink 178">
                <a:extLst>
                  <a:ext uri="{FF2B5EF4-FFF2-40B4-BE49-F238E27FC236}">
                    <a16:creationId xmlns:a16="http://schemas.microsoft.com/office/drawing/2014/main" id="{93AD33CC-79EF-CB8A-F8F6-825199CF3DA1}"/>
                  </a:ext>
                </a:extLst>
              </p:cNvPr>
              <p:cNvPicPr/>
              <p:nvPr/>
            </p:nvPicPr>
            <p:blipFill>
              <a:blip r:embed="rId69"/>
              <a:stretch>
                <a:fillRect/>
              </a:stretch>
            </p:blipFill>
            <p:spPr>
              <a:xfrm>
                <a:off x="3796961" y="6025596"/>
                <a:ext cx="493560" cy="67354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0" name="Ink 189">
                <a:extLst>
                  <a:ext uri="{FF2B5EF4-FFF2-40B4-BE49-F238E27FC236}">
                    <a16:creationId xmlns:a16="http://schemas.microsoft.com/office/drawing/2014/main" id="{4C3E9892-E42A-A10C-64EB-2CE5153A045D}"/>
                  </a:ext>
                </a:extLst>
              </p14:cNvPr>
              <p14:cNvContentPartPr/>
              <p14:nvPr/>
            </p14:nvContentPartPr>
            <p14:xfrm>
              <a:off x="4651241" y="5762067"/>
              <a:ext cx="266760" cy="394200"/>
            </p14:xfrm>
          </p:contentPart>
        </mc:Choice>
        <mc:Fallback xmlns="">
          <p:pic>
            <p:nvPicPr>
              <p:cNvPr id="190" name="Ink 189">
                <a:extLst>
                  <a:ext uri="{FF2B5EF4-FFF2-40B4-BE49-F238E27FC236}">
                    <a16:creationId xmlns:a16="http://schemas.microsoft.com/office/drawing/2014/main" id="{4C3E9892-E42A-A10C-64EB-2CE5153A045D}"/>
                  </a:ext>
                </a:extLst>
              </p:cNvPr>
              <p:cNvPicPr/>
              <p:nvPr/>
            </p:nvPicPr>
            <p:blipFill>
              <a:blip r:embed="rId71"/>
              <a:stretch>
                <a:fillRect/>
              </a:stretch>
            </p:blipFill>
            <p:spPr>
              <a:xfrm>
                <a:off x="4635782" y="5746587"/>
                <a:ext cx="297319"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1" name="Ink 190">
                <a:extLst>
                  <a:ext uri="{FF2B5EF4-FFF2-40B4-BE49-F238E27FC236}">
                    <a16:creationId xmlns:a16="http://schemas.microsoft.com/office/drawing/2014/main" id="{E71FF3E6-1802-92B1-1FAB-5F1705D0F49F}"/>
                  </a:ext>
                </a:extLst>
              </p14:cNvPr>
              <p14:cNvContentPartPr/>
              <p14:nvPr/>
            </p14:nvContentPartPr>
            <p14:xfrm>
              <a:off x="4996121" y="5970507"/>
              <a:ext cx="47520" cy="243360"/>
            </p14:xfrm>
          </p:contentPart>
        </mc:Choice>
        <mc:Fallback xmlns="">
          <p:pic>
            <p:nvPicPr>
              <p:cNvPr id="191" name="Ink 190">
                <a:extLst>
                  <a:ext uri="{FF2B5EF4-FFF2-40B4-BE49-F238E27FC236}">
                    <a16:creationId xmlns:a16="http://schemas.microsoft.com/office/drawing/2014/main" id="{E71FF3E6-1802-92B1-1FAB-5F1705D0F49F}"/>
                  </a:ext>
                </a:extLst>
              </p:cNvPr>
              <p:cNvPicPr/>
              <p:nvPr/>
            </p:nvPicPr>
            <p:blipFill>
              <a:blip r:embed="rId73"/>
              <a:stretch>
                <a:fillRect/>
              </a:stretch>
            </p:blipFill>
            <p:spPr>
              <a:xfrm>
                <a:off x="4980641" y="5955027"/>
                <a:ext cx="781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92" name="Ink 191">
                <a:extLst>
                  <a:ext uri="{FF2B5EF4-FFF2-40B4-BE49-F238E27FC236}">
                    <a16:creationId xmlns:a16="http://schemas.microsoft.com/office/drawing/2014/main" id="{10A9EFAB-BB28-A094-6B4A-08CE19F83284}"/>
                  </a:ext>
                </a:extLst>
              </p14:cNvPr>
              <p14:cNvContentPartPr/>
              <p14:nvPr/>
            </p14:nvContentPartPr>
            <p14:xfrm>
              <a:off x="5286281" y="5872947"/>
              <a:ext cx="39600" cy="262440"/>
            </p14:xfrm>
          </p:contentPart>
        </mc:Choice>
        <mc:Fallback xmlns="">
          <p:pic>
            <p:nvPicPr>
              <p:cNvPr id="192" name="Ink 191">
                <a:extLst>
                  <a:ext uri="{FF2B5EF4-FFF2-40B4-BE49-F238E27FC236}">
                    <a16:creationId xmlns:a16="http://schemas.microsoft.com/office/drawing/2014/main" id="{10A9EFAB-BB28-A094-6B4A-08CE19F83284}"/>
                  </a:ext>
                </a:extLst>
              </p:cNvPr>
              <p:cNvPicPr/>
              <p:nvPr/>
            </p:nvPicPr>
            <p:blipFill>
              <a:blip r:embed="rId75"/>
              <a:stretch>
                <a:fillRect/>
              </a:stretch>
            </p:blipFill>
            <p:spPr>
              <a:xfrm>
                <a:off x="5270801" y="5857488"/>
                <a:ext cx="70200" cy="29299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3" name="Ink 192">
                <a:extLst>
                  <a:ext uri="{FF2B5EF4-FFF2-40B4-BE49-F238E27FC236}">
                    <a16:creationId xmlns:a16="http://schemas.microsoft.com/office/drawing/2014/main" id="{DCDBB9B3-23F6-96A2-2C55-16DBA421DE9D}"/>
                  </a:ext>
                </a:extLst>
              </p14:cNvPr>
              <p14:cNvContentPartPr/>
              <p14:nvPr/>
            </p14:nvContentPartPr>
            <p14:xfrm>
              <a:off x="5215721" y="5876187"/>
              <a:ext cx="196200" cy="251280"/>
            </p14:xfrm>
          </p:contentPart>
        </mc:Choice>
        <mc:Fallback xmlns="">
          <p:pic>
            <p:nvPicPr>
              <p:cNvPr id="193" name="Ink 192">
                <a:extLst>
                  <a:ext uri="{FF2B5EF4-FFF2-40B4-BE49-F238E27FC236}">
                    <a16:creationId xmlns:a16="http://schemas.microsoft.com/office/drawing/2014/main" id="{DCDBB9B3-23F6-96A2-2C55-16DBA421DE9D}"/>
                  </a:ext>
                </a:extLst>
              </p:cNvPr>
              <p:cNvPicPr/>
              <p:nvPr/>
            </p:nvPicPr>
            <p:blipFill>
              <a:blip r:embed="rId77"/>
              <a:stretch>
                <a:fillRect/>
              </a:stretch>
            </p:blipFill>
            <p:spPr>
              <a:xfrm>
                <a:off x="5200269" y="5860707"/>
                <a:ext cx="226744"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4" name="Ink 193">
                <a:extLst>
                  <a:ext uri="{FF2B5EF4-FFF2-40B4-BE49-F238E27FC236}">
                    <a16:creationId xmlns:a16="http://schemas.microsoft.com/office/drawing/2014/main" id="{ABD3B609-3D77-C4B9-8354-98D4EBF3C090}"/>
                  </a:ext>
                </a:extLst>
              </p14:cNvPr>
              <p14:cNvContentPartPr/>
              <p14:nvPr/>
            </p14:nvContentPartPr>
            <p14:xfrm>
              <a:off x="5458721" y="6056547"/>
              <a:ext cx="55080" cy="55080"/>
            </p14:xfrm>
          </p:contentPart>
        </mc:Choice>
        <mc:Fallback xmlns="">
          <p:pic>
            <p:nvPicPr>
              <p:cNvPr id="194" name="Ink 193">
                <a:extLst>
                  <a:ext uri="{FF2B5EF4-FFF2-40B4-BE49-F238E27FC236}">
                    <a16:creationId xmlns:a16="http://schemas.microsoft.com/office/drawing/2014/main" id="{ABD3B609-3D77-C4B9-8354-98D4EBF3C090}"/>
                  </a:ext>
                </a:extLst>
              </p:cNvPr>
              <p:cNvPicPr/>
              <p:nvPr/>
            </p:nvPicPr>
            <p:blipFill>
              <a:blip r:embed="rId79"/>
              <a:stretch>
                <a:fillRect/>
              </a:stretch>
            </p:blipFill>
            <p:spPr>
              <a:xfrm>
                <a:off x="5443342" y="6041067"/>
                <a:ext cx="85481"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5" name="Ink 194">
                <a:extLst>
                  <a:ext uri="{FF2B5EF4-FFF2-40B4-BE49-F238E27FC236}">
                    <a16:creationId xmlns:a16="http://schemas.microsoft.com/office/drawing/2014/main" id="{32E01305-6989-DC83-043A-B1EAED7DE3A0}"/>
                  </a:ext>
                </a:extLst>
              </p14:cNvPr>
              <p14:cNvContentPartPr/>
              <p14:nvPr/>
            </p14:nvContentPartPr>
            <p14:xfrm>
              <a:off x="5450801" y="5915427"/>
              <a:ext cx="31680" cy="39600"/>
            </p14:xfrm>
          </p:contentPart>
        </mc:Choice>
        <mc:Fallback xmlns="">
          <p:pic>
            <p:nvPicPr>
              <p:cNvPr id="195" name="Ink 194">
                <a:extLst>
                  <a:ext uri="{FF2B5EF4-FFF2-40B4-BE49-F238E27FC236}">
                    <a16:creationId xmlns:a16="http://schemas.microsoft.com/office/drawing/2014/main" id="{32E01305-6989-DC83-043A-B1EAED7DE3A0}"/>
                  </a:ext>
                </a:extLst>
              </p:cNvPr>
              <p:cNvPicPr/>
              <p:nvPr/>
            </p:nvPicPr>
            <p:blipFill>
              <a:blip r:embed="rId81"/>
              <a:stretch>
                <a:fillRect/>
              </a:stretch>
            </p:blipFill>
            <p:spPr>
              <a:xfrm>
                <a:off x="5435495" y="5899947"/>
                <a:ext cx="61936"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6" name="Ink 195">
                <a:extLst>
                  <a:ext uri="{FF2B5EF4-FFF2-40B4-BE49-F238E27FC236}">
                    <a16:creationId xmlns:a16="http://schemas.microsoft.com/office/drawing/2014/main" id="{838E8CDB-1D47-D1A7-D6A7-E6973DDF9F96}"/>
                  </a:ext>
                </a:extLst>
              </p14:cNvPr>
              <p14:cNvContentPartPr/>
              <p14:nvPr/>
            </p14:nvContentPartPr>
            <p14:xfrm>
              <a:off x="5584001" y="6095787"/>
              <a:ext cx="23760" cy="141480"/>
            </p14:xfrm>
          </p:contentPart>
        </mc:Choice>
        <mc:Fallback xmlns="">
          <p:pic>
            <p:nvPicPr>
              <p:cNvPr id="196" name="Ink 195">
                <a:extLst>
                  <a:ext uri="{FF2B5EF4-FFF2-40B4-BE49-F238E27FC236}">
                    <a16:creationId xmlns:a16="http://schemas.microsoft.com/office/drawing/2014/main" id="{838E8CDB-1D47-D1A7-D6A7-E6973DDF9F96}"/>
                  </a:ext>
                </a:extLst>
              </p:cNvPr>
              <p:cNvPicPr/>
              <p:nvPr/>
            </p:nvPicPr>
            <p:blipFill>
              <a:blip r:embed="rId83"/>
              <a:stretch>
                <a:fillRect/>
              </a:stretch>
            </p:blipFill>
            <p:spPr>
              <a:xfrm>
                <a:off x="5568521" y="6080307"/>
                <a:ext cx="54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7" name="Ink 196">
                <a:extLst>
                  <a:ext uri="{FF2B5EF4-FFF2-40B4-BE49-F238E27FC236}">
                    <a16:creationId xmlns:a16="http://schemas.microsoft.com/office/drawing/2014/main" id="{B2D9A07B-C5B9-1AE5-67D4-9C1857319F5D}"/>
                  </a:ext>
                </a:extLst>
              </p14:cNvPr>
              <p14:cNvContentPartPr/>
              <p14:nvPr/>
            </p14:nvContentPartPr>
            <p14:xfrm>
              <a:off x="5678321" y="5946747"/>
              <a:ext cx="31680" cy="227880"/>
            </p14:xfrm>
          </p:contentPart>
        </mc:Choice>
        <mc:Fallback xmlns="">
          <p:pic>
            <p:nvPicPr>
              <p:cNvPr id="197" name="Ink 196">
                <a:extLst>
                  <a:ext uri="{FF2B5EF4-FFF2-40B4-BE49-F238E27FC236}">
                    <a16:creationId xmlns:a16="http://schemas.microsoft.com/office/drawing/2014/main" id="{B2D9A07B-C5B9-1AE5-67D4-9C1857319F5D}"/>
                  </a:ext>
                </a:extLst>
              </p:cNvPr>
              <p:cNvPicPr/>
              <p:nvPr/>
            </p:nvPicPr>
            <p:blipFill>
              <a:blip r:embed="rId85"/>
              <a:stretch>
                <a:fillRect/>
              </a:stretch>
            </p:blipFill>
            <p:spPr>
              <a:xfrm>
                <a:off x="5662841" y="5931243"/>
                <a:ext cx="62280" cy="25852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8" name="Ink 197">
                <a:extLst>
                  <a:ext uri="{FF2B5EF4-FFF2-40B4-BE49-F238E27FC236}">
                    <a16:creationId xmlns:a16="http://schemas.microsoft.com/office/drawing/2014/main" id="{3E9CD304-DC95-176F-FE85-51A3D6B8AF97}"/>
                  </a:ext>
                </a:extLst>
              </p14:cNvPr>
              <p14:cNvContentPartPr/>
              <p14:nvPr/>
            </p14:nvContentPartPr>
            <p14:xfrm>
              <a:off x="5905481" y="5993907"/>
              <a:ext cx="94320" cy="16200"/>
            </p14:xfrm>
          </p:contentPart>
        </mc:Choice>
        <mc:Fallback xmlns="">
          <p:pic>
            <p:nvPicPr>
              <p:cNvPr id="198" name="Ink 197">
                <a:extLst>
                  <a:ext uri="{FF2B5EF4-FFF2-40B4-BE49-F238E27FC236}">
                    <a16:creationId xmlns:a16="http://schemas.microsoft.com/office/drawing/2014/main" id="{3E9CD304-DC95-176F-FE85-51A3D6B8AF97}"/>
                  </a:ext>
                </a:extLst>
              </p:cNvPr>
              <p:cNvPicPr/>
              <p:nvPr/>
            </p:nvPicPr>
            <p:blipFill>
              <a:blip r:embed="rId87"/>
              <a:stretch>
                <a:fillRect/>
              </a:stretch>
            </p:blipFill>
            <p:spPr>
              <a:xfrm>
                <a:off x="5890001" y="5978075"/>
                <a:ext cx="124920" cy="4749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9" name="Ink 198">
                <a:extLst>
                  <a:ext uri="{FF2B5EF4-FFF2-40B4-BE49-F238E27FC236}">
                    <a16:creationId xmlns:a16="http://schemas.microsoft.com/office/drawing/2014/main" id="{057ACAAD-8551-D3F6-5175-0C38F9719B2A}"/>
                  </a:ext>
                </a:extLst>
              </p14:cNvPr>
              <p14:cNvContentPartPr/>
              <p14:nvPr/>
            </p14:nvContentPartPr>
            <p14:xfrm>
              <a:off x="5936801" y="5884107"/>
              <a:ext cx="31680" cy="243360"/>
            </p14:xfrm>
          </p:contentPart>
        </mc:Choice>
        <mc:Fallback xmlns="">
          <p:pic>
            <p:nvPicPr>
              <p:cNvPr id="199" name="Ink 198">
                <a:extLst>
                  <a:ext uri="{FF2B5EF4-FFF2-40B4-BE49-F238E27FC236}">
                    <a16:creationId xmlns:a16="http://schemas.microsoft.com/office/drawing/2014/main" id="{057ACAAD-8551-D3F6-5175-0C38F9719B2A}"/>
                  </a:ext>
                </a:extLst>
              </p:cNvPr>
              <p:cNvPicPr/>
              <p:nvPr/>
            </p:nvPicPr>
            <p:blipFill>
              <a:blip r:embed="rId89"/>
              <a:stretch>
                <a:fillRect/>
              </a:stretch>
            </p:blipFill>
            <p:spPr>
              <a:xfrm>
                <a:off x="5921321" y="5868627"/>
                <a:ext cx="622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0" name="Ink 199">
                <a:extLst>
                  <a:ext uri="{FF2B5EF4-FFF2-40B4-BE49-F238E27FC236}">
                    <a16:creationId xmlns:a16="http://schemas.microsoft.com/office/drawing/2014/main" id="{94A2B5F8-9514-1C39-2A79-C43CD2AF3F13}"/>
                  </a:ext>
                </a:extLst>
              </p14:cNvPr>
              <p14:cNvContentPartPr/>
              <p14:nvPr/>
            </p14:nvContentPartPr>
            <p14:xfrm>
              <a:off x="6234881" y="5798067"/>
              <a:ext cx="133560" cy="235440"/>
            </p14:xfrm>
          </p:contentPart>
        </mc:Choice>
        <mc:Fallback xmlns="">
          <p:pic>
            <p:nvPicPr>
              <p:cNvPr id="200" name="Ink 199">
                <a:extLst>
                  <a:ext uri="{FF2B5EF4-FFF2-40B4-BE49-F238E27FC236}">
                    <a16:creationId xmlns:a16="http://schemas.microsoft.com/office/drawing/2014/main" id="{94A2B5F8-9514-1C39-2A79-C43CD2AF3F13}"/>
                  </a:ext>
                </a:extLst>
              </p:cNvPr>
              <p:cNvPicPr/>
              <p:nvPr/>
            </p:nvPicPr>
            <p:blipFill>
              <a:blip r:embed="rId91"/>
              <a:stretch>
                <a:fillRect/>
              </a:stretch>
            </p:blipFill>
            <p:spPr>
              <a:xfrm>
                <a:off x="6219401" y="5782587"/>
                <a:ext cx="1641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1" name="Ink 200">
                <a:extLst>
                  <a:ext uri="{FF2B5EF4-FFF2-40B4-BE49-F238E27FC236}">
                    <a16:creationId xmlns:a16="http://schemas.microsoft.com/office/drawing/2014/main" id="{165E2D59-8C50-5E73-7CEF-5A9F3EDBB9BD}"/>
                  </a:ext>
                </a:extLst>
              </p14:cNvPr>
              <p14:cNvContentPartPr/>
              <p14:nvPr/>
            </p14:nvContentPartPr>
            <p14:xfrm>
              <a:off x="6328841" y="5752707"/>
              <a:ext cx="118080" cy="257400"/>
            </p14:xfrm>
          </p:contentPart>
        </mc:Choice>
        <mc:Fallback xmlns="">
          <p:pic>
            <p:nvPicPr>
              <p:cNvPr id="201" name="Ink 200">
                <a:extLst>
                  <a:ext uri="{FF2B5EF4-FFF2-40B4-BE49-F238E27FC236}">
                    <a16:creationId xmlns:a16="http://schemas.microsoft.com/office/drawing/2014/main" id="{165E2D59-8C50-5E73-7CEF-5A9F3EDBB9BD}"/>
                  </a:ext>
                </a:extLst>
              </p:cNvPr>
              <p:cNvPicPr/>
              <p:nvPr/>
            </p:nvPicPr>
            <p:blipFill>
              <a:blip r:embed="rId93"/>
              <a:stretch>
                <a:fillRect/>
              </a:stretch>
            </p:blipFill>
            <p:spPr>
              <a:xfrm>
                <a:off x="6313361" y="5737227"/>
                <a:ext cx="1486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2" name="Ink 201">
                <a:extLst>
                  <a:ext uri="{FF2B5EF4-FFF2-40B4-BE49-F238E27FC236}">
                    <a16:creationId xmlns:a16="http://schemas.microsoft.com/office/drawing/2014/main" id="{6FCC8C2A-07C8-CC1E-C859-443CC9A0EA10}"/>
                  </a:ext>
                </a:extLst>
              </p14:cNvPr>
              <p14:cNvContentPartPr/>
              <p14:nvPr/>
            </p14:nvContentPartPr>
            <p14:xfrm>
              <a:off x="6477881" y="5915427"/>
              <a:ext cx="180720" cy="157320"/>
            </p14:xfrm>
          </p:contentPart>
        </mc:Choice>
        <mc:Fallback xmlns="">
          <p:pic>
            <p:nvPicPr>
              <p:cNvPr id="202" name="Ink 201">
                <a:extLst>
                  <a:ext uri="{FF2B5EF4-FFF2-40B4-BE49-F238E27FC236}">
                    <a16:creationId xmlns:a16="http://schemas.microsoft.com/office/drawing/2014/main" id="{6FCC8C2A-07C8-CC1E-C859-443CC9A0EA10}"/>
                  </a:ext>
                </a:extLst>
              </p:cNvPr>
              <p:cNvPicPr/>
              <p:nvPr/>
            </p:nvPicPr>
            <p:blipFill>
              <a:blip r:embed="rId95"/>
              <a:stretch>
                <a:fillRect/>
              </a:stretch>
            </p:blipFill>
            <p:spPr>
              <a:xfrm>
                <a:off x="6462401" y="5899911"/>
                <a:ext cx="211320" cy="18799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2" name="Ink 211">
                <a:extLst>
                  <a:ext uri="{FF2B5EF4-FFF2-40B4-BE49-F238E27FC236}">
                    <a16:creationId xmlns:a16="http://schemas.microsoft.com/office/drawing/2014/main" id="{47F4DC9F-1556-9073-905B-6C9938002C13}"/>
                  </a:ext>
                </a:extLst>
              </p14:cNvPr>
              <p14:cNvContentPartPr/>
              <p14:nvPr/>
            </p14:nvContentPartPr>
            <p14:xfrm>
              <a:off x="6775601" y="5719587"/>
              <a:ext cx="313920" cy="321840"/>
            </p14:xfrm>
          </p:contentPart>
        </mc:Choice>
        <mc:Fallback xmlns="">
          <p:pic>
            <p:nvPicPr>
              <p:cNvPr id="212" name="Ink 211">
                <a:extLst>
                  <a:ext uri="{FF2B5EF4-FFF2-40B4-BE49-F238E27FC236}">
                    <a16:creationId xmlns:a16="http://schemas.microsoft.com/office/drawing/2014/main" id="{47F4DC9F-1556-9073-905B-6C9938002C13}"/>
                  </a:ext>
                </a:extLst>
              </p:cNvPr>
              <p:cNvPicPr/>
              <p:nvPr/>
            </p:nvPicPr>
            <p:blipFill>
              <a:blip r:embed="rId97"/>
              <a:stretch>
                <a:fillRect/>
              </a:stretch>
            </p:blipFill>
            <p:spPr>
              <a:xfrm>
                <a:off x="6760121" y="5704107"/>
                <a:ext cx="3445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3" name="Ink 212">
                <a:extLst>
                  <a:ext uri="{FF2B5EF4-FFF2-40B4-BE49-F238E27FC236}">
                    <a16:creationId xmlns:a16="http://schemas.microsoft.com/office/drawing/2014/main" id="{6132D423-29D8-7953-4010-B54A3488EA3E}"/>
                  </a:ext>
                </a:extLst>
              </p14:cNvPr>
              <p14:cNvContentPartPr/>
              <p14:nvPr/>
            </p14:nvContentPartPr>
            <p14:xfrm>
              <a:off x="7175561" y="5899947"/>
              <a:ext cx="133560" cy="151200"/>
            </p14:xfrm>
          </p:contentPart>
        </mc:Choice>
        <mc:Fallback xmlns="">
          <p:pic>
            <p:nvPicPr>
              <p:cNvPr id="213" name="Ink 212">
                <a:extLst>
                  <a:ext uri="{FF2B5EF4-FFF2-40B4-BE49-F238E27FC236}">
                    <a16:creationId xmlns:a16="http://schemas.microsoft.com/office/drawing/2014/main" id="{6132D423-29D8-7953-4010-B54A3488EA3E}"/>
                  </a:ext>
                </a:extLst>
              </p:cNvPr>
              <p:cNvPicPr/>
              <p:nvPr/>
            </p:nvPicPr>
            <p:blipFill>
              <a:blip r:embed="rId99"/>
              <a:stretch>
                <a:fillRect/>
              </a:stretch>
            </p:blipFill>
            <p:spPr>
              <a:xfrm>
                <a:off x="7160081" y="5884467"/>
                <a:ext cx="1641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9" name="Ink 218">
                <a:extLst>
                  <a:ext uri="{FF2B5EF4-FFF2-40B4-BE49-F238E27FC236}">
                    <a16:creationId xmlns:a16="http://schemas.microsoft.com/office/drawing/2014/main" id="{B95BC70A-E7AD-EE3D-F83B-064946FC1B44}"/>
                  </a:ext>
                </a:extLst>
              </p14:cNvPr>
              <p14:cNvContentPartPr/>
              <p14:nvPr/>
            </p14:nvContentPartPr>
            <p14:xfrm>
              <a:off x="7120481" y="6033147"/>
              <a:ext cx="31680" cy="110160"/>
            </p14:xfrm>
          </p:contentPart>
        </mc:Choice>
        <mc:Fallback xmlns="">
          <p:pic>
            <p:nvPicPr>
              <p:cNvPr id="219" name="Ink 218">
                <a:extLst>
                  <a:ext uri="{FF2B5EF4-FFF2-40B4-BE49-F238E27FC236}">
                    <a16:creationId xmlns:a16="http://schemas.microsoft.com/office/drawing/2014/main" id="{B95BC70A-E7AD-EE3D-F83B-064946FC1B44}"/>
                  </a:ext>
                </a:extLst>
              </p:cNvPr>
              <p:cNvPicPr/>
              <p:nvPr/>
            </p:nvPicPr>
            <p:blipFill>
              <a:blip r:embed="rId101"/>
              <a:stretch>
                <a:fillRect/>
              </a:stretch>
            </p:blipFill>
            <p:spPr>
              <a:xfrm>
                <a:off x="7105001" y="6017667"/>
                <a:ext cx="62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3" name="Ink 222">
                <a:extLst>
                  <a:ext uri="{FF2B5EF4-FFF2-40B4-BE49-F238E27FC236}">
                    <a16:creationId xmlns:a16="http://schemas.microsoft.com/office/drawing/2014/main" id="{3EA5D0D3-773B-23C8-6E60-9B9F995711AD}"/>
                  </a:ext>
                </a:extLst>
              </p14:cNvPr>
              <p14:cNvContentPartPr/>
              <p14:nvPr/>
            </p14:nvContentPartPr>
            <p14:xfrm>
              <a:off x="4448921" y="5688267"/>
              <a:ext cx="194760" cy="713880"/>
            </p14:xfrm>
          </p:contentPart>
        </mc:Choice>
        <mc:Fallback xmlns="">
          <p:pic>
            <p:nvPicPr>
              <p:cNvPr id="223" name="Ink 222">
                <a:extLst>
                  <a:ext uri="{FF2B5EF4-FFF2-40B4-BE49-F238E27FC236}">
                    <a16:creationId xmlns:a16="http://schemas.microsoft.com/office/drawing/2014/main" id="{3EA5D0D3-773B-23C8-6E60-9B9F995711AD}"/>
                  </a:ext>
                </a:extLst>
              </p:cNvPr>
              <p:cNvPicPr/>
              <p:nvPr/>
            </p:nvPicPr>
            <p:blipFill>
              <a:blip r:embed="rId103"/>
              <a:stretch>
                <a:fillRect/>
              </a:stretch>
            </p:blipFill>
            <p:spPr>
              <a:xfrm>
                <a:off x="4433441" y="5672787"/>
                <a:ext cx="22536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5" name="Ink 224">
                <a:extLst>
                  <a:ext uri="{FF2B5EF4-FFF2-40B4-BE49-F238E27FC236}">
                    <a16:creationId xmlns:a16="http://schemas.microsoft.com/office/drawing/2014/main" id="{CEC99870-0439-3D99-A8BC-CC05E1D910A4}"/>
                  </a:ext>
                </a:extLst>
              </p14:cNvPr>
              <p14:cNvContentPartPr/>
              <p14:nvPr/>
            </p14:nvContentPartPr>
            <p14:xfrm>
              <a:off x="8382641" y="5609787"/>
              <a:ext cx="658800" cy="407880"/>
            </p14:xfrm>
          </p:contentPart>
        </mc:Choice>
        <mc:Fallback xmlns="">
          <p:pic>
            <p:nvPicPr>
              <p:cNvPr id="225" name="Ink 224">
                <a:extLst>
                  <a:ext uri="{FF2B5EF4-FFF2-40B4-BE49-F238E27FC236}">
                    <a16:creationId xmlns:a16="http://schemas.microsoft.com/office/drawing/2014/main" id="{CEC99870-0439-3D99-A8BC-CC05E1D910A4}"/>
                  </a:ext>
                </a:extLst>
              </p:cNvPr>
              <p:cNvPicPr/>
              <p:nvPr/>
            </p:nvPicPr>
            <p:blipFill>
              <a:blip r:embed="rId105"/>
              <a:stretch>
                <a:fillRect/>
              </a:stretch>
            </p:blipFill>
            <p:spPr>
              <a:xfrm>
                <a:off x="8367161" y="5594307"/>
                <a:ext cx="689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6" name="Ink 225">
                <a:extLst>
                  <a:ext uri="{FF2B5EF4-FFF2-40B4-BE49-F238E27FC236}">
                    <a16:creationId xmlns:a16="http://schemas.microsoft.com/office/drawing/2014/main" id="{6FCB1B48-2C05-2793-4C42-3E26FB974D29}"/>
                  </a:ext>
                </a:extLst>
              </p14:cNvPr>
              <p14:cNvContentPartPr/>
              <p14:nvPr/>
            </p14:nvContentPartPr>
            <p14:xfrm>
              <a:off x="7826081" y="5609787"/>
              <a:ext cx="392400" cy="431640"/>
            </p14:xfrm>
          </p:contentPart>
        </mc:Choice>
        <mc:Fallback xmlns="">
          <p:pic>
            <p:nvPicPr>
              <p:cNvPr id="226" name="Ink 225">
                <a:extLst>
                  <a:ext uri="{FF2B5EF4-FFF2-40B4-BE49-F238E27FC236}">
                    <a16:creationId xmlns:a16="http://schemas.microsoft.com/office/drawing/2014/main" id="{6FCB1B48-2C05-2793-4C42-3E26FB974D29}"/>
                  </a:ext>
                </a:extLst>
              </p:cNvPr>
              <p:cNvPicPr/>
              <p:nvPr/>
            </p:nvPicPr>
            <p:blipFill>
              <a:blip r:embed="rId107"/>
              <a:stretch>
                <a:fillRect/>
              </a:stretch>
            </p:blipFill>
            <p:spPr>
              <a:xfrm>
                <a:off x="7810601" y="5594294"/>
                <a:ext cx="423000" cy="46226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7" name="Ink 226">
                <a:extLst>
                  <a:ext uri="{FF2B5EF4-FFF2-40B4-BE49-F238E27FC236}">
                    <a16:creationId xmlns:a16="http://schemas.microsoft.com/office/drawing/2014/main" id="{211831F2-FB99-B63D-58CB-AAD2799A4E4E}"/>
                  </a:ext>
                </a:extLst>
              </p14:cNvPr>
              <p14:cNvContentPartPr/>
              <p14:nvPr/>
            </p14:nvContentPartPr>
            <p14:xfrm>
              <a:off x="7481201" y="5766747"/>
              <a:ext cx="102240" cy="235440"/>
            </p14:xfrm>
          </p:contentPart>
        </mc:Choice>
        <mc:Fallback xmlns="">
          <p:pic>
            <p:nvPicPr>
              <p:cNvPr id="227" name="Ink 226">
                <a:extLst>
                  <a:ext uri="{FF2B5EF4-FFF2-40B4-BE49-F238E27FC236}">
                    <a16:creationId xmlns:a16="http://schemas.microsoft.com/office/drawing/2014/main" id="{211831F2-FB99-B63D-58CB-AAD2799A4E4E}"/>
                  </a:ext>
                </a:extLst>
              </p:cNvPr>
              <p:cNvPicPr/>
              <p:nvPr/>
            </p:nvPicPr>
            <p:blipFill>
              <a:blip r:embed="rId109"/>
              <a:stretch>
                <a:fillRect/>
              </a:stretch>
            </p:blipFill>
            <p:spPr>
              <a:xfrm>
                <a:off x="7465721" y="5751267"/>
                <a:ext cx="132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2" name="Ink 231">
                <a:extLst>
                  <a:ext uri="{FF2B5EF4-FFF2-40B4-BE49-F238E27FC236}">
                    <a16:creationId xmlns:a16="http://schemas.microsoft.com/office/drawing/2014/main" id="{BBA2BE33-D547-A8CC-0E80-A4EC263D4354}"/>
                  </a:ext>
                </a:extLst>
              </p14:cNvPr>
              <p14:cNvContentPartPr/>
              <p14:nvPr/>
            </p14:nvContentPartPr>
            <p14:xfrm>
              <a:off x="9433121" y="5656947"/>
              <a:ext cx="549360" cy="470880"/>
            </p14:xfrm>
          </p:contentPart>
        </mc:Choice>
        <mc:Fallback xmlns="">
          <p:pic>
            <p:nvPicPr>
              <p:cNvPr id="232" name="Ink 231">
                <a:extLst>
                  <a:ext uri="{FF2B5EF4-FFF2-40B4-BE49-F238E27FC236}">
                    <a16:creationId xmlns:a16="http://schemas.microsoft.com/office/drawing/2014/main" id="{BBA2BE33-D547-A8CC-0E80-A4EC263D4354}"/>
                  </a:ext>
                </a:extLst>
              </p:cNvPr>
              <p:cNvPicPr/>
              <p:nvPr/>
            </p:nvPicPr>
            <p:blipFill>
              <a:blip r:embed="rId111"/>
              <a:stretch>
                <a:fillRect/>
              </a:stretch>
            </p:blipFill>
            <p:spPr>
              <a:xfrm>
                <a:off x="9417631" y="5641467"/>
                <a:ext cx="57998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33" name="Ink 232">
                <a:extLst>
                  <a:ext uri="{FF2B5EF4-FFF2-40B4-BE49-F238E27FC236}">
                    <a16:creationId xmlns:a16="http://schemas.microsoft.com/office/drawing/2014/main" id="{7BEF07FF-B1C8-913F-4B28-B009AAD81015}"/>
                  </a:ext>
                </a:extLst>
              </p14:cNvPr>
              <p14:cNvContentPartPr/>
              <p14:nvPr/>
            </p14:nvContentPartPr>
            <p14:xfrm>
              <a:off x="10068161" y="5453187"/>
              <a:ext cx="124920" cy="831240"/>
            </p14:xfrm>
          </p:contentPart>
        </mc:Choice>
        <mc:Fallback xmlns="">
          <p:pic>
            <p:nvPicPr>
              <p:cNvPr id="233" name="Ink 232">
                <a:extLst>
                  <a:ext uri="{FF2B5EF4-FFF2-40B4-BE49-F238E27FC236}">
                    <a16:creationId xmlns:a16="http://schemas.microsoft.com/office/drawing/2014/main" id="{7BEF07FF-B1C8-913F-4B28-B009AAD81015}"/>
                  </a:ext>
                </a:extLst>
              </p:cNvPr>
              <p:cNvPicPr/>
              <p:nvPr/>
            </p:nvPicPr>
            <p:blipFill>
              <a:blip r:embed="rId113"/>
              <a:stretch>
                <a:fillRect/>
              </a:stretch>
            </p:blipFill>
            <p:spPr>
              <a:xfrm>
                <a:off x="10052681" y="5437707"/>
                <a:ext cx="155520" cy="861840"/>
              </a:xfrm>
              <a:prstGeom prst="rect">
                <a:avLst/>
              </a:prstGeom>
            </p:spPr>
          </p:pic>
        </mc:Fallback>
      </mc:AlternateContent>
      <p:pic>
        <p:nvPicPr>
          <p:cNvPr id="263" name="Picture 262">
            <a:extLst>
              <a:ext uri="{FF2B5EF4-FFF2-40B4-BE49-F238E27FC236}">
                <a16:creationId xmlns:a16="http://schemas.microsoft.com/office/drawing/2014/main" id="{5AC9BC8F-F9FE-063D-EA33-28FDD90DB0E8}"/>
              </a:ext>
            </a:extLst>
          </p:cNvPr>
          <p:cNvPicPr>
            <a:picLocks noChangeAspect="1"/>
          </p:cNvPicPr>
          <p:nvPr/>
        </p:nvPicPr>
        <p:blipFill>
          <a:blip r:embed="rId114"/>
          <a:stretch>
            <a:fillRect/>
          </a:stretch>
        </p:blipFill>
        <p:spPr>
          <a:xfrm>
            <a:off x="2171701" y="140543"/>
            <a:ext cx="7772400" cy="1768368"/>
          </a:xfrm>
          <a:prstGeom prst="rect">
            <a:avLst/>
          </a:prstGeom>
        </p:spPr>
      </p:pic>
      <mc:AlternateContent xmlns:mc="http://schemas.openxmlformats.org/markup-compatibility/2006" xmlns:p14="http://schemas.microsoft.com/office/powerpoint/2010/main">
        <mc:Choice Requires="p14">
          <p:contentPart p14:bwMode="auto" r:id="rId115">
            <p14:nvContentPartPr>
              <p14:cNvPr id="9" name="Ink 8">
                <a:extLst>
                  <a:ext uri="{FF2B5EF4-FFF2-40B4-BE49-F238E27FC236}">
                    <a16:creationId xmlns:a16="http://schemas.microsoft.com/office/drawing/2014/main" id="{85F18F66-5C26-7632-391E-01D770F56A7D}"/>
                  </a:ext>
                </a:extLst>
              </p14:cNvPr>
              <p14:cNvContentPartPr/>
              <p14:nvPr/>
            </p14:nvContentPartPr>
            <p14:xfrm>
              <a:off x="1545261" y="5613155"/>
              <a:ext cx="1709280" cy="884520"/>
            </p14:xfrm>
          </p:contentPart>
        </mc:Choice>
        <mc:Fallback xmlns="">
          <p:pic>
            <p:nvPicPr>
              <p:cNvPr id="9" name="Ink 8">
                <a:extLst>
                  <a:ext uri="{FF2B5EF4-FFF2-40B4-BE49-F238E27FC236}">
                    <a16:creationId xmlns:a16="http://schemas.microsoft.com/office/drawing/2014/main" id="{85F18F66-5C26-7632-391E-01D770F56A7D}"/>
                  </a:ext>
                </a:extLst>
              </p:cNvPr>
              <p:cNvPicPr/>
              <p:nvPr/>
            </p:nvPicPr>
            <p:blipFill>
              <a:blip r:embed="rId116"/>
              <a:stretch>
                <a:fillRect/>
              </a:stretch>
            </p:blipFill>
            <p:spPr>
              <a:xfrm>
                <a:off x="1529781" y="5597675"/>
                <a:ext cx="1739880" cy="915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 name="Ink 1">
                <a:extLst>
                  <a:ext uri="{FF2B5EF4-FFF2-40B4-BE49-F238E27FC236}">
                    <a16:creationId xmlns:a16="http://schemas.microsoft.com/office/drawing/2014/main" id="{BA32CEA7-19C9-1318-7709-9782BF73DAAF}"/>
                  </a:ext>
                </a:extLst>
              </p14:cNvPr>
              <p14:cNvContentPartPr/>
              <p14:nvPr/>
            </p14:nvContentPartPr>
            <p14:xfrm>
              <a:off x="3901461" y="5511318"/>
              <a:ext cx="238320" cy="313920"/>
            </p14:xfrm>
          </p:contentPart>
        </mc:Choice>
        <mc:Fallback xmlns="">
          <p:pic>
            <p:nvPicPr>
              <p:cNvPr id="2" name="Ink 1">
                <a:extLst>
                  <a:ext uri="{FF2B5EF4-FFF2-40B4-BE49-F238E27FC236}">
                    <a16:creationId xmlns:a16="http://schemas.microsoft.com/office/drawing/2014/main" id="{BA32CEA7-19C9-1318-7709-9782BF73DAAF}"/>
                  </a:ext>
                </a:extLst>
              </p:cNvPr>
              <p:cNvPicPr/>
              <p:nvPr/>
            </p:nvPicPr>
            <p:blipFill>
              <a:blip r:embed="rId118"/>
              <a:stretch>
                <a:fillRect/>
              </a:stretch>
            </p:blipFill>
            <p:spPr>
              <a:xfrm>
                <a:off x="3885981" y="5495838"/>
                <a:ext cx="268920" cy="344520"/>
              </a:xfrm>
              <a:prstGeom prst="rect">
                <a:avLst/>
              </a:prstGeom>
            </p:spPr>
          </p:pic>
        </mc:Fallback>
      </mc:AlternateContent>
    </p:spTree>
    <p:extLst>
      <p:ext uri="{BB962C8B-B14F-4D97-AF65-F5344CB8AC3E}">
        <p14:creationId xmlns:p14="http://schemas.microsoft.com/office/powerpoint/2010/main" val="1858758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9D188A8-0935-0D57-99E6-A2E49EB5B47B}"/>
                  </a:ext>
                </a:extLst>
              </p14:cNvPr>
              <p14:cNvContentPartPr/>
              <p14:nvPr/>
            </p14:nvContentPartPr>
            <p14:xfrm>
              <a:off x="3922303" y="622554"/>
              <a:ext cx="423720" cy="337680"/>
            </p14:xfrm>
          </p:contentPart>
        </mc:Choice>
        <mc:Fallback xmlns="">
          <p:pic>
            <p:nvPicPr>
              <p:cNvPr id="2" name="Ink 1">
                <a:extLst>
                  <a:ext uri="{FF2B5EF4-FFF2-40B4-BE49-F238E27FC236}">
                    <a16:creationId xmlns:a16="http://schemas.microsoft.com/office/drawing/2014/main" id="{A9D188A8-0935-0D57-99E6-A2E49EB5B47B}"/>
                  </a:ext>
                </a:extLst>
              </p:cNvPr>
              <p:cNvPicPr/>
              <p:nvPr/>
            </p:nvPicPr>
            <p:blipFill>
              <a:blip r:embed="rId3"/>
              <a:stretch>
                <a:fillRect/>
              </a:stretch>
            </p:blipFill>
            <p:spPr>
              <a:xfrm>
                <a:off x="3906823" y="607057"/>
                <a:ext cx="454320" cy="36831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6D1B625-E80D-979A-EFE5-AE15DD2ADB7D}"/>
                  </a:ext>
                </a:extLst>
              </p14:cNvPr>
              <p14:cNvContentPartPr/>
              <p14:nvPr/>
            </p14:nvContentPartPr>
            <p14:xfrm>
              <a:off x="3875503" y="1069674"/>
              <a:ext cx="462960" cy="642960"/>
            </p14:xfrm>
          </p:contentPart>
        </mc:Choice>
        <mc:Fallback xmlns="">
          <p:pic>
            <p:nvPicPr>
              <p:cNvPr id="3" name="Ink 2">
                <a:extLst>
                  <a:ext uri="{FF2B5EF4-FFF2-40B4-BE49-F238E27FC236}">
                    <a16:creationId xmlns:a16="http://schemas.microsoft.com/office/drawing/2014/main" id="{76D1B625-E80D-979A-EFE5-AE15DD2ADB7D}"/>
                  </a:ext>
                </a:extLst>
              </p:cNvPr>
              <p:cNvPicPr/>
              <p:nvPr/>
            </p:nvPicPr>
            <p:blipFill>
              <a:blip r:embed="rId5"/>
              <a:stretch>
                <a:fillRect/>
              </a:stretch>
            </p:blipFill>
            <p:spPr>
              <a:xfrm>
                <a:off x="3860023" y="1054203"/>
                <a:ext cx="493560" cy="67354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0803CDC-E25E-314C-D5F0-C145AFACF9BE}"/>
                  </a:ext>
                </a:extLst>
              </p14:cNvPr>
              <p14:cNvContentPartPr/>
              <p14:nvPr/>
            </p14:nvContentPartPr>
            <p14:xfrm>
              <a:off x="4714303" y="790674"/>
              <a:ext cx="266760" cy="394200"/>
            </p14:xfrm>
          </p:contentPart>
        </mc:Choice>
        <mc:Fallback xmlns="">
          <p:pic>
            <p:nvPicPr>
              <p:cNvPr id="4" name="Ink 3">
                <a:extLst>
                  <a:ext uri="{FF2B5EF4-FFF2-40B4-BE49-F238E27FC236}">
                    <a16:creationId xmlns:a16="http://schemas.microsoft.com/office/drawing/2014/main" id="{D0803CDC-E25E-314C-D5F0-C145AFACF9BE}"/>
                  </a:ext>
                </a:extLst>
              </p:cNvPr>
              <p:cNvPicPr/>
              <p:nvPr/>
            </p:nvPicPr>
            <p:blipFill>
              <a:blip r:embed="rId7"/>
              <a:stretch>
                <a:fillRect/>
              </a:stretch>
            </p:blipFill>
            <p:spPr>
              <a:xfrm>
                <a:off x="4698844" y="775194"/>
                <a:ext cx="297319"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69922906-E36E-28E9-2E1C-02752EC6ECE9}"/>
                  </a:ext>
                </a:extLst>
              </p14:cNvPr>
              <p14:cNvContentPartPr/>
              <p14:nvPr/>
            </p14:nvContentPartPr>
            <p14:xfrm>
              <a:off x="5059183" y="999114"/>
              <a:ext cx="47520" cy="243360"/>
            </p14:xfrm>
          </p:contentPart>
        </mc:Choice>
        <mc:Fallback xmlns="">
          <p:pic>
            <p:nvPicPr>
              <p:cNvPr id="5" name="Ink 4">
                <a:extLst>
                  <a:ext uri="{FF2B5EF4-FFF2-40B4-BE49-F238E27FC236}">
                    <a16:creationId xmlns:a16="http://schemas.microsoft.com/office/drawing/2014/main" id="{69922906-E36E-28E9-2E1C-02752EC6ECE9}"/>
                  </a:ext>
                </a:extLst>
              </p:cNvPr>
              <p:cNvPicPr/>
              <p:nvPr/>
            </p:nvPicPr>
            <p:blipFill>
              <a:blip r:embed="rId9"/>
              <a:stretch>
                <a:fillRect/>
              </a:stretch>
            </p:blipFill>
            <p:spPr>
              <a:xfrm>
                <a:off x="5043703" y="983634"/>
                <a:ext cx="781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9A8A3370-3B36-1BB0-471C-BEC105D73046}"/>
                  </a:ext>
                </a:extLst>
              </p14:cNvPr>
              <p14:cNvContentPartPr/>
              <p14:nvPr/>
            </p14:nvContentPartPr>
            <p14:xfrm>
              <a:off x="5349343" y="901554"/>
              <a:ext cx="39600" cy="262440"/>
            </p14:xfrm>
          </p:contentPart>
        </mc:Choice>
        <mc:Fallback xmlns="">
          <p:pic>
            <p:nvPicPr>
              <p:cNvPr id="6" name="Ink 5">
                <a:extLst>
                  <a:ext uri="{FF2B5EF4-FFF2-40B4-BE49-F238E27FC236}">
                    <a16:creationId xmlns:a16="http://schemas.microsoft.com/office/drawing/2014/main" id="{9A8A3370-3B36-1BB0-471C-BEC105D73046}"/>
                  </a:ext>
                </a:extLst>
              </p:cNvPr>
              <p:cNvPicPr/>
              <p:nvPr/>
            </p:nvPicPr>
            <p:blipFill>
              <a:blip r:embed="rId11"/>
              <a:stretch>
                <a:fillRect/>
              </a:stretch>
            </p:blipFill>
            <p:spPr>
              <a:xfrm>
                <a:off x="5333863" y="886095"/>
                <a:ext cx="70200" cy="29299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4519708B-B0A7-27C7-F7E2-2F1AFC213A78}"/>
                  </a:ext>
                </a:extLst>
              </p14:cNvPr>
              <p14:cNvContentPartPr/>
              <p14:nvPr/>
            </p14:nvContentPartPr>
            <p14:xfrm>
              <a:off x="5278783" y="904794"/>
              <a:ext cx="196200" cy="251280"/>
            </p14:xfrm>
          </p:contentPart>
        </mc:Choice>
        <mc:Fallback xmlns="">
          <p:pic>
            <p:nvPicPr>
              <p:cNvPr id="7" name="Ink 6">
                <a:extLst>
                  <a:ext uri="{FF2B5EF4-FFF2-40B4-BE49-F238E27FC236}">
                    <a16:creationId xmlns:a16="http://schemas.microsoft.com/office/drawing/2014/main" id="{4519708B-B0A7-27C7-F7E2-2F1AFC213A78}"/>
                  </a:ext>
                </a:extLst>
              </p:cNvPr>
              <p:cNvPicPr/>
              <p:nvPr/>
            </p:nvPicPr>
            <p:blipFill>
              <a:blip r:embed="rId13"/>
              <a:stretch>
                <a:fillRect/>
              </a:stretch>
            </p:blipFill>
            <p:spPr>
              <a:xfrm>
                <a:off x="5263331" y="889314"/>
                <a:ext cx="226744"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38508467-AB24-93FB-187E-B5DE070D7A39}"/>
                  </a:ext>
                </a:extLst>
              </p14:cNvPr>
              <p14:cNvContentPartPr/>
              <p14:nvPr/>
            </p14:nvContentPartPr>
            <p14:xfrm>
              <a:off x="5521783" y="1085154"/>
              <a:ext cx="55080" cy="55080"/>
            </p14:xfrm>
          </p:contentPart>
        </mc:Choice>
        <mc:Fallback xmlns="">
          <p:pic>
            <p:nvPicPr>
              <p:cNvPr id="8" name="Ink 7">
                <a:extLst>
                  <a:ext uri="{FF2B5EF4-FFF2-40B4-BE49-F238E27FC236}">
                    <a16:creationId xmlns:a16="http://schemas.microsoft.com/office/drawing/2014/main" id="{38508467-AB24-93FB-187E-B5DE070D7A39}"/>
                  </a:ext>
                </a:extLst>
              </p:cNvPr>
              <p:cNvPicPr/>
              <p:nvPr/>
            </p:nvPicPr>
            <p:blipFill>
              <a:blip r:embed="rId15"/>
              <a:stretch>
                <a:fillRect/>
              </a:stretch>
            </p:blipFill>
            <p:spPr>
              <a:xfrm>
                <a:off x="5506404" y="1069674"/>
                <a:ext cx="85481"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F7AD5FD2-E1ED-343C-CB98-0D921873EDCD}"/>
                  </a:ext>
                </a:extLst>
              </p14:cNvPr>
              <p14:cNvContentPartPr/>
              <p14:nvPr/>
            </p14:nvContentPartPr>
            <p14:xfrm>
              <a:off x="5513863" y="944034"/>
              <a:ext cx="31680" cy="39600"/>
            </p14:xfrm>
          </p:contentPart>
        </mc:Choice>
        <mc:Fallback xmlns="">
          <p:pic>
            <p:nvPicPr>
              <p:cNvPr id="9" name="Ink 8">
                <a:extLst>
                  <a:ext uri="{FF2B5EF4-FFF2-40B4-BE49-F238E27FC236}">
                    <a16:creationId xmlns:a16="http://schemas.microsoft.com/office/drawing/2014/main" id="{F7AD5FD2-E1ED-343C-CB98-0D921873EDCD}"/>
                  </a:ext>
                </a:extLst>
              </p:cNvPr>
              <p:cNvPicPr/>
              <p:nvPr/>
            </p:nvPicPr>
            <p:blipFill>
              <a:blip r:embed="rId17"/>
              <a:stretch>
                <a:fillRect/>
              </a:stretch>
            </p:blipFill>
            <p:spPr>
              <a:xfrm>
                <a:off x="5498557" y="928554"/>
                <a:ext cx="61936"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C5A6DE33-B0AE-B6C1-3DC9-664FEF71E903}"/>
                  </a:ext>
                </a:extLst>
              </p14:cNvPr>
              <p14:cNvContentPartPr/>
              <p14:nvPr/>
            </p14:nvContentPartPr>
            <p14:xfrm>
              <a:off x="5647063" y="1124394"/>
              <a:ext cx="23760" cy="141480"/>
            </p14:xfrm>
          </p:contentPart>
        </mc:Choice>
        <mc:Fallback xmlns="">
          <p:pic>
            <p:nvPicPr>
              <p:cNvPr id="10" name="Ink 9">
                <a:extLst>
                  <a:ext uri="{FF2B5EF4-FFF2-40B4-BE49-F238E27FC236}">
                    <a16:creationId xmlns:a16="http://schemas.microsoft.com/office/drawing/2014/main" id="{C5A6DE33-B0AE-B6C1-3DC9-664FEF71E903}"/>
                  </a:ext>
                </a:extLst>
              </p:cNvPr>
              <p:cNvPicPr/>
              <p:nvPr/>
            </p:nvPicPr>
            <p:blipFill>
              <a:blip r:embed="rId19"/>
              <a:stretch>
                <a:fillRect/>
              </a:stretch>
            </p:blipFill>
            <p:spPr>
              <a:xfrm>
                <a:off x="5631583" y="1108914"/>
                <a:ext cx="54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0FE1A4E7-6EAD-6AFA-AB72-4E6172C3C612}"/>
                  </a:ext>
                </a:extLst>
              </p14:cNvPr>
              <p14:cNvContentPartPr/>
              <p14:nvPr/>
            </p14:nvContentPartPr>
            <p14:xfrm>
              <a:off x="5741383" y="975354"/>
              <a:ext cx="31680" cy="227880"/>
            </p14:xfrm>
          </p:contentPart>
        </mc:Choice>
        <mc:Fallback xmlns="">
          <p:pic>
            <p:nvPicPr>
              <p:cNvPr id="11" name="Ink 10">
                <a:extLst>
                  <a:ext uri="{FF2B5EF4-FFF2-40B4-BE49-F238E27FC236}">
                    <a16:creationId xmlns:a16="http://schemas.microsoft.com/office/drawing/2014/main" id="{0FE1A4E7-6EAD-6AFA-AB72-4E6172C3C612}"/>
                  </a:ext>
                </a:extLst>
              </p:cNvPr>
              <p:cNvPicPr/>
              <p:nvPr/>
            </p:nvPicPr>
            <p:blipFill>
              <a:blip r:embed="rId21"/>
              <a:stretch>
                <a:fillRect/>
              </a:stretch>
            </p:blipFill>
            <p:spPr>
              <a:xfrm>
                <a:off x="5725903" y="959850"/>
                <a:ext cx="62280" cy="25852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E5613ED8-325C-D5CA-2967-45EB0B6896D0}"/>
                  </a:ext>
                </a:extLst>
              </p14:cNvPr>
              <p14:cNvContentPartPr/>
              <p14:nvPr/>
            </p14:nvContentPartPr>
            <p14:xfrm>
              <a:off x="5968543" y="1022514"/>
              <a:ext cx="94320" cy="16200"/>
            </p14:xfrm>
          </p:contentPart>
        </mc:Choice>
        <mc:Fallback xmlns="">
          <p:pic>
            <p:nvPicPr>
              <p:cNvPr id="12" name="Ink 11">
                <a:extLst>
                  <a:ext uri="{FF2B5EF4-FFF2-40B4-BE49-F238E27FC236}">
                    <a16:creationId xmlns:a16="http://schemas.microsoft.com/office/drawing/2014/main" id="{E5613ED8-325C-D5CA-2967-45EB0B6896D0}"/>
                  </a:ext>
                </a:extLst>
              </p:cNvPr>
              <p:cNvPicPr/>
              <p:nvPr/>
            </p:nvPicPr>
            <p:blipFill>
              <a:blip r:embed="rId23"/>
              <a:stretch>
                <a:fillRect/>
              </a:stretch>
            </p:blipFill>
            <p:spPr>
              <a:xfrm>
                <a:off x="5953063" y="1006682"/>
                <a:ext cx="124920" cy="4749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E7AA8D1E-6C3E-DDED-B9FC-83C0D0565ED3}"/>
                  </a:ext>
                </a:extLst>
              </p14:cNvPr>
              <p14:cNvContentPartPr/>
              <p14:nvPr/>
            </p14:nvContentPartPr>
            <p14:xfrm>
              <a:off x="5999863" y="912714"/>
              <a:ext cx="31680" cy="243360"/>
            </p14:xfrm>
          </p:contentPart>
        </mc:Choice>
        <mc:Fallback xmlns="">
          <p:pic>
            <p:nvPicPr>
              <p:cNvPr id="13" name="Ink 12">
                <a:extLst>
                  <a:ext uri="{FF2B5EF4-FFF2-40B4-BE49-F238E27FC236}">
                    <a16:creationId xmlns:a16="http://schemas.microsoft.com/office/drawing/2014/main" id="{E7AA8D1E-6C3E-DDED-B9FC-83C0D0565ED3}"/>
                  </a:ext>
                </a:extLst>
              </p:cNvPr>
              <p:cNvPicPr/>
              <p:nvPr/>
            </p:nvPicPr>
            <p:blipFill>
              <a:blip r:embed="rId25"/>
              <a:stretch>
                <a:fillRect/>
              </a:stretch>
            </p:blipFill>
            <p:spPr>
              <a:xfrm>
                <a:off x="5984383" y="897234"/>
                <a:ext cx="622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E9733697-33CF-8B5E-943A-14371B7BBC6D}"/>
                  </a:ext>
                </a:extLst>
              </p14:cNvPr>
              <p14:cNvContentPartPr/>
              <p14:nvPr/>
            </p14:nvContentPartPr>
            <p14:xfrm>
              <a:off x="6297943" y="826674"/>
              <a:ext cx="133560" cy="235440"/>
            </p14:xfrm>
          </p:contentPart>
        </mc:Choice>
        <mc:Fallback xmlns="">
          <p:pic>
            <p:nvPicPr>
              <p:cNvPr id="14" name="Ink 13">
                <a:extLst>
                  <a:ext uri="{FF2B5EF4-FFF2-40B4-BE49-F238E27FC236}">
                    <a16:creationId xmlns:a16="http://schemas.microsoft.com/office/drawing/2014/main" id="{E9733697-33CF-8B5E-943A-14371B7BBC6D}"/>
                  </a:ext>
                </a:extLst>
              </p:cNvPr>
              <p:cNvPicPr/>
              <p:nvPr/>
            </p:nvPicPr>
            <p:blipFill>
              <a:blip r:embed="rId27"/>
              <a:stretch>
                <a:fillRect/>
              </a:stretch>
            </p:blipFill>
            <p:spPr>
              <a:xfrm>
                <a:off x="6282463" y="811194"/>
                <a:ext cx="1641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38936D83-B95E-7889-2C25-BAC793231FD3}"/>
                  </a:ext>
                </a:extLst>
              </p14:cNvPr>
              <p14:cNvContentPartPr/>
              <p14:nvPr/>
            </p14:nvContentPartPr>
            <p14:xfrm>
              <a:off x="6391903" y="781314"/>
              <a:ext cx="118080" cy="257400"/>
            </p14:xfrm>
          </p:contentPart>
        </mc:Choice>
        <mc:Fallback xmlns="">
          <p:pic>
            <p:nvPicPr>
              <p:cNvPr id="15" name="Ink 14">
                <a:extLst>
                  <a:ext uri="{FF2B5EF4-FFF2-40B4-BE49-F238E27FC236}">
                    <a16:creationId xmlns:a16="http://schemas.microsoft.com/office/drawing/2014/main" id="{38936D83-B95E-7889-2C25-BAC793231FD3}"/>
                  </a:ext>
                </a:extLst>
              </p:cNvPr>
              <p:cNvPicPr/>
              <p:nvPr/>
            </p:nvPicPr>
            <p:blipFill>
              <a:blip r:embed="rId29"/>
              <a:stretch>
                <a:fillRect/>
              </a:stretch>
            </p:blipFill>
            <p:spPr>
              <a:xfrm>
                <a:off x="6376423" y="765834"/>
                <a:ext cx="1486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341BF3D4-6DD9-8EB0-ED71-E570C61BF7EE}"/>
                  </a:ext>
                </a:extLst>
              </p14:cNvPr>
              <p14:cNvContentPartPr/>
              <p14:nvPr/>
            </p14:nvContentPartPr>
            <p14:xfrm>
              <a:off x="6540943" y="944034"/>
              <a:ext cx="180720" cy="157320"/>
            </p14:xfrm>
          </p:contentPart>
        </mc:Choice>
        <mc:Fallback xmlns="">
          <p:pic>
            <p:nvPicPr>
              <p:cNvPr id="16" name="Ink 15">
                <a:extLst>
                  <a:ext uri="{FF2B5EF4-FFF2-40B4-BE49-F238E27FC236}">
                    <a16:creationId xmlns:a16="http://schemas.microsoft.com/office/drawing/2014/main" id="{341BF3D4-6DD9-8EB0-ED71-E570C61BF7EE}"/>
                  </a:ext>
                </a:extLst>
              </p:cNvPr>
              <p:cNvPicPr/>
              <p:nvPr/>
            </p:nvPicPr>
            <p:blipFill>
              <a:blip r:embed="rId31"/>
              <a:stretch>
                <a:fillRect/>
              </a:stretch>
            </p:blipFill>
            <p:spPr>
              <a:xfrm>
                <a:off x="6525463" y="928518"/>
                <a:ext cx="211320" cy="18799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B23DC38D-952D-8B7D-40D9-FBBC546C3CC5}"/>
                  </a:ext>
                </a:extLst>
              </p14:cNvPr>
              <p14:cNvContentPartPr/>
              <p14:nvPr/>
            </p14:nvContentPartPr>
            <p14:xfrm>
              <a:off x="6838663" y="748194"/>
              <a:ext cx="313920" cy="321840"/>
            </p14:xfrm>
          </p:contentPart>
        </mc:Choice>
        <mc:Fallback xmlns="">
          <p:pic>
            <p:nvPicPr>
              <p:cNvPr id="17" name="Ink 16">
                <a:extLst>
                  <a:ext uri="{FF2B5EF4-FFF2-40B4-BE49-F238E27FC236}">
                    <a16:creationId xmlns:a16="http://schemas.microsoft.com/office/drawing/2014/main" id="{B23DC38D-952D-8B7D-40D9-FBBC546C3CC5}"/>
                  </a:ext>
                </a:extLst>
              </p:cNvPr>
              <p:cNvPicPr/>
              <p:nvPr/>
            </p:nvPicPr>
            <p:blipFill>
              <a:blip r:embed="rId33"/>
              <a:stretch>
                <a:fillRect/>
              </a:stretch>
            </p:blipFill>
            <p:spPr>
              <a:xfrm>
                <a:off x="6823183" y="732714"/>
                <a:ext cx="3445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4E10114F-3952-8586-6BAE-EBF94B12F859}"/>
                  </a:ext>
                </a:extLst>
              </p14:cNvPr>
              <p14:cNvContentPartPr/>
              <p14:nvPr/>
            </p14:nvContentPartPr>
            <p14:xfrm>
              <a:off x="7238623" y="928554"/>
              <a:ext cx="133560" cy="151200"/>
            </p14:xfrm>
          </p:contentPart>
        </mc:Choice>
        <mc:Fallback xmlns="">
          <p:pic>
            <p:nvPicPr>
              <p:cNvPr id="18" name="Ink 17">
                <a:extLst>
                  <a:ext uri="{FF2B5EF4-FFF2-40B4-BE49-F238E27FC236}">
                    <a16:creationId xmlns:a16="http://schemas.microsoft.com/office/drawing/2014/main" id="{4E10114F-3952-8586-6BAE-EBF94B12F859}"/>
                  </a:ext>
                </a:extLst>
              </p:cNvPr>
              <p:cNvPicPr/>
              <p:nvPr/>
            </p:nvPicPr>
            <p:blipFill>
              <a:blip r:embed="rId35"/>
              <a:stretch>
                <a:fillRect/>
              </a:stretch>
            </p:blipFill>
            <p:spPr>
              <a:xfrm>
                <a:off x="7223143" y="913074"/>
                <a:ext cx="1641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8BBDDD4F-E117-0D15-8F27-77DFB8C625C9}"/>
                  </a:ext>
                </a:extLst>
              </p14:cNvPr>
              <p14:cNvContentPartPr/>
              <p14:nvPr/>
            </p14:nvContentPartPr>
            <p14:xfrm>
              <a:off x="7183543" y="1061754"/>
              <a:ext cx="31680" cy="110160"/>
            </p14:xfrm>
          </p:contentPart>
        </mc:Choice>
        <mc:Fallback xmlns="">
          <p:pic>
            <p:nvPicPr>
              <p:cNvPr id="19" name="Ink 18">
                <a:extLst>
                  <a:ext uri="{FF2B5EF4-FFF2-40B4-BE49-F238E27FC236}">
                    <a16:creationId xmlns:a16="http://schemas.microsoft.com/office/drawing/2014/main" id="{8BBDDD4F-E117-0D15-8F27-77DFB8C625C9}"/>
                  </a:ext>
                </a:extLst>
              </p:cNvPr>
              <p:cNvPicPr/>
              <p:nvPr/>
            </p:nvPicPr>
            <p:blipFill>
              <a:blip r:embed="rId37"/>
              <a:stretch>
                <a:fillRect/>
              </a:stretch>
            </p:blipFill>
            <p:spPr>
              <a:xfrm>
                <a:off x="7168063" y="1046274"/>
                <a:ext cx="62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302323ED-7952-120A-8A51-56D42D947886}"/>
                  </a:ext>
                </a:extLst>
              </p14:cNvPr>
              <p14:cNvContentPartPr/>
              <p14:nvPr/>
            </p14:nvContentPartPr>
            <p14:xfrm>
              <a:off x="4511983" y="716874"/>
              <a:ext cx="194760" cy="713880"/>
            </p14:xfrm>
          </p:contentPart>
        </mc:Choice>
        <mc:Fallback xmlns="">
          <p:pic>
            <p:nvPicPr>
              <p:cNvPr id="20" name="Ink 19">
                <a:extLst>
                  <a:ext uri="{FF2B5EF4-FFF2-40B4-BE49-F238E27FC236}">
                    <a16:creationId xmlns:a16="http://schemas.microsoft.com/office/drawing/2014/main" id="{302323ED-7952-120A-8A51-56D42D947886}"/>
                  </a:ext>
                </a:extLst>
              </p:cNvPr>
              <p:cNvPicPr/>
              <p:nvPr/>
            </p:nvPicPr>
            <p:blipFill>
              <a:blip r:embed="rId39"/>
              <a:stretch>
                <a:fillRect/>
              </a:stretch>
            </p:blipFill>
            <p:spPr>
              <a:xfrm>
                <a:off x="4496503" y="701394"/>
                <a:ext cx="22536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Ink 20">
                <a:extLst>
                  <a:ext uri="{FF2B5EF4-FFF2-40B4-BE49-F238E27FC236}">
                    <a16:creationId xmlns:a16="http://schemas.microsoft.com/office/drawing/2014/main" id="{6408ADC7-3E55-579F-DF02-CB5A775E9F13}"/>
                  </a:ext>
                </a:extLst>
              </p14:cNvPr>
              <p14:cNvContentPartPr/>
              <p14:nvPr/>
            </p14:nvContentPartPr>
            <p14:xfrm>
              <a:off x="8445703" y="638394"/>
              <a:ext cx="658800" cy="407880"/>
            </p14:xfrm>
          </p:contentPart>
        </mc:Choice>
        <mc:Fallback xmlns="">
          <p:pic>
            <p:nvPicPr>
              <p:cNvPr id="21" name="Ink 20">
                <a:extLst>
                  <a:ext uri="{FF2B5EF4-FFF2-40B4-BE49-F238E27FC236}">
                    <a16:creationId xmlns:a16="http://schemas.microsoft.com/office/drawing/2014/main" id="{6408ADC7-3E55-579F-DF02-CB5A775E9F13}"/>
                  </a:ext>
                </a:extLst>
              </p:cNvPr>
              <p:cNvPicPr/>
              <p:nvPr/>
            </p:nvPicPr>
            <p:blipFill>
              <a:blip r:embed="rId41"/>
              <a:stretch>
                <a:fillRect/>
              </a:stretch>
            </p:blipFill>
            <p:spPr>
              <a:xfrm>
                <a:off x="8430223" y="622914"/>
                <a:ext cx="689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Ink 21">
                <a:extLst>
                  <a:ext uri="{FF2B5EF4-FFF2-40B4-BE49-F238E27FC236}">
                    <a16:creationId xmlns:a16="http://schemas.microsoft.com/office/drawing/2014/main" id="{DC6CEEDA-3A46-A914-6D71-9A593AC0462B}"/>
                  </a:ext>
                </a:extLst>
              </p14:cNvPr>
              <p14:cNvContentPartPr/>
              <p14:nvPr/>
            </p14:nvContentPartPr>
            <p14:xfrm>
              <a:off x="7889143" y="638394"/>
              <a:ext cx="392400" cy="431640"/>
            </p14:xfrm>
          </p:contentPart>
        </mc:Choice>
        <mc:Fallback xmlns="">
          <p:pic>
            <p:nvPicPr>
              <p:cNvPr id="22" name="Ink 21">
                <a:extLst>
                  <a:ext uri="{FF2B5EF4-FFF2-40B4-BE49-F238E27FC236}">
                    <a16:creationId xmlns:a16="http://schemas.microsoft.com/office/drawing/2014/main" id="{DC6CEEDA-3A46-A914-6D71-9A593AC0462B}"/>
                  </a:ext>
                </a:extLst>
              </p:cNvPr>
              <p:cNvPicPr/>
              <p:nvPr/>
            </p:nvPicPr>
            <p:blipFill>
              <a:blip r:embed="rId43"/>
              <a:stretch>
                <a:fillRect/>
              </a:stretch>
            </p:blipFill>
            <p:spPr>
              <a:xfrm>
                <a:off x="7873663" y="622901"/>
                <a:ext cx="423000" cy="46226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Ink 22">
                <a:extLst>
                  <a:ext uri="{FF2B5EF4-FFF2-40B4-BE49-F238E27FC236}">
                    <a16:creationId xmlns:a16="http://schemas.microsoft.com/office/drawing/2014/main" id="{87467D5C-5A0B-1F25-0A5C-B888C9064049}"/>
                  </a:ext>
                </a:extLst>
              </p14:cNvPr>
              <p14:cNvContentPartPr/>
              <p14:nvPr/>
            </p14:nvContentPartPr>
            <p14:xfrm>
              <a:off x="7544263" y="795354"/>
              <a:ext cx="102240" cy="235440"/>
            </p14:xfrm>
          </p:contentPart>
        </mc:Choice>
        <mc:Fallback xmlns="">
          <p:pic>
            <p:nvPicPr>
              <p:cNvPr id="23" name="Ink 22">
                <a:extLst>
                  <a:ext uri="{FF2B5EF4-FFF2-40B4-BE49-F238E27FC236}">
                    <a16:creationId xmlns:a16="http://schemas.microsoft.com/office/drawing/2014/main" id="{87467D5C-5A0B-1F25-0A5C-B888C9064049}"/>
                  </a:ext>
                </a:extLst>
              </p:cNvPr>
              <p:cNvPicPr/>
              <p:nvPr/>
            </p:nvPicPr>
            <p:blipFill>
              <a:blip r:embed="rId45"/>
              <a:stretch>
                <a:fillRect/>
              </a:stretch>
            </p:blipFill>
            <p:spPr>
              <a:xfrm>
                <a:off x="7528783" y="779874"/>
                <a:ext cx="132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Ink 23">
                <a:extLst>
                  <a:ext uri="{FF2B5EF4-FFF2-40B4-BE49-F238E27FC236}">
                    <a16:creationId xmlns:a16="http://schemas.microsoft.com/office/drawing/2014/main" id="{A8125FA0-ED79-E633-1CCB-9C2E29F87FAC}"/>
                  </a:ext>
                </a:extLst>
              </p14:cNvPr>
              <p14:cNvContentPartPr/>
              <p14:nvPr/>
            </p14:nvContentPartPr>
            <p14:xfrm>
              <a:off x="9496183" y="685554"/>
              <a:ext cx="549360" cy="470880"/>
            </p14:xfrm>
          </p:contentPart>
        </mc:Choice>
        <mc:Fallback xmlns="">
          <p:pic>
            <p:nvPicPr>
              <p:cNvPr id="24" name="Ink 23">
                <a:extLst>
                  <a:ext uri="{FF2B5EF4-FFF2-40B4-BE49-F238E27FC236}">
                    <a16:creationId xmlns:a16="http://schemas.microsoft.com/office/drawing/2014/main" id="{A8125FA0-ED79-E633-1CCB-9C2E29F87FAC}"/>
                  </a:ext>
                </a:extLst>
              </p:cNvPr>
              <p:cNvPicPr/>
              <p:nvPr/>
            </p:nvPicPr>
            <p:blipFill>
              <a:blip r:embed="rId47"/>
              <a:stretch>
                <a:fillRect/>
              </a:stretch>
            </p:blipFill>
            <p:spPr>
              <a:xfrm>
                <a:off x="9480693" y="670074"/>
                <a:ext cx="57998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Ink 24">
                <a:extLst>
                  <a:ext uri="{FF2B5EF4-FFF2-40B4-BE49-F238E27FC236}">
                    <a16:creationId xmlns:a16="http://schemas.microsoft.com/office/drawing/2014/main" id="{1470EB0B-46A0-E88D-01F2-F2DA8890990D}"/>
                  </a:ext>
                </a:extLst>
              </p14:cNvPr>
              <p14:cNvContentPartPr/>
              <p14:nvPr/>
            </p14:nvContentPartPr>
            <p14:xfrm>
              <a:off x="10131223" y="481794"/>
              <a:ext cx="124920" cy="831240"/>
            </p14:xfrm>
          </p:contentPart>
        </mc:Choice>
        <mc:Fallback xmlns="">
          <p:pic>
            <p:nvPicPr>
              <p:cNvPr id="25" name="Ink 24">
                <a:extLst>
                  <a:ext uri="{FF2B5EF4-FFF2-40B4-BE49-F238E27FC236}">
                    <a16:creationId xmlns:a16="http://schemas.microsoft.com/office/drawing/2014/main" id="{1470EB0B-46A0-E88D-01F2-F2DA8890990D}"/>
                  </a:ext>
                </a:extLst>
              </p:cNvPr>
              <p:cNvPicPr/>
              <p:nvPr/>
            </p:nvPicPr>
            <p:blipFill>
              <a:blip r:embed="rId49"/>
              <a:stretch>
                <a:fillRect/>
              </a:stretch>
            </p:blipFill>
            <p:spPr>
              <a:xfrm>
                <a:off x="10115743" y="466314"/>
                <a:ext cx="155520" cy="861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Ink 25">
                <a:extLst>
                  <a:ext uri="{FF2B5EF4-FFF2-40B4-BE49-F238E27FC236}">
                    <a16:creationId xmlns:a16="http://schemas.microsoft.com/office/drawing/2014/main" id="{904F6443-D18C-43C2-582C-BE254ECA28EF}"/>
                  </a:ext>
                </a:extLst>
              </p14:cNvPr>
              <p14:cNvContentPartPr/>
              <p14:nvPr/>
            </p14:nvContentPartPr>
            <p14:xfrm>
              <a:off x="1608323" y="641762"/>
              <a:ext cx="1709280" cy="884520"/>
            </p14:xfrm>
          </p:contentPart>
        </mc:Choice>
        <mc:Fallback xmlns="">
          <p:pic>
            <p:nvPicPr>
              <p:cNvPr id="26" name="Ink 25">
                <a:extLst>
                  <a:ext uri="{FF2B5EF4-FFF2-40B4-BE49-F238E27FC236}">
                    <a16:creationId xmlns:a16="http://schemas.microsoft.com/office/drawing/2014/main" id="{904F6443-D18C-43C2-582C-BE254ECA28EF}"/>
                  </a:ext>
                </a:extLst>
              </p:cNvPr>
              <p:cNvPicPr/>
              <p:nvPr/>
            </p:nvPicPr>
            <p:blipFill>
              <a:blip r:embed="rId51"/>
              <a:stretch>
                <a:fillRect/>
              </a:stretch>
            </p:blipFill>
            <p:spPr>
              <a:xfrm>
                <a:off x="1592843" y="626282"/>
                <a:ext cx="1739880" cy="915120"/>
              </a:xfrm>
              <a:prstGeom prst="rect">
                <a:avLst/>
              </a:prstGeom>
            </p:spPr>
          </p:pic>
        </mc:Fallback>
      </mc:AlternateContent>
      <p:pic>
        <p:nvPicPr>
          <p:cNvPr id="28" name="Picture 27">
            <a:extLst>
              <a:ext uri="{FF2B5EF4-FFF2-40B4-BE49-F238E27FC236}">
                <a16:creationId xmlns:a16="http://schemas.microsoft.com/office/drawing/2014/main" id="{829CEA13-11BA-CEBE-751A-9F2583A8B5EA}"/>
              </a:ext>
            </a:extLst>
          </p:cNvPr>
          <p:cNvPicPr>
            <a:picLocks noChangeAspect="1"/>
          </p:cNvPicPr>
          <p:nvPr/>
        </p:nvPicPr>
        <p:blipFill>
          <a:blip r:embed="rId52"/>
          <a:stretch>
            <a:fillRect/>
          </a:stretch>
        </p:blipFill>
        <p:spPr>
          <a:xfrm>
            <a:off x="2745103" y="2356288"/>
            <a:ext cx="7772400" cy="1611227"/>
          </a:xfrm>
          <a:prstGeom prst="rect">
            <a:avLst/>
          </a:prstGeom>
        </p:spPr>
      </p:pic>
      <mc:AlternateContent xmlns:mc="http://schemas.openxmlformats.org/markup-compatibility/2006" xmlns:p14="http://schemas.microsoft.com/office/powerpoint/2010/main">
        <mc:Choice Requires="p14">
          <p:contentPart p14:bwMode="auto" r:id="rId53">
            <p14:nvContentPartPr>
              <p14:cNvPr id="27" name="Ink 26">
                <a:extLst>
                  <a:ext uri="{FF2B5EF4-FFF2-40B4-BE49-F238E27FC236}">
                    <a16:creationId xmlns:a16="http://schemas.microsoft.com/office/drawing/2014/main" id="{0F5E497D-3CAB-76C3-7F9B-5D8B70EB5DF5}"/>
                  </a:ext>
                </a:extLst>
              </p14:cNvPr>
              <p14:cNvContentPartPr/>
              <p14:nvPr/>
            </p14:nvContentPartPr>
            <p14:xfrm>
              <a:off x="2277861" y="1607075"/>
              <a:ext cx="705960" cy="1434960"/>
            </p14:xfrm>
          </p:contentPart>
        </mc:Choice>
        <mc:Fallback xmlns="">
          <p:pic>
            <p:nvPicPr>
              <p:cNvPr id="27" name="Ink 26">
                <a:extLst>
                  <a:ext uri="{FF2B5EF4-FFF2-40B4-BE49-F238E27FC236}">
                    <a16:creationId xmlns:a16="http://schemas.microsoft.com/office/drawing/2014/main" id="{0F5E497D-3CAB-76C3-7F9B-5D8B70EB5DF5}"/>
                  </a:ext>
                </a:extLst>
              </p:cNvPr>
              <p:cNvPicPr/>
              <p:nvPr/>
            </p:nvPicPr>
            <p:blipFill>
              <a:blip r:embed="rId54"/>
              <a:stretch>
                <a:fillRect/>
              </a:stretch>
            </p:blipFill>
            <p:spPr>
              <a:xfrm>
                <a:off x="2262381" y="1591595"/>
                <a:ext cx="736560" cy="1465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Ink 28">
                <a:extLst>
                  <a:ext uri="{FF2B5EF4-FFF2-40B4-BE49-F238E27FC236}">
                    <a16:creationId xmlns:a16="http://schemas.microsoft.com/office/drawing/2014/main" id="{64CF30F3-065B-F0B3-AFBF-0E61EB4A5EBD}"/>
                  </a:ext>
                </a:extLst>
              </p14:cNvPr>
              <p14:cNvContentPartPr/>
              <p14:nvPr/>
            </p14:nvContentPartPr>
            <p14:xfrm>
              <a:off x="2873661" y="2917115"/>
              <a:ext cx="210240" cy="281880"/>
            </p14:xfrm>
          </p:contentPart>
        </mc:Choice>
        <mc:Fallback xmlns="">
          <p:pic>
            <p:nvPicPr>
              <p:cNvPr id="29" name="Ink 28">
                <a:extLst>
                  <a:ext uri="{FF2B5EF4-FFF2-40B4-BE49-F238E27FC236}">
                    <a16:creationId xmlns:a16="http://schemas.microsoft.com/office/drawing/2014/main" id="{64CF30F3-065B-F0B3-AFBF-0E61EB4A5EBD}"/>
                  </a:ext>
                </a:extLst>
              </p:cNvPr>
              <p:cNvPicPr/>
              <p:nvPr/>
            </p:nvPicPr>
            <p:blipFill>
              <a:blip r:embed="rId56"/>
              <a:stretch>
                <a:fillRect/>
              </a:stretch>
            </p:blipFill>
            <p:spPr>
              <a:xfrm>
                <a:off x="2858181" y="2901615"/>
                <a:ext cx="240840" cy="312519"/>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B7C01448-B454-D89B-FBD3-E6DAA2B8BE83}"/>
                  </a:ext>
                </a:extLst>
              </p14:cNvPr>
              <p14:cNvContentPartPr/>
              <p14:nvPr/>
            </p14:nvContentPartPr>
            <p14:xfrm>
              <a:off x="2162301" y="1563515"/>
              <a:ext cx="343440" cy="267840"/>
            </p14:xfrm>
          </p:contentPart>
        </mc:Choice>
        <mc:Fallback xmlns="">
          <p:pic>
            <p:nvPicPr>
              <p:cNvPr id="30" name="Ink 29">
                <a:extLst>
                  <a:ext uri="{FF2B5EF4-FFF2-40B4-BE49-F238E27FC236}">
                    <a16:creationId xmlns:a16="http://schemas.microsoft.com/office/drawing/2014/main" id="{B7C01448-B454-D89B-FBD3-E6DAA2B8BE83}"/>
                  </a:ext>
                </a:extLst>
              </p:cNvPr>
              <p:cNvPicPr/>
              <p:nvPr/>
            </p:nvPicPr>
            <p:blipFill>
              <a:blip r:embed="rId58"/>
              <a:stretch>
                <a:fillRect/>
              </a:stretch>
            </p:blipFill>
            <p:spPr>
              <a:xfrm>
                <a:off x="2146821" y="1548014"/>
                <a:ext cx="374040" cy="298481"/>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Ink 30">
                <a:extLst>
                  <a:ext uri="{FF2B5EF4-FFF2-40B4-BE49-F238E27FC236}">
                    <a16:creationId xmlns:a16="http://schemas.microsoft.com/office/drawing/2014/main" id="{F29F1C5C-7057-9849-1B18-E4A9186BCF42}"/>
                  </a:ext>
                </a:extLst>
              </p14:cNvPr>
              <p14:cNvContentPartPr/>
              <p14:nvPr/>
            </p14:nvContentPartPr>
            <p14:xfrm>
              <a:off x="2058621" y="3621995"/>
              <a:ext cx="8280" cy="361080"/>
            </p14:xfrm>
          </p:contentPart>
        </mc:Choice>
        <mc:Fallback xmlns="">
          <p:pic>
            <p:nvPicPr>
              <p:cNvPr id="31" name="Ink 30">
                <a:extLst>
                  <a:ext uri="{FF2B5EF4-FFF2-40B4-BE49-F238E27FC236}">
                    <a16:creationId xmlns:a16="http://schemas.microsoft.com/office/drawing/2014/main" id="{F29F1C5C-7057-9849-1B18-E4A9186BCF42}"/>
                  </a:ext>
                </a:extLst>
              </p:cNvPr>
              <p:cNvPicPr/>
              <p:nvPr/>
            </p:nvPicPr>
            <p:blipFill>
              <a:blip r:embed="rId60"/>
              <a:stretch>
                <a:fillRect/>
              </a:stretch>
            </p:blipFill>
            <p:spPr>
              <a:xfrm>
                <a:off x="2043141" y="3606515"/>
                <a:ext cx="388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Ink 31">
                <a:extLst>
                  <a:ext uri="{FF2B5EF4-FFF2-40B4-BE49-F238E27FC236}">
                    <a16:creationId xmlns:a16="http://schemas.microsoft.com/office/drawing/2014/main" id="{2AF5DB5A-6C20-5B2E-3A03-1E8CDBF85E0F}"/>
                  </a:ext>
                </a:extLst>
              </p14:cNvPr>
              <p14:cNvContentPartPr/>
              <p14:nvPr/>
            </p14:nvContentPartPr>
            <p14:xfrm>
              <a:off x="1854501" y="3512195"/>
              <a:ext cx="572760" cy="508320"/>
            </p14:xfrm>
          </p:contentPart>
        </mc:Choice>
        <mc:Fallback xmlns="">
          <p:pic>
            <p:nvPicPr>
              <p:cNvPr id="32" name="Ink 31">
                <a:extLst>
                  <a:ext uri="{FF2B5EF4-FFF2-40B4-BE49-F238E27FC236}">
                    <a16:creationId xmlns:a16="http://schemas.microsoft.com/office/drawing/2014/main" id="{2AF5DB5A-6C20-5B2E-3A03-1E8CDBF85E0F}"/>
                  </a:ext>
                </a:extLst>
              </p:cNvPr>
              <p:cNvPicPr/>
              <p:nvPr/>
            </p:nvPicPr>
            <p:blipFill>
              <a:blip r:embed="rId62"/>
              <a:stretch>
                <a:fillRect/>
              </a:stretch>
            </p:blipFill>
            <p:spPr>
              <a:xfrm>
                <a:off x="1839021" y="3496715"/>
                <a:ext cx="60336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Ink 32">
                <a:extLst>
                  <a:ext uri="{FF2B5EF4-FFF2-40B4-BE49-F238E27FC236}">
                    <a16:creationId xmlns:a16="http://schemas.microsoft.com/office/drawing/2014/main" id="{D3C77E3B-B7C9-5A5C-7480-8F2E5D217758}"/>
                  </a:ext>
                </a:extLst>
              </p14:cNvPr>
              <p14:cNvContentPartPr/>
              <p14:nvPr/>
            </p14:nvContentPartPr>
            <p14:xfrm>
              <a:off x="2497461" y="3822155"/>
              <a:ext cx="118080" cy="442800"/>
            </p14:xfrm>
          </p:contentPart>
        </mc:Choice>
        <mc:Fallback xmlns="">
          <p:pic>
            <p:nvPicPr>
              <p:cNvPr id="33" name="Ink 32">
                <a:extLst>
                  <a:ext uri="{FF2B5EF4-FFF2-40B4-BE49-F238E27FC236}">
                    <a16:creationId xmlns:a16="http://schemas.microsoft.com/office/drawing/2014/main" id="{D3C77E3B-B7C9-5A5C-7480-8F2E5D217758}"/>
                  </a:ext>
                </a:extLst>
              </p:cNvPr>
              <p:cNvPicPr/>
              <p:nvPr/>
            </p:nvPicPr>
            <p:blipFill>
              <a:blip r:embed="rId64"/>
              <a:stretch>
                <a:fillRect/>
              </a:stretch>
            </p:blipFill>
            <p:spPr>
              <a:xfrm>
                <a:off x="2481934" y="3806675"/>
                <a:ext cx="148774"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Ink 33">
                <a:extLst>
                  <a:ext uri="{FF2B5EF4-FFF2-40B4-BE49-F238E27FC236}">
                    <a16:creationId xmlns:a16="http://schemas.microsoft.com/office/drawing/2014/main" id="{0DD79C83-40BD-C324-8C9D-AE22889D7A6E}"/>
                  </a:ext>
                </a:extLst>
              </p14:cNvPr>
              <p14:cNvContentPartPr/>
              <p14:nvPr/>
            </p14:nvContentPartPr>
            <p14:xfrm>
              <a:off x="2615181" y="3645395"/>
              <a:ext cx="31680" cy="212040"/>
            </p14:xfrm>
          </p:contentPart>
        </mc:Choice>
        <mc:Fallback xmlns="">
          <p:pic>
            <p:nvPicPr>
              <p:cNvPr id="34" name="Ink 33">
                <a:extLst>
                  <a:ext uri="{FF2B5EF4-FFF2-40B4-BE49-F238E27FC236}">
                    <a16:creationId xmlns:a16="http://schemas.microsoft.com/office/drawing/2014/main" id="{0DD79C83-40BD-C324-8C9D-AE22889D7A6E}"/>
                  </a:ext>
                </a:extLst>
              </p:cNvPr>
              <p:cNvPicPr/>
              <p:nvPr/>
            </p:nvPicPr>
            <p:blipFill>
              <a:blip r:embed="rId66"/>
              <a:stretch>
                <a:fillRect/>
              </a:stretch>
            </p:blipFill>
            <p:spPr>
              <a:xfrm>
                <a:off x="2599701" y="3629915"/>
                <a:ext cx="622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Ink 34">
                <a:extLst>
                  <a:ext uri="{FF2B5EF4-FFF2-40B4-BE49-F238E27FC236}">
                    <a16:creationId xmlns:a16="http://schemas.microsoft.com/office/drawing/2014/main" id="{22FF8A66-6373-E5C2-F641-DCA5F20D48E2}"/>
                  </a:ext>
                </a:extLst>
              </p14:cNvPr>
              <p14:cNvContentPartPr/>
              <p14:nvPr/>
            </p14:nvContentPartPr>
            <p14:xfrm>
              <a:off x="2709141" y="3770675"/>
              <a:ext cx="55080" cy="259920"/>
            </p14:xfrm>
          </p:contentPart>
        </mc:Choice>
        <mc:Fallback xmlns="">
          <p:pic>
            <p:nvPicPr>
              <p:cNvPr id="35" name="Ink 34">
                <a:extLst>
                  <a:ext uri="{FF2B5EF4-FFF2-40B4-BE49-F238E27FC236}">
                    <a16:creationId xmlns:a16="http://schemas.microsoft.com/office/drawing/2014/main" id="{22FF8A66-6373-E5C2-F641-DCA5F20D48E2}"/>
                  </a:ext>
                </a:extLst>
              </p:cNvPr>
              <p:cNvPicPr/>
              <p:nvPr/>
            </p:nvPicPr>
            <p:blipFill>
              <a:blip r:embed="rId68"/>
              <a:stretch>
                <a:fillRect/>
              </a:stretch>
            </p:blipFill>
            <p:spPr>
              <a:xfrm>
                <a:off x="2693661" y="3755195"/>
                <a:ext cx="856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Ink 35">
                <a:extLst>
                  <a:ext uri="{FF2B5EF4-FFF2-40B4-BE49-F238E27FC236}">
                    <a16:creationId xmlns:a16="http://schemas.microsoft.com/office/drawing/2014/main" id="{C73CDF3B-5EF0-DC28-FB6B-DB5ADC0E7D2B}"/>
                  </a:ext>
                </a:extLst>
              </p14:cNvPr>
              <p14:cNvContentPartPr/>
              <p14:nvPr/>
            </p14:nvContentPartPr>
            <p14:xfrm>
              <a:off x="2811021" y="3771755"/>
              <a:ext cx="157320" cy="232920"/>
            </p14:xfrm>
          </p:contentPart>
        </mc:Choice>
        <mc:Fallback xmlns="">
          <p:pic>
            <p:nvPicPr>
              <p:cNvPr id="36" name="Ink 35">
                <a:extLst>
                  <a:ext uri="{FF2B5EF4-FFF2-40B4-BE49-F238E27FC236}">
                    <a16:creationId xmlns:a16="http://schemas.microsoft.com/office/drawing/2014/main" id="{C73CDF3B-5EF0-DC28-FB6B-DB5ADC0E7D2B}"/>
                  </a:ext>
                </a:extLst>
              </p:cNvPr>
              <p:cNvPicPr/>
              <p:nvPr/>
            </p:nvPicPr>
            <p:blipFill>
              <a:blip r:embed="rId70"/>
              <a:stretch>
                <a:fillRect/>
              </a:stretch>
            </p:blipFill>
            <p:spPr>
              <a:xfrm>
                <a:off x="2795505" y="3756275"/>
                <a:ext cx="18799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Ink 36">
                <a:extLst>
                  <a:ext uri="{FF2B5EF4-FFF2-40B4-BE49-F238E27FC236}">
                    <a16:creationId xmlns:a16="http://schemas.microsoft.com/office/drawing/2014/main" id="{9B6B09E7-C0B0-3921-6EBF-E788163C20EF}"/>
                  </a:ext>
                </a:extLst>
              </p14:cNvPr>
              <p14:cNvContentPartPr/>
              <p14:nvPr/>
            </p14:nvContentPartPr>
            <p14:xfrm>
              <a:off x="3328341" y="3818555"/>
              <a:ext cx="118080" cy="159840"/>
            </p14:xfrm>
          </p:contentPart>
        </mc:Choice>
        <mc:Fallback xmlns="">
          <p:pic>
            <p:nvPicPr>
              <p:cNvPr id="37" name="Ink 36">
                <a:extLst>
                  <a:ext uri="{FF2B5EF4-FFF2-40B4-BE49-F238E27FC236}">
                    <a16:creationId xmlns:a16="http://schemas.microsoft.com/office/drawing/2014/main" id="{9B6B09E7-C0B0-3921-6EBF-E788163C20EF}"/>
                  </a:ext>
                </a:extLst>
              </p:cNvPr>
              <p:cNvPicPr/>
              <p:nvPr/>
            </p:nvPicPr>
            <p:blipFill>
              <a:blip r:embed="rId72"/>
              <a:stretch>
                <a:fillRect/>
              </a:stretch>
            </p:blipFill>
            <p:spPr>
              <a:xfrm>
                <a:off x="3312861" y="3803075"/>
                <a:ext cx="148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Ink 37">
                <a:extLst>
                  <a:ext uri="{FF2B5EF4-FFF2-40B4-BE49-F238E27FC236}">
                    <a16:creationId xmlns:a16="http://schemas.microsoft.com/office/drawing/2014/main" id="{43C6E04C-81FB-F686-DDDC-B8163B081EC7}"/>
                  </a:ext>
                </a:extLst>
              </p14:cNvPr>
              <p14:cNvContentPartPr/>
              <p14:nvPr/>
            </p14:nvContentPartPr>
            <p14:xfrm>
              <a:off x="3485301" y="3833675"/>
              <a:ext cx="118080" cy="117000"/>
            </p14:xfrm>
          </p:contentPart>
        </mc:Choice>
        <mc:Fallback xmlns="">
          <p:pic>
            <p:nvPicPr>
              <p:cNvPr id="38" name="Ink 37">
                <a:extLst>
                  <a:ext uri="{FF2B5EF4-FFF2-40B4-BE49-F238E27FC236}">
                    <a16:creationId xmlns:a16="http://schemas.microsoft.com/office/drawing/2014/main" id="{43C6E04C-81FB-F686-DDDC-B8163B081EC7}"/>
                  </a:ext>
                </a:extLst>
              </p:cNvPr>
              <p:cNvPicPr/>
              <p:nvPr/>
            </p:nvPicPr>
            <p:blipFill>
              <a:blip r:embed="rId74"/>
              <a:stretch>
                <a:fillRect/>
              </a:stretch>
            </p:blipFill>
            <p:spPr>
              <a:xfrm>
                <a:off x="3469821" y="3818195"/>
                <a:ext cx="148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Ink 38">
                <a:extLst>
                  <a:ext uri="{FF2B5EF4-FFF2-40B4-BE49-F238E27FC236}">
                    <a16:creationId xmlns:a16="http://schemas.microsoft.com/office/drawing/2014/main" id="{AD81E7AA-E59D-23DE-1899-BB554E508B8E}"/>
                  </a:ext>
                </a:extLst>
              </p14:cNvPr>
              <p14:cNvContentPartPr/>
              <p14:nvPr/>
            </p14:nvContentPartPr>
            <p14:xfrm>
              <a:off x="3587181" y="3492755"/>
              <a:ext cx="63000" cy="466200"/>
            </p14:xfrm>
          </p:contentPart>
        </mc:Choice>
        <mc:Fallback xmlns="">
          <p:pic>
            <p:nvPicPr>
              <p:cNvPr id="39" name="Ink 38">
                <a:extLst>
                  <a:ext uri="{FF2B5EF4-FFF2-40B4-BE49-F238E27FC236}">
                    <a16:creationId xmlns:a16="http://schemas.microsoft.com/office/drawing/2014/main" id="{AD81E7AA-E59D-23DE-1899-BB554E508B8E}"/>
                  </a:ext>
                </a:extLst>
              </p:cNvPr>
              <p:cNvPicPr/>
              <p:nvPr/>
            </p:nvPicPr>
            <p:blipFill>
              <a:blip r:embed="rId76"/>
              <a:stretch>
                <a:fillRect/>
              </a:stretch>
            </p:blipFill>
            <p:spPr>
              <a:xfrm>
                <a:off x="3571789" y="3477275"/>
                <a:ext cx="93426"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Ink 39">
                <a:extLst>
                  <a:ext uri="{FF2B5EF4-FFF2-40B4-BE49-F238E27FC236}">
                    <a16:creationId xmlns:a16="http://schemas.microsoft.com/office/drawing/2014/main" id="{D9EA1D04-6F4C-3A0E-5504-2418D1532F69}"/>
                  </a:ext>
                </a:extLst>
              </p14:cNvPr>
              <p14:cNvContentPartPr/>
              <p14:nvPr/>
            </p14:nvContentPartPr>
            <p14:xfrm>
              <a:off x="3469461" y="3731435"/>
              <a:ext cx="298440" cy="39600"/>
            </p14:xfrm>
          </p:contentPart>
        </mc:Choice>
        <mc:Fallback xmlns="">
          <p:pic>
            <p:nvPicPr>
              <p:cNvPr id="40" name="Ink 39">
                <a:extLst>
                  <a:ext uri="{FF2B5EF4-FFF2-40B4-BE49-F238E27FC236}">
                    <a16:creationId xmlns:a16="http://schemas.microsoft.com/office/drawing/2014/main" id="{D9EA1D04-6F4C-3A0E-5504-2418D1532F69}"/>
                  </a:ext>
                </a:extLst>
              </p:cNvPr>
              <p:cNvPicPr/>
              <p:nvPr/>
            </p:nvPicPr>
            <p:blipFill>
              <a:blip r:embed="rId78"/>
              <a:stretch>
                <a:fillRect/>
              </a:stretch>
            </p:blipFill>
            <p:spPr>
              <a:xfrm>
                <a:off x="3453962" y="3715955"/>
                <a:ext cx="329077"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Ink 40">
                <a:extLst>
                  <a:ext uri="{FF2B5EF4-FFF2-40B4-BE49-F238E27FC236}">
                    <a16:creationId xmlns:a16="http://schemas.microsoft.com/office/drawing/2014/main" id="{11EA9FB0-831A-376A-9B4D-4B8747045335}"/>
                  </a:ext>
                </a:extLst>
              </p14:cNvPr>
              <p14:cNvContentPartPr/>
              <p14:nvPr/>
            </p14:nvContentPartPr>
            <p14:xfrm>
              <a:off x="4120341" y="3527675"/>
              <a:ext cx="16200" cy="462960"/>
            </p14:xfrm>
          </p:contentPart>
        </mc:Choice>
        <mc:Fallback xmlns="">
          <p:pic>
            <p:nvPicPr>
              <p:cNvPr id="41" name="Ink 40">
                <a:extLst>
                  <a:ext uri="{FF2B5EF4-FFF2-40B4-BE49-F238E27FC236}">
                    <a16:creationId xmlns:a16="http://schemas.microsoft.com/office/drawing/2014/main" id="{11EA9FB0-831A-376A-9B4D-4B8747045335}"/>
                  </a:ext>
                </a:extLst>
              </p:cNvPr>
              <p:cNvPicPr/>
              <p:nvPr/>
            </p:nvPicPr>
            <p:blipFill>
              <a:blip r:embed="rId80"/>
              <a:stretch>
                <a:fillRect/>
              </a:stretch>
            </p:blipFill>
            <p:spPr>
              <a:xfrm>
                <a:off x="4104861" y="3512195"/>
                <a:ext cx="468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Ink 41">
                <a:extLst>
                  <a:ext uri="{FF2B5EF4-FFF2-40B4-BE49-F238E27FC236}">
                    <a16:creationId xmlns:a16="http://schemas.microsoft.com/office/drawing/2014/main" id="{54514B1B-079A-1C11-43AA-344F88B7C7FD}"/>
                  </a:ext>
                </a:extLst>
              </p14:cNvPr>
              <p14:cNvContentPartPr/>
              <p14:nvPr/>
            </p14:nvContentPartPr>
            <p14:xfrm>
              <a:off x="3995781" y="3622715"/>
              <a:ext cx="423000" cy="398520"/>
            </p14:xfrm>
          </p:contentPart>
        </mc:Choice>
        <mc:Fallback xmlns="">
          <p:pic>
            <p:nvPicPr>
              <p:cNvPr id="42" name="Ink 41">
                <a:extLst>
                  <a:ext uri="{FF2B5EF4-FFF2-40B4-BE49-F238E27FC236}">
                    <a16:creationId xmlns:a16="http://schemas.microsoft.com/office/drawing/2014/main" id="{54514B1B-079A-1C11-43AA-344F88B7C7FD}"/>
                  </a:ext>
                </a:extLst>
              </p:cNvPr>
              <p:cNvPicPr/>
              <p:nvPr/>
            </p:nvPicPr>
            <p:blipFill>
              <a:blip r:embed="rId82"/>
              <a:stretch>
                <a:fillRect/>
              </a:stretch>
            </p:blipFill>
            <p:spPr>
              <a:xfrm>
                <a:off x="3980301" y="3607235"/>
                <a:ext cx="45360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Ink 42">
                <a:extLst>
                  <a:ext uri="{FF2B5EF4-FFF2-40B4-BE49-F238E27FC236}">
                    <a16:creationId xmlns:a16="http://schemas.microsoft.com/office/drawing/2014/main" id="{E6137B9C-F284-EB93-6A17-7D13A7698BB4}"/>
                  </a:ext>
                </a:extLst>
              </p14:cNvPr>
              <p14:cNvContentPartPr/>
              <p14:nvPr/>
            </p14:nvContentPartPr>
            <p14:xfrm>
              <a:off x="4371261" y="3770675"/>
              <a:ext cx="23760" cy="266760"/>
            </p14:xfrm>
          </p:contentPart>
        </mc:Choice>
        <mc:Fallback xmlns="">
          <p:pic>
            <p:nvPicPr>
              <p:cNvPr id="43" name="Ink 42">
                <a:extLst>
                  <a:ext uri="{FF2B5EF4-FFF2-40B4-BE49-F238E27FC236}">
                    <a16:creationId xmlns:a16="http://schemas.microsoft.com/office/drawing/2014/main" id="{E6137B9C-F284-EB93-6A17-7D13A7698BB4}"/>
                  </a:ext>
                </a:extLst>
              </p:cNvPr>
              <p:cNvPicPr/>
              <p:nvPr/>
            </p:nvPicPr>
            <p:blipFill>
              <a:blip r:embed="rId84"/>
              <a:stretch>
                <a:fillRect/>
              </a:stretch>
            </p:blipFill>
            <p:spPr>
              <a:xfrm>
                <a:off x="4355781" y="3755195"/>
                <a:ext cx="543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Ink 43">
                <a:extLst>
                  <a:ext uri="{FF2B5EF4-FFF2-40B4-BE49-F238E27FC236}">
                    <a16:creationId xmlns:a16="http://schemas.microsoft.com/office/drawing/2014/main" id="{BDBB48B7-826E-1CAC-47FF-3F6411141A94}"/>
                  </a:ext>
                </a:extLst>
              </p14:cNvPr>
              <p14:cNvContentPartPr/>
              <p14:nvPr/>
            </p14:nvContentPartPr>
            <p14:xfrm>
              <a:off x="4457301" y="3814235"/>
              <a:ext cx="125640" cy="184320"/>
            </p14:xfrm>
          </p:contentPart>
        </mc:Choice>
        <mc:Fallback xmlns="">
          <p:pic>
            <p:nvPicPr>
              <p:cNvPr id="44" name="Ink 43">
                <a:extLst>
                  <a:ext uri="{FF2B5EF4-FFF2-40B4-BE49-F238E27FC236}">
                    <a16:creationId xmlns:a16="http://schemas.microsoft.com/office/drawing/2014/main" id="{BDBB48B7-826E-1CAC-47FF-3F6411141A94}"/>
                  </a:ext>
                </a:extLst>
              </p:cNvPr>
              <p:cNvPicPr/>
              <p:nvPr/>
            </p:nvPicPr>
            <p:blipFill>
              <a:blip r:embed="rId86"/>
              <a:stretch>
                <a:fillRect/>
              </a:stretch>
            </p:blipFill>
            <p:spPr>
              <a:xfrm>
                <a:off x="4441821" y="3798725"/>
                <a:ext cx="156240" cy="2149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Ink 44">
                <a:extLst>
                  <a:ext uri="{FF2B5EF4-FFF2-40B4-BE49-F238E27FC236}">
                    <a16:creationId xmlns:a16="http://schemas.microsoft.com/office/drawing/2014/main" id="{B18D2C6E-8A19-B5EC-8FBC-91DE5EE6EC41}"/>
                  </a:ext>
                </a:extLst>
              </p14:cNvPr>
              <p14:cNvContentPartPr/>
              <p14:nvPr/>
            </p14:nvContentPartPr>
            <p14:xfrm>
              <a:off x="4877061" y="3653315"/>
              <a:ext cx="242640" cy="345240"/>
            </p14:xfrm>
          </p:contentPart>
        </mc:Choice>
        <mc:Fallback xmlns="">
          <p:pic>
            <p:nvPicPr>
              <p:cNvPr id="45" name="Ink 44">
                <a:extLst>
                  <a:ext uri="{FF2B5EF4-FFF2-40B4-BE49-F238E27FC236}">
                    <a16:creationId xmlns:a16="http://schemas.microsoft.com/office/drawing/2014/main" id="{B18D2C6E-8A19-B5EC-8FBC-91DE5EE6EC41}"/>
                  </a:ext>
                </a:extLst>
              </p:cNvPr>
              <p:cNvPicPr/>
              <p:nvPr/>
            </p:nvPicPr>
            <p:blipFill>
              <a:blip r:embed="rId88"/>
              <a:stretch>
                <a:fillRect/>
              </a:stretch>
            </p:blipFill>
            <p:spPr>
              <a:xfrm>
                <a:off x="4861581" y="3637835"/>
                <a:ext cx="27324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 name="Ink 45">
                <a:extLst>
                  <a:ext uri="{FF2B5EF4-FFF2-40B4-BE49-F238E27FC236}">
                    <a16:creationId xmlns:a16="http://schemas.microsoft.com/office/drawing/2014/main" id="{76E5ED5D-D2E2-B397-D982-52FB05BE573E}"/>
                  </a:ext>
                </a:extLst>
              </p14:cNvPr>
              <p14:cNvContentPartPr/>
              <p14:nvPr/>
            </p14:nvContentPartPr>
            <p14:xfrm>
              <a:off x="5108181" y="3755195"/>
              <a:ext cx="212040" cy="196200"/>
            </p14:xfrm>
          </p:contentPart>
        </mc:Choice>
        <mc:Fallback xmlns="">
          <p:pic>
            <p:nvPicPr>
              <p:cNvPr id="46" name="Ink 45">
                <a:extLst>
                  <a:ext uri="{FF2B5EF4-FFF2-40B4-BE49-F238E27FC236}">
                    <a16:creationId xmlns:a16="http://schemas.microsoft.com/office/drawing/2014/main" id="{76E5ED5D-D2E2-B397-D982-52FB05BE573E}"/>
                  </a:ext>
                </a:extLst>
              </p:cNvPr>
              <p:cNvPicPr/>
              <p:nvPr/>
            </p:nvPicPr>
            <p:blipFill>
              <a:blip r:embed="rId90"/>
              <a:stretch>
                <a:fillRect/>
              </a:stretch>
            </p:blipFill>
            <p:spPr>
              <a:xfrm>
                <a:off x="5092701" y="3739743"/>
                <a:ext cx="242640" cy="226744"/>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7" name="Ink 46">
                <a:extLst>
                  <a:ext uri="{FF2B5EF4-FFF2-40B4-BE49-F238E27FC236}">
                    <a16:creationId xmlns:a16="http://schemas.microsoft.com/office/drawing/2014/main" id="{964B2315-F706-0DCC-7D37-EDAD8719D883}"/>
                  </a:ext>
                </a:extLst>
              </p14:cNvPr>
              <p14:cNvContentPartPr/>
              <p14:nvPr/>
            </p14:nvContentPartPr>
            <p14:xfrm>
              <a:off x="5327421" y="3676715"/>
              <a:ext cx="1121400" cy="278280"/>
            </p14:xfrm>
          </p:contentPart>
        </mc:Choice>
        <mc:Fallback xmlns="">
          <p:pic>
            <p:nvPicPr>
              <p:cNvPr id="47" name="Ink 46">
                <a:extLst>
                  <a:ext uri="{FF2B5EF4-FFF2-40B4-BE49-F238E27FC236}">
                    <a16:creationId xmlns:a16="http://schemas.microsoft.com/office/drawing/2014/main" id="{964B2315-F706-0DCC-7D37-EDAD8719D883}"/>
                  </a:ext>
                </a:extLst>
              </p:cNvPr>
              <p:cNvPicPr/>
              <p:nvPr/>
            </p:nvPicPr>
            <p:blipFill>
              <a:blip r:embed="rId92"/>
              <a:stretch>
                <a:fillRect/>
              </a:stretch>
            </p:blipFill>
            <p:spPr>
              <a:xfrm>
                <a:off x="5311941" y="3661235"/>
                <a:ext cx="11520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8" name="Ink 47">
                <a:extLst>
                  <a:ext uri="{FF2B5EF4-FFF2-40B4-BE49-F238E27FC236}">
                    <a16:creationId xmlns:a16="http://schemas.microsoft.com/office/drawing/2014/main" id="{CAA67E33-19CC-7A93-6D00-2965F6F7FA5E}"/>
                  </a:ext>
                </a:extLst>
              </p14:cNvPr>
              <p14:cNvContentPartPr/>
              <p14:nvPr/>
            </p14:nvContentPartPr>
            <p14:xfrm>
              <a:off x="6903141" y="3402395"/>
              <a:ext cx="353160" cy="529200"/>
            </p14:xfrm>
          </p:contentPart>
        </mc:Choice>
        <mc:Fallback xmlns="">
          <p:pic>
            <p:nvPicPr>
              <p:cNvPr id="48" name="Ink 47">
                <a:extLst>
                  <a:ext uri="{FF2B5EF4-FFF2-40B4-BE49-F238E27FC236}">
                    <a16:creationId xmlns:a16="http://schemas.microsoft.com/office/drawing/2014/main" id="{CAA67E33-19CC-7A93-6D00-2965F6F7FA5E}"/>
                  </a:ext>
                </a:extLst>
              </p:cNvPr>
              <p:cNvPicPr/>
              <p:nvPr/>
            </p:nvPicPr>
            <p:blipFill>
              <a:blip r:embed="rId94"/>
              <a:stretch>
                <a:fillRect/>
              </a:stretch>
            </p:blipFill>
            <p:spPr>
              <a:xfrm>
                <a:off x="6887661" y="3386915"/>
                <a:ext cx="38376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Ink 48">
                <a:extLst>
                  <a:ext uri="{FF2B5EF4-FFF2-40B4-BE49-F238E27FC236}">
                    <a16:creationId xmlns:a16="http://schemas.microsoft.com/office/drawing/2014/main" id="{11272324-3C64-C779-D6F3-13DB44D64BB7}"/>
                  </a:ext>
                </a:extLst>
              </p14:cNvPr>
              <p14:cNvContentPartPr/>
              <p14:nvPr/>
            </p14:nvContentPartPr>
            <p14:xfrm>
              <a:off x="7271781" y="3512195"/>
              <a:ext cx="188640" cy="419400"/>
            </p14:xfrm>
          </p:contentPart>
        </mc:Choice>
        <mc:Fallback xmlns="">
          <p:pic>
            <p:nvPicPr>
              <p:cNvPr id="49" name="Ink 48">
                <a:extLst>
                  <a:ext uri="{FF2B5EF4-FFF2-40B4-BE49-F238E27FC236}">
                    <a16:creationId xmlns:a16="http://schemas.microsoft.com/office/drawing/2014/main" id="{11272324-3C64-C779-D6F3-13DB44D64BB7}"/>
                  </a:ext>
                </a:extLst>
              </p:cNvPr>
              <p:cNvPicPr/>
              <p:nvPr/>
            </p:nvPicPr>
            <p:blipFill>
              <a:blip r:embed="rId96"/>
              <a:stretch>
                <a:fillRect/>
              </a:stretch>
            </p:blipFill>
            <p:spPr>
              <a:xfrm>
                <a:off x="7256301" y="3496715"/>
                <a:ext cx="21924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 name="Ink 49">
                <a:extLst>
                  <a:ext uri="{FF2B5EF4-FFF2-40B4-BE49-F238E27FC236}">
                    <a16:creationId xmlns:a16="http://schemas.microsoft.com/office/drawing/2014/main" id="{BCBCC24A-AED3-CCDF-8DF5-524C05C1394E}"/>
                  </a:ext>
                </a:extLst>
              </p14:cNvPr>
              <p14:cNvContentPartPr/>
              <p14:nvPr/>
            </p14:nvContentPartPr>
            <p14:xfrm>
              <a:off x="7491381" y="3740435"/>
              <a:ext cx="282600" cy="579600"/>
            </p14:xfrm>
          </p:contentPart>
        </mc:Choice>
        <mc:Fallback xmlns="">
          <p:pic>
            <p:nvPicPr>
              <p:cNvPr id="50" name="Ink 49">
                <a:extLst>
                  <a:ext uri="{FF2B5EF4-FFF2-40B4-BE49-F238E27FC236}">
                    <a16:creationId xmlns:a16="http://schemas.microsoft.com/office/drawing/2014/main" id="{BCBCC24A-AED3-CCDF-8DF5-524C05C1394E}"/>
                  </a:ext>
                </a:extLst>
              </p:cNvPr>
              <p:cNvPicPr/>
              <p:nvPr/>
            </p:nvPicPr>
            <p:blipFill>
              <a:blip r:embed="rId98"/>
              <a:stretch>
                <a:fillRect/>
              </a:stretch>
            </p:blipFill>
            <p:spPr>
              <a:xfrm>
                <a:off x="7475901" y="3724955"/>
                <a:ext cx="31320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 name="Ink 50">
                <a:extLst>
                  <a:ext uri="{FF2B5EF4-FFF2-40B4-BE49-F238E27FC236}">
                    <a16:creationId xmlns:a16="http://schemas.microsoft.com/office/drawing/2014/main" id="{56332692-26FE-4C67-2981-642A697C0C5D}"/>
                  </a:ext>
                </a:extLst>
              </p14:cNvPr>
              <p14:cNvContentPartPr/>
              <p14:nvPr/>
            </p14:nvContentPartPr>
            <p14:xfrm>
              <a:off x="8024181" y="3700115"/>
              <a:ext cx="94320" cy="157320"/>
            </p14:xfrm>
          </p:contentPart>
        </mc:Choice>
        <mc:Fallback xmlns="">
          <p:pic>
            <p:nvPicPr>
              <p:cNvPr id="51" name="Ink 50">
                <a:extLst>
                  <a:ext uri="{FF2B5EF4-FFF2-40B4-BE49-F238E27FC236}">
                    <a16:creationId xmlns:a16="http://schemas.microsoft.com/office/drawing/2014/main" id="{56332692-26FE-4C67-2981-642A697C0C5D}"/>
                  </a:ext>
                </a:extLst>
              </p:cNvPr>
              <p:cNvPicPr/>
              <p:nvPr/>
            </p:nvPicPr>
            <p:blipFill>
              <a:blip r:embed="rId100"/>
              <a:stretch>
                <a:fillRect/>
              </a:stretch>
            </p:blipFill>
            <p:spPr>
              <a:xfrm>
                <a:off x="8008701" y="3684599"/>
                <a:ext cx="124920" cy="18799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 name="Ink 51">
                <a:extLst>
                  <a:ext uri="{FF2B5EF4-FFF2-40B4-BE49-F238E27FC236}">
                    <a16:creationId xmlns:a16="http://schemas.microsoft.com/office/drawing/2014/main" id="{1461C814-66DC-6F35-5A20-11D73F4FA926}"/>
                  </a:ext>
                </a:extLst>
              </p14:cNvPr>
              <p14:cNvContentPartPr/>
              <p14:nvPr/>
            </p14:nvContentPartPr>
            <p14:xfrm>
              <a:off x="8043621" y="3566915"/>
              <a:ext cx="255600" cy="306000"/>
            </p14:xfrm>
          </p:contentPart>
        </mc:Choice>
        <mc:Fallback xmlns="">
          <p:pic>
            <p:nvPicPr>
              <p:cNvPr id="52" name="Ink 51">
                <a:extLst>
                  <a:ext uri="{FF2B5EF4-FFF2-40B4-BE49-F238E27FC236}">
                    <a16:creationId xmlns:a16="http://schemas.microsoft.com/office/drawing/2014/main" id="{1461C814-66DC-6F35-5A20-11D73F4FA926}"/>
                  </a:ext>
                </a:extLst>
              </p:cNvPr>
              <p:cNvPicPr/>
              <p:nvPr/>
            </p:nvPicPr>
            <p:blipFill>
              <a:blip r:embed="rId102"/>
              <a:stretch>
                <a:fillRect/>
              </a:stretch>
            </p:blipFill>
            <p:spPr>
              <a:xfrm>
                <a:off x="8028141" y="3551435"/>
                <a:ext cx="2862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3" name="Ink 52">
                <a:extLst>
                  <a:ext uri="{FF2B5EF4-FFF2-40B4-BE49-F238E27FC236}">
                    <a16:creationId xmlns:a16="http://schemas.microsoft.com/office/drawing/2014/main" id="{1B8C7845-050F-A794-2780-B2B6525B57F7}"/>
                  </a:ext>
                </a:extLst>
              </p14:cNvPr>
              <p14:cNvContentPartPr/>
              <p14:nvPr/>
            </p14:nvContentPartPr>
            <p14:xfrm>
              <a:off x="8549421" y="3558995"/>
              <a:ext cx="361080" cy="619560"/>
            </p14:xfrm>
          </p:contentPart>
        </mc:Choice>
        <mc:Fallback xmlns="">
          <p:pic>
            <p:nvPicPr>
              <p:cNvPr id="53" name="Ink 52">
                <a:extLst>
                  <a:ext uri="{FF2B5EF4-FFF2-40B4-BE49-F238E27FC236}">
                    <a16:creationId xmlns:a16="http://schemas.microsoft.com/office/drawing/2014/main" id="{1B8C7845-050F-A794-2780-B2B6525B57F7}"/>
                  </a:ext>
                </a:extLst>
              </p:cNvPr>
              <p:cNvPicPr/>
              <p:nvPr/>
            </p:nvPicPr>
            <p:blipFill>
              <a:blip r:embed="rId104"/>
              <a:stretch>
                <a:fillRect/>
              </a:stretch>
            </p:blipFill>
            <p:spPr>
              <a:xfrm>
                <a:off x="8533941" y="3543515"/>
                <a:ext cx="39168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 name="Ink 53">
                <a:extLst>
                  <a:ext uri="{FF2B5EF4-FFF2-40B4-BE49-F238E27FC236}">
                    <a16:creationId xmlns:a16="http://schemas.microsoft.com/office/drawing/2014/main" id="{EE1D0A61-9E3B-B06F-745F-23A620059343}"/>
                  </a:ext>
                </a:extLst>
              </p14:cNvPr>
              <p14:cNvContentPartPr/>
              <p14:nvPr/>
            </p14:nvContentPartPr>
            <p14:xfrm>
              <a:off x="8739501" y="3626315"/>
              <a:ext cx="437760" cy="239040"/>
            </p14:xfrm>
          </p:contentPart>
        </mc:Choice>
        <mc:Fallback xmlns="">
          <p:pic>
            <p:nvPicPr>
              <p:cNvPr id="54" name="Ink 53">
                <a:extLst>
                  <a:ext uri="{FF2B5EF4-FFF2-40B4-BE49-F238E27FC236}">
                    <a16:creationId xmlns:a16="http://schemas.microsoft.com/office/drawing/2014/main" id="{EE1D0A61-9E3B-B06F-745F-23A620059343}"/>
                  </a:ext>
                </a:extLst>
              </p:cNvPr>
              <p:cNvPicPr/>
              <p:nvPr/>
            </p:nvPicPr>
            <p:blipFill>
              <a:blip r:embed="rId106"/>
              <a:stretch>
                <a:fillRect/>
              </a:stretch>
            </p:blipFill>
            <p:spPr>
              <a:xfrm>
                <a:off x="8724021" y="3610835"/>
                <a:ext cx="4683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5" name="Ink 54">
                <a:extLst>
                  <a:ext uri="{FF2B5EF4-FFF2-40B4-BE49-F238E27FC236}">
                    <a16:creationId xmlns:a16="http://schemas.microsoft.com/office/drawing/2014/main" id="{42624F1B-F6AD-11AF-6BA8-293786BA9612}"/>
                  </a:ext>
                </a:extLst>
              </p14:cNvPr>
              <p14:cNvContentPartPr/>
              <p14:nvPr/>
            </p14:nvContentPartPr>
            <p14:xfrm>
              <a:off x="9168981" y="3621995"/>
              <a:ext cx="133560" cy="259200"/>
            </p14:xfrm>
          </p:contentPart>
        </mc:Choice>
        <mc:Fallback xmlns="">
          <p:pic>
            <p:nvPicPr>
              <p:cNvPr id="55" name="Ink 54">
                <a:extLst>
                  <a:ext uri="{FF2B5EF4-FFF2-40B4-BE49-F238E27FC236}">
                    <a16:creationId xmlns:a16="http://schemas.microsoft.com/office/drawing/2014/main" id="{42624F1B-F6AD-11AF-6BA8-293786BA9612}"/>
                  </a:ext>
                </a:extLst>
              </p:cNvPr>
              <p:cNvPicPr/>
              <p:nvPr/>
            </p:nvPicPr>
            <p:blipFill>
              <a:blip r:embed="rId108"/>
              <a:stretch>
                <a:fillRect/>
              </a:stretch>
            </p:blipFill>
            <p:spPr>
              <a:xfrm>
                <a:off x="9153501" y="3606515"/>
                <a:ext cx="1641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6" name="Ink 55">
                <a:extLst>
                  <a:ext uri="{FF2B5EF4-FFF2-40B4-BE49-F238E27FC236}">
                    <a16:creationId xmlns:a16="http://schemas.microsoft.com/office/drawing/2014/main" id="{6182E63D-86E7-3ECD-C503-9867F73C02AE}"/>
                  </a:ext>
                </a:extLst>
              </p14:cNvPr>
              <p14:cNvContentPartPr/>
              <p14:nvPr/>
            </p14:nvContentPartPr>
            <p14:xfrm>
              <a:off x="9356901" y="3558995"/>
              <a:ext cx="102240" cy="258120"/>
            </p14:xfrm>
          </p:contentPart>
        </mc:Choice>
        <mc:Fallback xmlns="">
          <p:pic>
            <p:nvPicPr>
              <p:cNvPr id="56" name="Ink 55">
                <a:extLst>
                  <a:ext uri="{FF2B5EF4-FFF2-40B4-BE49-F238E27FC236}">
                    <a16:creationId xmlns:a16="http://schemas.microsoft.com/office/drawing/2014/main" id="{6182E63D-86E7-3ECD-C503-9867F73C02AE}"/>
                  </a:ext>
                </a:extLst>
              </p:cNvPr>
              <p:cNvPicPr/>
              <p:nvPr/>
            </p:nvPicPr>
            <p:blipFill>
              <a:blip r:embed="rId110"/>
              <a:stretch>
                <a:fillRect/>
              </a:stretch>
            </p:blipFill>
            <p:spPr>
              <a:xfrm>
                <a:off x="9341421" y="3543515"/>
                <a:ext cx="1328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7" name="Ink 56">
                <a:extLst>
                  <a:ext uri="{FF2B5EF4-FFF2-40B4-BE49-F238E27FC236}">
                    <a16:creationId xmlns:a16="http://schemas.microsoft.com/office/drawing/2014/main" id="{BACFA09A-0260-8382-F444-05F363B3FD49}"/>
                  </a:ext>
                </a:extLst>
              </p14:cNvPr>
              <p14:cNvContentPartPr/>
              <p14:nvPr/>
            </p14:nvContentPartPr>
            <p14:xfrm>
              <a:off x="9443301" y="3394475"/>
              <a:ext cx="400320" cy="461880"/>
            </p14:xfrm>
          </p:contentPart>
        </mc:Choice>
        <mc:Fallback xmlns="">
          <p:pic>
            <p:nvPicPr>
              <p:cNvPr id="57" name="Ink 56">
                <a:extLst>
                  <a:ext uri="{FF2B5EF4-FFF2-40B4-BE49-F238E27FC236}">
                    <a16:creationId xmlns:a16="http://schemas.microsoft.com/office/drawing/2014/main" id="{BACFA09A-0260-8382-F444-05F363B3FD49}"/>
                  </a:ext>
                </a:extLst>
              </p:cNvPr>
              <p:cNvPicPr/>
              <p:nvPr/>
            </p:nvPicPr>
            <p:blipFill>
              <a:blip r:embed="rId112"/>
              <a:stretch>
                <a:fillRect/>
              </a:stretch>
            </p:blipFill>
            <p:spPr>
              <a:xfrm>
                <a:off x="9427821" y="3378995"/>
                <a:ext cx="43092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8" name="Ink 57">
                <a:extLst>
                  <a:ext uri="{FF2B5EF4-FFF2-40B4-BE49-F238E27FC236}">
                    <a16:creationId xmlns:a16="http://schemas.microsoft.com/office/drawing/2014/main" id="{001BB038-0D84-F635-C09C-7EC3770020CC}"/>
                  </a:ext>
                </a:extLst>
              </p14:cNvPr>
              <p14:cNvContentPartPr/>
              <p14:nvPr/>
            </p14:nvContentPartPr>
            <p14:xfrm>
              <a:off x="10078341" y="3801995"/>
              <a:ext cx="39600" cy="23760"/>
            </p14:xfrm>
          </p:contentPart>
        </mc:Choice>
        <mc:Fallback xmlns="">
          <p:pic>
            <p:nvPicPr>
              <p:cNvPr id="58" name="Ink 57">
                <a:extLst>
                  <a:ext uri="{FF2B5EF4-FFF2-40B4-BE49-F238E27FC236}">
                    <a16:creationId xmlns:a16="http://schemas.microsoft.com/office/drawing/2014/main" id="{001BB038-0D84-F635-C09C-7EC3770020CC}"/>
                  </a:ext>
                </a:extLst>
              </p:cNvPr>
              <p:cNvPicPr/>
              <p:nvPr/>
            </p:nvPicPr>
            <p:blipFill>
              <a:blip r:embed="rId114"/>
              <a:stretch>
                <a:fillRect/>
              </a:stretch>
            </p:blipFill>
            <p:spPr>
              <a:xfrm>
                <a:off x="10062861" y="3786515"/>
                <a:ext cx="702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9" name="Ink 58">
                <a:extLst>
                  <a:ext uri="{FF2B5EF4-FFF2-40B4-BE49-F238E27FC236}">
                    <a16:creationId xmlns:a16="http://schemas.microsoft.com/office/drawing/2014/main" id="{6950DD3D-2288-7263-1311-9C8372B2C6D2}"/>
                  </a:ext>
                </a:extLst>
              </p14:cNvPr>
              <p14:cNvContentPartPr/>
              <p14:nvPr/>
            </p14:nvContentPartPr>
            <p14:xfrm>
              <a:off x="6981621" y="4546835"/>
              <a:ext cx="336600" cy="486360"/>
            </p14:xfrm>
          </p:contentPart>
        </mc:Choice>
        <mc:Fallback xmlns="">
          <p:pic>
            <p:nvPicPr>
              <p:cNvPr id="59" name="Ink 58">
                <a:extLst>
                  <a:ext uri="{FF2B5EF4-FFF2-40B4-BE49-F238E27FC236}">
                    <a16:creationId xmlns:a16="http://schemas.microsoft.com/office/drawing/2014/main" id="{6950DD3D-2288-7263-1311-9C8372B2C6D2}"/>
                  </a:ext>
                </a:extLst>
              </p:cNvPr>
              <p:cNvPicPr/>
              <p:nvPr/>
            </p:nvPicPr>
            <p:blipFill>
              <a:blip r:embed="rId116"/>
              <a:stretch>
                <a:fillRect/>
              </a:stretch>
            </p:blipFill>
            <p:spPr>
              <a:xfrm>
                <a:off x="6966141" y="4531355"/>
                <a:ext cx="36720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0" name="Ink 59">
                <a:extLst>
                  <a:ext uri="{FF2B5EF4-FFF2-40B4-BE49-F238E27FC236}">
                    <a16:creationId xmlns:a16="http://schemas.microsoft.com/office/drawing/2014/main" id="{16C85706-7E09-879F-4A92-E8EFB158D455}"/>
                  </a:ext>
                </a:extLst>
              </p14:cNvPr>
              <p14:cNvContentPartPr/>
              <p14:nvPr/>
            </p14:nvContentPartPr>
            <p14:xfrm>
              <a:off x="7311021" y="4593995"/>
              <a:ext cx="400320" cy="713880"/>
            </p14:xfrm>
          </p:contentPart>
        </mc:Choice>
        <mc:Fallback xmlns="">
          <p:pic>
            <p:nvPicPr>
              <p:cNvPr id="60" name="Ink 59">
                <a:extLst>
                  <a:ext uri="{FF2B5EF4-FFF2-40B4-BE49-F238E27FC236}">
                    <a16:creationId xmlns:a16="http://schemas.microsoft.com/office/drawing/2014/main" id="{16C85706-7E09-879F-4A92-E8EFB158D455}"/>
                  </a:ext>
                </a:extLst>
              </p:cNvPr>
              <p:cNvPicPr/>
              <p:nvPr/>
            </p:nvPicPr>
            <p:blipFill>
              <a:blip r:embed="rId118"/>
              <a:stretch>
                <a:fillRect/>
              </a:stretch>
            </p:blipFill>
            <p:spPr>
              <a:xfrm>
                <a:off x="7295541" y="4578515"/>
                <a:ext cx="43092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1" name="Ink 60">
                <a:extLst>
                  <a:ext uri="{FF2B5EF4-FFF2-40B4-BE49-F238E27FC236}">
                    <a16:creationId xmlns:a16="http://schemas.microsoft.com/office/drawing/2014/main" id="{4F462613-1541-17A7-1EB6-3604B03AEA86}"/>
                  </a:ext>
                </a:extLst>
              </p14:cNvPr>
              <p14:cNvContentPartPr/>
              <p14:nvPr/>
            </p14:nvContentPartPr>
            <p14:xfrm>
              <a:off x="8071341" y="4568795"/>
              <a:ext cx="290520" cy="439200"/>
            </p14:xfrm>
          </p:contentPart>
        </mc:Choice>
        <mc:Fallback xmlns="">
          <p:pic>
            <p:nvPicPr>
              <p:cNvPr id="61" name="Ink 60">
                <a:extLst>
                  <a:ext uri="{FF2B5EF4-FFF2-40B4-BE49-F238E27FC236}">
                    <a16:creationId xmlns:a16="http://schemas.microsoft.com/office/drawing/2014/main" id="{4F462613-1541-17A7-1EB6-3604B03AEA86}"/>
                  </a:ext>
                </a:extLst>
              </p:cNvPr>
              <p:cNvPicPr/>
              <p:nvPr/>
            </p:nvPicPr>
            <p:blipFill>
              <a:blip r:embed="rId120"/>
              <a:stretch>
                <a:fillRect/>
              </a:stretch>
            </p:blipFill>
            <p:spPr>
              <a:xfrm>
                <a:off x="8055842" y="4553328"/>
                <a:ext cx="321158" cy="469775"/>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2" name="Ink 61">
                <a:extLst>
                  <a:ext uri="{FF2B5EF4-FFF2-40B4-BE49-F238E27FC236}">
                    <a16:creationId xmlns:a16="http://schemas.microsoft.com/office/drawing/2014/main" id="{918DE20A-2CA2-6495-F6D0-8374A18CAEEC}"/>
                  </a:ext>
                </a:extLst>
              </p14:cNvPr>
              <p14:cNvContentPartPr/>
              <p14:nvPr/>
            </p14:nvContentPartPr>
            <p14:xfrm>
              <a:off x="8698461" y="4654115"/>
              <a:ext cx="337320" cy="347760"/>
            </p14:xfrm>
          </p:contentPart>
        </mc:Choice>
        <mc:Fallback xmlns="">
          <p:pic>
            <p:nvPicPr>
              <p:cNvPr id="62" name="Ink 61">
                <a:extLst>
                  <a:ext uri="{FF2B5EF4-FFF2-40B4-BE49-F238E27FC236}">
                    <a16:creationId xmlns:a16="http://schemas.microsoft.com/office/drawing/2014/main" id="{918DE20A-2CA2-6495-F6D0-8374A18CAEEC}"/>
                  </a:ext>
                </a:extLst>
              </p:cNvPr>
              <p:cNvPicPr/>
              <p:nvPr/>
            </p:nvPicPr>
            <p:blipFill>
              <a:blip r:embed="rId122"/>
              <a:stretch>
                <a:fillRect/>
              </a:stretch>
            </p:blipFill>
            <p:spPr>
              <a:xfrm>
                <a:off x="8682981" y="4638651"/>
                <a:ext cx="367920" cy="378328"/>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7" name="Ink 86">
                <a:extLst>
                  <a:ext uri="{FF2B5EF4-FFF2-40B4-BE49-F238E27FC236}">
                    <a16:creationId xmlns:a16="http://schemas.microsoft.com/office/drawing/2014/main" id="{0BA2FBE1-017B-2AEE-ED8D-B04773B11872}"/>
                  </a:ext>
                </a:extLst>
              </p14:cNvPr>
              <p14:cNvContentPartPr/>
              <p14:nvPr/>
            </p14:nvContentPartPr>
            <p14:xfrm>
              <a:off x="10298661" y="4336955"/>
              <a:ext cx="1543680" cy="547560"/>
            </p14:xfrm>
          </p:contentPart>
        </mc:Choice>
        <mc:Fallback xmlns="">
          <p:pic>
            <p:nvPicPr>
              <p:cNvPr id="87" name="Ink 86">
                <a:extLst>
                  <a:ext uri="{FF2B5EF4-FFF2-40B4-BE49-F238E27FC236}">
                    <a16:creationId xmlns:a16="http://schemas.microsoft.com/office/drawing/2014/main" id="{0BA2FBE1-017B-2AEE-ED8D-B04773B11872}"/>
                  </a:ext>
                </a:extLst>
              </p:cNvPr>
              <p:cNvPicPr/>
              <p:nvPr/>
            </p:nvPicPr>
            <p:blipFill>
              <a:blip r:embed="rId124"/>
              <a:stretch>
                <a:fillRect/>
              </a:stretch>
            </p:blipFill>
            <p:spPr>
              <a:xfrm>
                <a:off x="10283181" y="4321465"/>
                <a:ext cx="1574280" cy="5781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8" name="Ink 87">
                <a:extLst>
                  <a:ext uri="{FF2B5EF4-FFF2-40B4-BE49-F238E27FC236}">
                    <a16:creationId xmlns:a16="http://schemas.microsoft.com/office/drawing/2014/main" id="{CC5ABE6A-CCB7-2352-FC6F-9034A839BF9E}"/>
                  </a:ext>
                </a:extLst>
              </p14:cNvPr>
              <p14:cNvContentPartPr/>
              <p14:nvPr/>
            </p14:nvContentPartPr>
            <p14:xfrm>
              <a:off x="9294261" y="4429475"/>
              <a:ext cx="674640" cy="541080"/>
            </p14:xfrm>
          </p:contentPart>
        </mc:Choice>
        <mc:Fallback xmlns="">
          <p:pic>
            <p:nvPicPr>
              <p:cNvPr id="88" name="Ink 87">
                <a:extLst>
                  <a:ext uri="{FF2B5EF4-FFF2-40B4-BE49-F238E27FC236}">
                    <a16:creationId xmlns:a16="http://schemas.microsoft.com/office/drawing/2014/main" id="{CC5ABE6A-CCB7-2352-FC6F-9034A839BF9E}"/>
                  </a:ext>
                </a:extLst>
              </p:cNvPr>
              <p:cNvPicPr/>
              <p:nvPr/>
            </p:nvPicPr>
            <p:blipFill>
              <a:blip r:embed="rId126"/>
              <a:stretch>
                <a:fillRect/>
              </a:stretch>
            </p:blipFill>
            <p:spPr>
              <a:xfrm>
                <a:off x="9273730" y="4414005"/>
                <a:ext cx="710299" cy="576696"/>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7" name="Ink 116">
                <a:extLst>
                  <a:ext uri="{FF2B5EF4-FFF2-40B4-BE49-F238E27FC236}">
                    <a16:creationId xmlns:a16="http://schemas.microsoft.com/office/drawing/2014/main" id="{D9290EFF-14AA-50A3-EB58-ADF673D2341B}"/>
                  </a:ext>
                </a:extLst>
              </p14:cNvPr>
              <p14:cNvContentPartPr/>
              <p14:nvPr/>
            </p14:nvContentPartPr>
            <p14:xfrm>
              <a:off x="7444221" y="2289275"/>
              <a:ext cx="2744280" cy="549000"/>
            </p14:xfrm>
          </p:contentPart>
        </mc:Choice>
        <mc:Fallback xmlns="">
          <p:pic>
            <p:nvPicPr>
              <p:cNvPr id="117" name="Ink 116">
                <a:extLst>
                  <a:ext uri="{FF2B5EF4-FFF2-40B4-BE49-F238E27FC236}">
                    <a16:creationId xmlns:a16="http://schemas.microsoft.com/office/drawing/2014/main" id="{D9290EFF-14AA-50A3-EB58-ADF673D2341B}"/>
                  </a:ext>
                </a:extLst>
              </p:cNvPr>
              <p:cNvPicPr/>
              <p:nvPr/>
            </p:nvPicPr>
            <p:blipFill>
              <a:blip r:embed="rId128"/>
              <a:stretch>
                <a:fillRect/>
              </a:stretch>
            </p:blipFill>
            <p:spPr>
              <a:xfrm>
                <a:off x="7433421" y="2274875"/>
                <a:ext cx="276912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70" name="Ink 169">
                <a:extLst>
                  <a:ext uri="{FF2B5EF4-FFF2-40B4-BE49-F238E27FC236}">
                    <a16:creationId xmlns:a16="http://schemas.microsoft.com/office/drawing/2014/main" id="{2343C4A3-239D-E60A-7EBB-7F32918838FF}"/>
                  </a:ext>
                </a:extLst>
              </p14:cNvPr>
              <p14:cNvContentPartPr/>
              <p14:nvPr/>
            </p14:nvContentPartPr>
            <p14:xfrm>
              <a:off x="10595661" y="5142635"/>
              <a:ext cx="1427400" cy="886320"/>
            </p14:xfrm>
          </p:contentPart>
        </mc:Choice>
        <mc:Fallback xmlns="">
          <p:pic>
            <p:nvPicPr>
              <p:cNvPr id="170" name="Ink 169">
                <a:extLst>
                  <a:ext uri="{FF2B5EF4-FFF2-40B4-BE49-F238E27FC236}">
                    <a16:creationId xmlns:a16="http://schemas.microsoft.com/office/drawing/2014/main" id="{2343C4A3-239D-E60A-7EBB-7F32918838FF}"/>
                  </a:ext>
                </a:extLst>
              </p:cNvPr>
              <p:cNvPicPr/>
              <p:nvPr/>
            </p:nvPicPr>
            <p:blipFill>
              <a:blip r:embed="rId130"/>
              <a:stretch>
                <a:fillRect/>
              </a:stretch>
            </p:blipFill>
            <p:spPr>
              <a:xfrm>
                <a:off x="10584858" y="5131831"/>
                <a:ext cx="1448645" cy="907569"/>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1" name="Ink 170">
                <a:extLst>
                  <a:ext uri="{FF2B5EF4-FFF2-40B4-BE49-F238E27FC236}">
                    <a16:creationId xmlns:a16="http://schemas.microsoft.com/office/drawing/2014/main" id="{430DD093-6B9B-10A8-F3C9-BAD83856F605}"/>
                  </a:ext>
                </a:extLst>
              </p14:cNvPr>
              <p14:cNvContentPartPr/>
              <p14:nvPr/>
            </p14:nvContentPartPr>
            <p14:xfrm>
              <a:off x="9647061" y="5194835"/>
              <a:ext cx="627480" cy="442440"/>
            </p14:xfrm>
          </p:contentPart>
        </mc:Choice>
        <mc:Fallback xmlns="">
          <p:pic>
            <p:nvPicPr>
              <p:cNvPr id="171" name="Ink 170">
                <a:extLst>
                  <a:ext uri="{FF2B5EF4-FFF2-40B4-BE49-F238E27FC236}">
                    <a16:creationId xmlns:a16="http://schemas.microsoft.com/office/drawing/2014/main" id="{430DD093-6B9B-10A8-F3C9-BAD83856F605}"/>
                  </a:ext>
                </a:extLst>
              </p:cNvPr>
              <p:cNvPicPr/>
              <p:nvPr/>
            </p:nvPicPr>
            <p:blipFill>
              <a:blip r:embed="rId132"/>
              <a:stretch>
                <a:fillRect/>
              </a:stretch>
            </p:blipFill>
            <p:spPr>
              <a:xfrm>
                <a:off x="9636261" y="5184026"/>
                <a:ext cx="648720" cy="463697"/>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72" name="Ink 171">
                <a:extLst>
                  <a:ext uri="{FF2B5EF4-FFF2-40B4-BE49-F238E27FC236}">
                    <a16:creationId xmlns:a16="http://schemas.microsoft.com/office/drawing/2014/main" id="{44D6F313-E50C-535A-2DFE-6DC1E84AA589}"/>
                  </a:ext>
                </a:extLst>
              </p14:cNvPr>
              <p14:cNvContentPartPr/>
              <p14:nvPr/>
            </p14:nvContentPartPr>
            <p14:xfrm>
              <a:off x="8478861" y="5194835"/>
              <a:ext cx="902160" cy="693000"/>
            </p14:xfrm>
          </p:contentPart>
        </mc:Choice>
        <mc:Fallback xmlns="">
          <p:pic>
            <p:nvPicPr>
              <p:cNvPr id="172" name="Ink 171">
                <a:extLst>
                  <a:ext uri="{FF2B5EF4-FFF2-40B4-BE49-F238E27FC236}">
                    <a16:creationId xmlns:a16="http://schemas.microsoft.com/office/drawing/2014/main" id="{44D6F313-E50C-535A-2DFE-6DC1E84AA589}"/>
                  </a:ext>
                </a:extLst>
              </p:cNvPr>
              <p:cNvPicPr/>
              <p:nvPr/>
            </p:nvPicPr>
            <p:blipFill>
              <a:blip r:embed="rId134"/>
              <a:stretch>
                <a:fillRect/>
              </a:stretch>
            </p:blipFill>
            <p:spPr>
              <a:xfrm>
                <a:off x="8468057" y="5184029"/>
                <a:ext cx="923408" cy="714251"/>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73" name="Ink 172">
                <a:extLst>
                  <a:ext uri="{FF2B5EF4-FFF2-40B4-BE49-F238E27FC236}">
                    <a16:creationId xmlns:a16="http://schemas.microsoft.com/office/drawing/2014/main" id="{C1D82CFE-D7DC-6AAB-C18F-3FD0A7B688AF}"/>
                  </a:ext>
                </a:extLst>
              </p14:cNvPr>
              <p14:cNvContentPartPr/>
              <p14:nvPr/>
            </p14:nvContentPartPr>
            <p14:xfrm>
              <a:off x="6771021" y="5275835"/>
              <a:ext cx="1363320" cy="423720"/>
            </p14:xfrm>
          </p:contentPart>
        </mc:Choice>
        <mc:Fallback xmlns="">
          <p:pic>
            <p:nvPicPr>
              <p:cNvPr id="173" name="Ink 172">
                <a:extLst>
                  <a:ext uri="{FF2B5EF4-FFF2-40B4-BE49-F238E27FC236}">
                    <a16:creationId xmlns:a16="http://schemas.microsoft.com/office/drawing/2014/main" id="{C1D82CFE-D7DC-6AAB-C18F-3FD0A7B688AF}"/>
                  </a:ext>
                </a:extLst>
              </p:cNvPr>
              <p:cNvPicPr/>
              <p:nvPr/>
            </p:nvPicPr>
            <p:blipFill>
              <a:blip r:embed="rId136"/>
              <a:stretch>
                <a:fillRect/>
              </a:stretch>
            </p:blipFill>
            <p:spPr>
              <a:xfrm>
                <a:off x="6760224" y="5265035"/>
                <a:ext cx="1384554"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13" name="Ink 212">
                <a:extLst>
                  <a:ext uri="{FF2B5EF4-FFF2-40B4-BE49-F238E27FC236}">
                    <a16:creationId xmlns:a16="http://schemas.microsoft.com/office/drawing/2014/main" id="{AD2FCF7D-E691-1BDD-699B-8D0B15D21CF7}"/>
                  </a:ext>
                </a:extLst>
              </p14:cNvPr>
              <p14:cNvContentPartPr/>
              <p14:nvPr/>
            </p14:nvContentPartPr>
            <p14:xfrm>
              <a:off x="836421" y="2006675"/>
              <a:ext cx="10629720" cy="4585680"/>
            </p14:xfrm>
          </p:contentPart>
        </mc:Choice>
        <mc:Fallback xmlns="">
          <p:pic>
            <p:nvPicPr>
              <p:cNvPr id="213" name="Ink 212">
                <a:extLst>
                  <a:ext uri="{FF2B5EF4-FFF2-40B4-BE49-F238E27FC236}">
                    <a16:creationId xmlns:a16="http://schemas.microsoft.com/office/drawing/2014/main" id="{AD2FCF7D-E691-1BDD-699B-8D0B15D21CF7}"/>
                  </a:ext>
                </a:extLst>
              </p:cNvPr>
              <p:cNvPicPr/>
              <p:nvPr/>
            </p:nvPicPr>
            <p:blipFill>
              <a:blip r:embed="rId138"/>
              <a:stretch>
                <a:fillRect/>
              </a:stretch>
            </p:blipFill>
            <p:spPr>
              <a:xfrm>
                <a:off x="825621" y="1995875"/>
                <a:ext cx="10650959" cy="4606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5" name="Ink 214">
                <a:extLst>
                  <a:ext uri="{FF2B5EF4-FFF2-40B4-BE49-F238E27FC236}">
                    <a16:creationId xmlns:a16="http://schemas.microsoft.com/office/drawing/2014/main" id="{58DF6B8C-37F0-A326-D84D-4C8949784311}"/>
                  </a:ext>
                </a:extLst>
              </p14:cNvPr>
              <p14:cNvContentPartPr/>
              <p14:nvPr/>
            </p14:nvContentPartPr>
            <p14:xfrm>
              <a:off x="9588021" y="5793515"/>
              <a:ext cx="2003760" cy="579600"/>
            </p14:xfrm>
          </p:contentPart>
        </mc:Choice>
        <mc:Fallback xmlns="">
          <p:pic>
            <p:nvPicPr>
              <p:cNvPr id="215" name="Ink 214">
                <a:extLst>
                  <a:ext uri="{FF2B5EF4-FFF2-40B4-BE49-F238E27FC236}">
                    <a16:creationId xmlns:a16="http://schemas.microsoft.com/office/drawing/2014/main" id="{58DF6B8C-37F0-A326-D84D-4C8949784311}"/>
                  </a:ext>
                </a:extLst>
              </p:cNvPr>
              <p:cNvPicPr/>
              <p:nvPr/>
            </p:nvPicPr>
            <p:blipFill>
              <a:blip r:embed="rId140"/>
              <a:stretch>
                <a:fillRect/>
              </a:stretch>
            </p:blipFill>
            <p:spPr>
              <a:xfrm>
                <a:off x="9534021" y="5685515"/>
                <a:ext cx="2111400" cy="795240"/>
              </a:xfrm>
              <a:prstGeom prst="rect">
                <a:avLst/>
              </a:prstGeom>
            </p:spPr>
          </p:pic>
        </mc:Fallback>
      </mc:AlternateContent>
    </p:spTree>
    <p:extLst>
      <p:ext uri="{BB962C8B-B14F-4D97-AF65-F5344CB8AC3E}">
        <p14:creationId xmlns:p14="http://schemas.microsoft.com/office/powerpoint/2010/main" val="1463829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83A9AAF-2877-4188-5E92-2923FE595299}"/>
                  </a:ext>
                </a:extLst>
              </p14:cNvPr>
              <p14:cNvContentPartPr/>
              <p14:nvPr/>
            </p14:nvContentPartPr>
            <p14:xfrm>
              <a:off x="3922303" y="622554"/>
              <a:ext cx="423720" cy="337680"/>
            </p14:xfrm>
          </p:contentPart>
        </mc:Choice>
        <mc:Fallback xmlns="">
          <p:pic>
            <p:nvPicPr>
              <p:cNvPr id="2" name="Ink 1">
                <a:extLst>
                  <a:ext uri="{FF2B5EF4-FFF2-40B4-BE49-F238E27FC236}">
                    <a16:creationId xmlns:a16="http://schemas.microsoft.com/office/drawing/2014/main" id="{583A9AAF-2877-4188-5E92-2923FE595299}"/>
                  </a:ext>
                </a:extLst>
              </p:cNvPr>
              <p:cNvPicPr/>
              <p:nvPr/>
            </p:nvPicPr>
            <p:blipFill>
              <a:blip r:embed="rId3"/>
              <a:stretch>
                <a:fillRect/>
              </a:stretch>
            </p:blipFill>
            <p:spPr>
              <a:xfrm>
                <a:off x="3906823" y="607057"/>
                <a:ext cx="454320" cy="36831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09D4A22-1883-21D6-4696-7472664686C5}"/>
                  </a:ext>
                </a:extLst>
              </p14:cNvPr>
              <p14:cNvContentPartPr/>
              <p14:nvPr/>
            </p14:nvContentPartPr>
            <p14:xfrm>
              <a:off x="3875503" y="1069674"/>
              <a:ext cx="462960" cy="642960"/>
            </p14:xfrm>
          </p:contentPart>
        </mc:Choice>
        <mc:Fallback xmlns="">
          <p:pic>
            <p:nvPicPr>
              <p:cNvPr id="3" name="Ink 2">
                <a:extLst>
                  <a:ext uri="{FF2B5EF4-FFF2-40B4-BE49-F238E27FC236}">
                    <a16:creationId xmlns:a16="http://schemas.microsoft.com/office/drawing/2014/main" id="{909D4A22-1883-21D6-4696-7472664686C5}"/>
                  </a:ext>
                </a:extLst>
              </p:cNvPr>
              <p:cNvPicPr/>
              <p:nvPr/>
            </p:nvPicPr>
            <p:blipFill>
              <a:blip r:embed="rId5"/>
              <a:stretch>
                <a:fillRect/>
              </a:stretch>
            </p:blipFill>
            <p:spPr>
              <a:xfrm>
                <a:off x="3860023" y="1054203"/>
                <a:ext cx="493560" cy="67354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C5C6C0F-0F8C-0B9D-9595-8F25B235C079}"/>
                  </a:ext>
                </a:extLst>
              </p14:cNvPr>
              <p14:cNvContentPartPr/>
              <p14:nvPr/>
            </p14:nvContentPartPr>
            <p14:xfrm>
              <a:off x="4714303" y="790674"/>
              <a:ext cx="266760" cy="394200"/>
            </p14:xfrm>
          </p:contentPart>
        </mc:Choice>
        <mc:Fallback xmlns="">
          <p:pic>
            <p:nvPicPr>
              <p:cNvPr id="4" name="Ink 3">
                <a:extLst>
                  <a:ext uri="{FF2B5EF4-FFF2-40B4-BE49-F238E27FC236}">
                    <a16:creationId xmlns:a16="http://schemas.microsoft.com/office/drawing/2014/main" id="{1C5C6C0F-0F8C-0B9D-9595-8F25B235C079}"/>
                  </a:ext>
                </a:extLst>
              </p:cNvPr>
              <p:cNvPicPr/>
              <p:nvPr/>
            </p:nvPicPr>
            <p:blipFill>
              <a:blip r:embed="rId7"/>
              <a:stretch>
                <a:fillRect/>
              </a:stretch>
            </p:blipFill>
            <p:spPr>
              <a:xfrm>
                <a:off x="4698844" y="775194"/>
                <a:ext cx="297319"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32A421F6-AF44-E8F6-088F-BB9104EBA197}"/>
                  </a:ext>
                </a:extLst>
              </p14:cNvPr>
              <p14:cNvContentPartPr/>
              <p14:nvPr/>
            </p14:nvContentPartPr>
            <p14:xfrm>
              <a:off x="5059183" y="999114"/>
              <a:ext cx="47520" cy="243360"/>
            </p14:xfrm>
          </p:contentPart>
        </mc:Choice>
        <mc:Fallback xmlns="">
          <p:pic>
            <p:nvPicPr>
              <p:cNvPr id="5" name="Ink 4">
                <a:extLst>
                  <a:ext uri="{FF2B5EF4-FFF2-40B4-BE49-F238E27FC236}">
                    <a16:creationId xmlns:a16="http://schemas.microsoft.com/office/drawing/2014/main" id="{32A421F6-AF44-E8F6-088F-BB9104EBA197}"/>
                  </a:ext>
                </a:extLst>
              </p:cNvPr>
              <p:cNvPicPr/>
              <p:nvPr/>
            </p:nvPicPr>
            <p:blipFill>
              <a:blip r:embed="rId9"/>
              <a:stretch>
                <a:fillRect/>
              </a:stretch>
            </p:blipFill>
            <p:spPr>
              <a:xfrm>
                <a:off x="5043703" y="983634"/>
                <a:ext cx="781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1D0A4D55-3BFA-B025-C176-9B1CFD99C0F1}"/>
                  </a:ext>
                </a:extLst>
              </p14:cNvPr>
              <p14:cNvContentPartPr/>
              <p14:nvPr/>
            </p14:nvContentPartPr>
            <p14:xfrm>
              <a:off x="5349343" y="901554"/>
              <a:ext cx="39600" cy="262440"/>
            </p14:xfrm>
          </p:contentPart>
        </mc:Choice>
        <mc:Fallback xmlns="">
          <p:pic>
            <p:nvPicPr>
              <p:cNvPr id="6" name="Ink 5">
                <a:extLst>
                  <a:ext uri="{FF2B5EF4-FFF2-40B4-BE49-F238E27FC236}">
                    <a16:creationId xmlns:a16="http://schemas.microsoft.com/office/drawing/2014/main" id="{1D0A4D55-3BFA-B025-C176-9B1CFD99C0F1}"/>
                  </a:ext>
                </a:extLst>
              </p:cNvPr>
              <p:cNvPicPr/>
              <p:nvPr/>
            </p:nvPicPr>
            <p:blipFill>
              <a:blip r:embed="rId11"/>
              <a:stretch>
                <a:fillRect/>
              </a:stretch>
            </p:blipFill>
            <p:spPr>
              <a:xfrm>
                <a:off x="5333863" y="886095"/>
                <a:ext cx="70200" cy="29299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A243744F-7FFD-2135-6A9F-FDB2375A843B}"/>
                  </a:ext>
                </a:extLst>
              </p14:cNvPr>
              <p14:cNvContentPartPr/>
              <p14:nvPr/>
            </p14:nvContentPartPr>
            <p14:xfrm>
              <a:off x="5278783" y="904794"/>
              <a:ext cx="196200" cy="251280"/>
            </p14:xfrm>
          </p:contentPart>
        </mc:Choice>
        <mc:Fallback xmlns="">
          <p:pic>
            <p:nvPicPr>
              <p:cNvPr id="7" name="Ink 6">
                <a:extLst>
                  <a:ext uri="{FF2B5EF4-FFF2-40B4-BE49-F238E27FC236}">
                    <a16:creationId xmlns:a16="http://schemas.microsoft.com/office/drawing/2014/main" id="{A243744F-7FFD-2135-6A9F-FDB2375A843B}"/>
                  </a:ext>
                </a:extLst>
              </p:cNvPr>
              <p:cNvPicPr/>
              <p:nvPr/>
            </p:nvPicPr>
            <p:blipFill>
              <a:blip r:embed="rId13"/>
              <a:stretch>
                <a:fillRect/>
              </a:stretch>
            </p:blipFill>
            <p:spPr>
              <a:xfrm>
                <a:off x="5263331" y="889314"/>
                <a:ext cx="226744"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B1E5FA67-E8C1-70CA-A8DF-7DA75F1F312E}"/>
                  </a:ext>
                </a:extLst>
              </p14:cNvPr>
              <p14:cNvContentPartPr/>
              <p14:nvPr/>
            </p14:nvContentPartPr>
            <p14:xfrm>
              <a:off x="5521783" y="1085154"/>
              <a:ext cx="55080" cy="55080"/>
            </p14:xfrm>
          </p:contentPart>
        </mc:Choice>
        <mc:Fallback xmlns="">
          <p:pic>
            <p:nvPicPr>
              <p:cNvPr id="8" name="Ink 7">
                <a:extLst>
                  <a:ext uri="{FF2B5EF4-FFF2-40B4-BE49-F238E27FC236}">
                    <a16:creationId xmlns:a16="http://schemas.microsoft.com/office/drawing/2014/main" id="{B1E5FA67-E8C1-70CA-A8DF-7DA75F1F312E}"/>
                  </a:ext>
                </a:extLst>
              </p:cNvPr>
              <p:cNvPicPr/>
              <p:nvPr/>
            </p:nvPicPr>
            <p:blipFill>
              <a:blip r:embed="rId15"/>
              <a:stretch>
                <a:fillRect/>
              </a:stretch>
            </p:blipFill>
            <p:spPr>
              <a:xfrm>
                <a:off x="5506404" y="1069674"/>
                <a:ext cx="85481"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5E98D02C-F2B4-0667-BB35-DAE6BD08A3BE}"/>
                  </a:ext>
                </a:extLst>
              </p14:cNvPr>
              <p14:cNvContentPartPr/>
              <p14:nvPr/>
            </p14:nvContentPartPr>
            <p14:xfrm>
              <a:off x="5513863" y="944034"/>
              <a:ext cx="31680" cy="39600"/>
            </p14:xfrm>
          </p:contentPart>
        </mc:Choice>
        <mc:Fallback xmlns="">
          <p:pic>
            <p:nvPicPr>
              <p:cNvPr id="9" name="Ink 8">
                <a:extLst>
                  <a:ext uri="{FF2B5EF4-FFF2-40B4-BE49-F238E27FC236}">
                    <a16:creationId xmlns:a16="http://schemas.microsoft.com/office/drawing/2014/main" id="{5E98D02C-F2B4-0667-BB35-DAE6BD08A3BE}"/>
                  </a:ext>
                </a:extLst>
              </p:cNvPr>
              <p:cNvPicPr/>
              <p:nvPr/>
            </p:nvPicPr>
            <p:blipFill>
              <a:blip r:embed="rId17"/>
              <a:stretch>
                <a:fillRect/>
              </a:stretch>
            </p:blipFill>
            <p:spPr>
              <a:xfrm>
                <a:off x="5498557" y="928554"/>
                <a:ext cx="61936"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EE6D03A5-3105-569B-C21E-984E1F260F71}"/>
                  </a:ext>
                </a:extLst>
              </p14:cNvPr>
              <p14:cNvContentPartPr/>
              <p14:nvPr/>
            </p14:nvContentPartPr>
            <p14:xfrm>
              <a:off x="5647063" y="1124394"/>
              <a:ext cx="23760" cy="141480"/>
            </p14:xfrm>
          </p:contentPart>
        </mc:Choice>
        <mc:Fallback xmlns="">
          <p:pic>
            <p:nvPicPr>
              <p:cNvPr id="10" name="Ink 9">
                <a:extLst>
                  <a:ext uri="{FF2B5EF4-FFF2-40B4-BE49-F238E27FC236}">
                    <a16:creationId xmlns:a16="http://schemas.microsoft.com/office/drawing/2014/main" id="{EE6D03A5-3105-569B-C21E-984E1F260F71}"/>
                  </a:ext>
                </a:extLst>
              </p:cNvPr>
              <p:cNvPicPr/>
              <p:nvPr/>
            </p:nvPicPr>
            <p:blipFill>
              <a:blip r:embed="rId19"/>
              <a:stretch>
                <a:fillRect/>
              </a:stretch>
            </p:blipFill>
            <p:spPr>
              <a:xfrm>
                <a:off x="5631583" y="1108914"/>
                <a:ext cx="54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FD6B996F-C6EA-C14F-77DD-FF162DF58059}"/>
                  </a:ext>
                </a:extLst>
              </p14:cNvPr>
              <p14:cNvContentPartPr/>
              <p14:nvPr/>
            </p14:nvContentPartPr>
            <p14:xfrm>
              <a:off x="5741383" y="975354"/>
              <a:ext cx="31680" cy="227880"/>
            </p14:xfrm>
          </p:contentPart>
        </mc:Choice>
        <mc:Fallback xmlns="">
          <p:pic>
            <p:nvPicPr>
              <p:cNvPr id="11" name="Ink 10">
                <a:extLst>
                  <a:ext uri="{FF2B5EF4-FFF2-40B4-BE49-F238E27FC236}">
                    <a16:creationId xmlns:a16="http://schemas.microsoft.com/office/drawing/2014/main" id="{FD6B996F-C6EA-C14F-77DD-FF162DF58059}"/>
                  </a:ext>
                </a:extLst>
              </p:cNvPr>
              <p:cNvPicPr/>
              <p:nvPr/>
            </p:nvPicPr>
            <p:blipFill>
              <a:blip r:embed="rId21"/>
              <a:stretch>
                <a:fillRect/>
              </a:stretch>
            </p:blipFill>
            <p:spPr>
              <a:xfrm>
                <a:off x="5725903" y="959850"/>
                <a:ext cx="62280" cy="25852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CAE459D9-060A-D30B-B981-20A445C679CB}"/>
                  </a:ext>
                </a:extLst>
              </p14:cNvPr>
              <p14:cNvContentPartPr/>
              <p14:nvPr/>
            </p14:nvContentPartPr>
            <p14:xfrm>
              <a:off x="5968543" y="1022514"/>
              <a:ext cx="94320" cy="16200"/>
            </p14:xfrm>
          </p:contentPart>
        </mc:Choice>
        <mc:Fallback xmlns="">
          <p:pic>
            <p:nvPicPr>
              <p:cNvPr id="12" name="Ink 11">
                <a:extLst>
                  <a:ext uri="{FF2B5EF4-FFF2-40B4-BE49-F238E27FC236}">
                    <a16:creationId xmlns:a16="http://schemas.microsoft.com/office/drawing/2014/main" id="{CAE459D9-060A-D30B-B981-20A445C679CB}"/>
                  </a:ext>
                </a:extLst>
              </p:cNvPr>
              <p:cNvPicPr/>
              <p:nvPr/>
            </p:nvPicPr>
            <p:blipFill>
              <a:blip r:embed="rId23"/>
              <a:stretch>
                <a:fillRect/>
              </a:stretch>
            </p:blipFill>
            <p:spPr>
              <a:xfrm>
                <a:off x="5953063" y="1006682"/>
                <a:ext cx="124920" cy="4749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DDA50523-E8B8-DDAF-4447-F0FDE4267732}"/>
                  </a:ext>
                </a:extLst>
              </p14:cNvPr>
              <p14:cNvContentPartPr/>
              <p14:nvPr/>
            </p14:nvContentPartPr>
            <p14:xfrm>
              <a:off x="5999863" y="912714"/>
              <a:ext cx="31680" cy="243360"/>
            </p14:xfrm>
          </p:contentPart>
        </mc:Choice>
        <mc:Fallback xmlns="">
          <p:pic>
            <p:nvPicPr>
              <p:cNvPr id="13" name="Ink 12">
                <a:extLst>
                  <a:ext uri="{FF2B5EF4-FFF2-40B4-BE49-F238E27FC236}">
                    <a16:creationId xmlns:a16="http://schemas.microsoft.com/office/drawing/2014/main" id="{DDA50523-E8B8-DDAF-4447-F0FDE4267732}"/>
                  </a:ext>
                </a:extLst>
              </p:cNvPr>
              <p:cNvPicPr/>
              <p:nvPr/>
            </p:nvPicPr>
            <p:blipFill>
              <a:blip r:embed="rId25"/>
              <a:stretch>
                <a:fillRect/>
              </a:stretch>
            </p:blipFill>
            <p:spPr>
              <a:xfrm>
                <a:off x="5984383" y="897234"/>
                <a:ext cx="622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841E8D71-D4F3-1F00-6C51-428AAC40478D}"/>
                  </a:ext>
                </a:extLst>
              </p14:cNvPr>
              <p14:cNvContentPartPr/>
              <p14:nvPr/>
            </p14:nvContentPartPr>
            <p14:xfrm>
              <a:off x="6297943" y="826674"/>
              <a:ext cx="133560" cy="235440"/>
            </p14:xfrm>
          </p:contentPart>
        </mc:Choice>
        <mc:Fallback xmlns="">
          <p:pic>
            <p:nvPicPr>
              <p:cNvPr id="14" name="Ink 13">
                <a:extLst>
                  <a:ext uri="{FF2B5EF4-FFF2-40B4-BE49-F238E27FC236}">
                    <a16:creationId xmlns:a16="http://schemas.microsoft.com/office/drawing/2014/main" id="{841E8D71-D4F3-1F00-6C51-428AAC40478D}"/>
                  </a:ext>
                </a:extLst>
              </p:cNvPr>
              <p:cNvPicPr/>
              <p:nvPr/>
            </p:nvPicPr>
            <p:blipFill>
              <a:blip r:embed="rId27"/>
              <a:stretch>
                <a:fillRect/>
              </a:stretch>
            </p:blipFill>
            <p:spPr>
              <a:xfrm>
                <a:off x="6282463" y="811194"/>
                <a:ext cx="1641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E300EDE7-9374-82D7-D10F-5017CFA464DB}"/>
                  </a:ext>
                </a:extLst>
              </p14:cNvPr>
              <p14:cNvContentPartPr/>
              <p14:nvPr/>
            </p14:nvContentPartPr>
            <p14:xfrm>
              <a:off x="6391903" y="781314"/>
              <a:ext cx="118080" cy="257400"/>
            </p14:xfrm>
          </p:contentPart>
        </mc:Choice>
        <mc:Fallback xmlns="">
          <p:pic>
            <p:nvPicPr>
              <p:cNvPr id="15" name="Ink 14">
                <a:extLst>
                  <a:ext uri="{FF2B5EF4-FFF2-40B4-BE49-F238E27FC236}">
                    <a16:creationId xmlns:a16="http://schemas.microsoft.com/office/drawing/2014/main" id="{E300EDE7-9374-82D7-D10F-5017CFA464DB}"/>
                  </a:ext>
                </a:extLst>
              </p:cNvPr>
              <p:cNvPicPr/>
              <p:nvPr/>
            </p:nvPicPr>
            <p:blipFill>
              <a:blip r:embed="rId29"/>
              <a:stretch>
                <a:fillRect/>
              </a:stretch>
            </p:blipFill>
            <p:spPr>
              <a:xfrm>
                <a:off x="6376423" y="765834"/>
                <a:ext cx="1486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F83AD415-8187-2B38-7C74-AFE1AAC427D1}"/>
                  </a:ext>
                </a:extLst>
              </p14:cNvPr>
              <p14:cNvContentPartPr/>
              <p14:nvPr/>
            </p14:nvContentPartPr>
            <p14:xfrm>
              <a:off x="6540943" y="944034"/>
              <a:ext cx="180720" cy="157320"/>
            </p14:xfrm>
          </p:contentPart>
        </mc:Choice>
        <mc:Fallback xmlns="">
          <p:pic>
            <p:nvPicPr>
              <p:cNvPr id="16" name="Ink 15">
                <a:extLst>
                  <a:ext uri="{FF2B5EF4-FFF2-40B4-BE49-F238E27FC236}">
                    <a16:creationId xmlns:a16="http://schemas.microsoft.com/office/drawing/2014/main" id="{F83AD415-8187-2B38-7C74-AFE1AAC427D1}"/>
                  </a:ext>
                </a:extLst>
              </p:cNvPr>
              <p:cNvPicPr/>
              <p:nvPr/>
            </p:nvPicPr>
            <p:blipFill>
              <a:blip r:embed="rId31"/>
              <a:stretch>
                <a:fillRect/>
              </a:stretch>
            </p:blipFill>
            <p:spPr>
              <a:xfrm>
                <a:off x="6525463" y="928518"/>
                <a:ext cx="211320" cy="18799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0AF41041-6221-84EA-F4A2-4EE398F1286F}"/>
                  </a:ext>
                </a:extLst>
              </p14:cNvPr>
              <p14:cNvContentPartPr/>
              <p14:nvPr/>
            </p14:nvContentPartPr>
            <p14:xfrm>
              <a:off x="6838663" y="748194"/>
              <a:ext cx="313920" cy="321840"/>
            </p14:xfrm>
          </p:contentPart>
        </mc:Choice>
        <mc:Fallback xmlns="">
          <p:pic>
            <p:nvPicPr>
              <p:cNvPr id="17" name="Ink 16">
                <a:extLst>
                  <a:ext uri="{FF2B5EF4-FFF2-40B4-BE49-F238E27FC236}">
                    <a16:creationId xmlns:a16="http://schemas.microsoft.com/office/drawing/2014/main" id="{0AF41041-6221-84EA-F4A2-4EE398F1286F}"/>
                  </a:ext>
                </a:extLst>
              </p:cNvPr>
              <p:cNvPicPr/>
              <p:nvPr/>
            </p:nvPicPr>
            <p:blipFill>
              <a:blip r:embed="rId33"/>
              <a:stretch>
                <a:fillRect/>
              </a:stretch>
            </p:blipFill>
            <p:spPr>
              <a:xfrm>
                <a:off x="6823183" y="732714"/>
                <a:ext cx="3445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91EE17E7-A1AF-3CC0-46B9-6CD498FB7FD2}"/>
                  </a:ext>
                </a:extLst>
              </p14:cNvPr>
              <p14:cNvContentPartPr/>
              <p14:nvPr/>
            </p14:nvContentPartPr>
            <p14:xfrm>
              <a:off x="7238623" y="928554"/>
              <a:ext cx="133560" cy="151200"/>
            </p14:xfrm>
          </p:contentPart>
        </mc:Choice>
        <mc:Fallback xmlns="">
          <p:pic>
            <p:nvPicPr>
              <p:cNvPr id="18" name="Ink 17">
                <a:extLst>
                  <a:ext uri="{FF2B5EF4-FFF2-40B4-BE49-F238E27FC236}">
                    <a16:creationId xmlns:a16="http://schemas.microsoft.com/office/drawing/2014/main" id="{91EE17E7-A1AF-3CC0-46B9-6CD498FB7FD2}"/>
                  </a:ext>
                </a:extLst>
              </p:cNvPr>
              <p:cNvPicPr/>
              <p:nvPr/>
            </p:nvPicPr>
            <p:blipFill>
              <a:blip r:embed="rId35"/>
              <a:stretch>
                <a:fillRect/>
              </a:stretch>
            </p:blipFill>
            <p:spPr>
              <a:xfrm>
                <a:off x="7223143" y="913074"/>
                <a:ext cx="1641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526210BD-617D-A114-A9D5-FC7839E71055}"/>
                  </a:ext>
                </a:extLst>
              </p14:cNvPr>
              <p14:cNvContentPartPr/>
              <p14:nvPr/>
            </p14:nvContentPartPr>
            <p14:xfrm>
              <a:off x="7183543" y="1061754"/>
              <a:ext cx="31680" cy="110160"/>
            </p14:xfrm>
          </p:contentPart>
        </mc:Choice>
        <mc:Fallback xmlns="">
          <p:pic>
            <p:nvPicPr>
              <p:cNvPr id="19" name="Ink 18">
                <a:extLst>
                  <a:ext uri="{FF2B5EF4-FFF2-40B4-BE49-F238E27FC236}">
                    <a16:creationId xmlns:a16="http://schemas.microsoft.com/office/drawing/2014/main" id="{526210BD-617D-A114-A9D5-FC7839E71055}"/>
                  </a:ext>
                </a:extLst>
              </p:cNvPr>
              <p:cNvPicPr/>
              <p:nvPr/>
            </p:nvPicPr>
            <p:blipFill>
              <a:blip r:embed="rId37"/>
              <a:stretch>
                <a:fillRect/>
              </a:stretch>
            </p:blipFill>
            <p:spPr>
              <a:xfrm>
                <a:off x="7168063" y="1046274"/>
                <a:ext cx="62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B876816F-16C3-DEAA-4101-96D969B20975}"/>
                  </a:ext>
                </a:extLst>
              </p14:cNvPr>
              <p14:cNvContentPartPr/>
              <p14:nvPr/>
            </p14:nvContentPartPr>
            <p14:xfrm>
              <a:off x="4511983" y="716874"/>
              <a:ext cx="194760" cy="713880"/>
            </p14:xfrm>
          </p:contentPart>
        </mc:Choice>
        <mc:Fallback xmlns="">
          <p:pic>
            <p:nvPicPr>
              <p:cNvPr id="20" name="Ink 19">
                <a:extLst>
                  <a:ext uri="{FF2B5EF4-FFF2-40B4-BE49-F238E27FC236}">
                    <a16:creationId xmlns:a16="http://schemas.microsoft.com/office/drawing/2014/main" id="{B876816F-16C3-DEAA-4101-96D969B20975}"/>
                  </a:ext>
                </a:extLst>
              </p:cNvPr>
              <p:cNvPicPr/>
              <p:nvPr/>
            </p:nvPicPr>
            <p:blipFill>
              <a:blip r:embed="rId39"/>
              <a:stretch>
                <a:fillRect/>
              </a:stretch>
            </p:blipFill>
            <p:spPr>
              <a:xfrm>
                <a:off x="4496503" y="701394"/>
                <a:ext cx="22536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Ink 20">
                <a:extLst>
                  <a:ext uri="{FF2B5EF4-FFF2-40B4-BE49-F238E27FC236}">
                    <a16:creationId xmlns:a16="http://schemas.microsoft.com/office/drawing/2014/main" id="{605664F6-650F-99F3-8023-D3C0720FC884}"/>
                  </a:ext>
                </a:extLst>
              </p14:cNvPr>
              <p14:cNvContentPartPr/>
              <p14:nvPr/>
            </p14:nvContentPartPr>
            <p14:xfrm>
              <a:off x="8445703" y="638394"/>
              <a:ext cx="658800" cy="407880"/>
            </p14:xfrm>
          </p:contentPart>
        </mc:Choice>
        <mc:Fallback xmlns="">
          <p:pic>
            <p:nvPicPr>
              <p:cNvPr id="21" name="Ink 20">
                <a:extLst>
                  <a:ext uri="{FF2B5EF4-FFF2-40B4-BE49-F238E27FC236}">
                    <a16:creationId xmlns:a16="http://schemas.microsoft.com/office/drawing/2014/main" id="{605664F6-650F-99F3-8023-D3C0720FC884}"/>
                  </a:ext>
                </a:extLst>
              </p:cNvPr>
              <p:cNvPicPr/>
              <p:nvPr/>
            </p:nvPicPr>
            <p:blipFill>
              <a:blip r:embed="rId41"/>
              <a:stretch>
                <a:fillRect/>
              </a:stretch>
            </p:blipFill>
            <p:spPr>
              <a:xfrm>
                <a:off x="8430223" y="622914"/>
                <a:ext cx="689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Ink 21">
                <a:extLst>
                  <a:ext uri="{FF2B5EF4-FFF2-40B4-BE49-F238E27FC236}">
                    <a16:creationId xmlns:a16="http://schemas.microsoft.com/office/drawing/2014/main" id="{A34170A2-CB26-1CCB-A548-F2BED5FBC4AC}"/>
                  </a:ext>
                </a:extLst>
              </p14:cNvPr>
              <p14:cNvContentPartPr/>
              <p14:nvPr/>
            </p14:nvContentPartPr>
            <p14:xfrm>
              <a:off x="7889143" y="638394"/>
              <a:ext cx="392400" cy="431640"/>
            </p14:xfrm>
          </p:contentPart>
        </mc:Choice>
        <mc:Fallback xmlns="">
          <p:pic>
            <p:nvPicPr>
              <p:cNvPr id="22" name="Ink 21">
                <a:extLst>
                  <a:ext uri="{FF2B5EF4-FFF2-40B4-BE49-F238E27FC236}">
                    <a16:creationId xmlns:a16="http://schemas.microsoft.com/office/drawing/2014/main" id="{A34170A2-CB26-1CCB-A548-F2BED5FBC4AC}"/>
                  </a:ext>
                </a:extLst>
              </p:cNvPr>
              <p:cNvPicPr/>
              <p:nvPr/>
            </p:nvPicPr>
            <p:blipFill>
              <a:blip r:embed="rId43"/>
              <a:stretch>
                <a:fillRect/>
              </a:stretch>
            </p:blipFill>
            <p:spPr>
              <a:xfrm>
                <a:off x="7873663" y="622901"/>
                <a:ext cx="423000" cy="46226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Ink 22">
                <a:extLst>
                  <a:ext uri="{FF2B5EF4-FFF2-40B4-BE49-F238E27FC236}">
                    <a16:creationId xmlns:a16="http://schemas.microsoft.com/office/drawing/2014/main" id="{969041A7-2785-CF8D-B2A9-A335A6B62988}"/>
                  </a:ext>
                </a:extLst>
              </p14:cNvPr>
              <p14:cNvContentPartPr/>
              <p14:nvPr/>
            </p14:nvContentPartPr>
            <p14:xfrm>
              <a:off x="7544263" y="795354"/>
              <a:ext cx="102240" cy="235440"/>
            </p14:xfrm>
          </p:contentPart>
        </mc:Choice>
        <mc:Fallback xmlns="">
          <p:pic>
            <p:nvPicPr>
              <p:cNvPr id="23" name="Ink 22">
                <a:extLst>
                  <a:ext uri="{FF2B5EF4-FFF2-40B4-BE49-F238E27FC236}">
                    <a16:creationId xmlns:a16="http://schemas.microsoft.com/office/drawing/2014/main" id="{969041A7-2785-CF8D-B2A9-A335A6B62988}"/>
                  </a:ext>
                </a:extLst>
              </p:cNvPr>
              <p:cNvPicPr/>
              <p:nvPr/>
            </p:nvPicPr>
            <p:blipFill>
              <a:blip r:embed="rId45"/>
              <a:stretch>
                <a:fillRect/>
              </a:stretch>
            </p:blipFill>
            <p:spPr>
              <a:xfrm>
                <a:off x="7528783" y="779874"/>
                <a:ext cx="132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Ink 23">
                <a:extLst>
                  <a:ext uri="{FF2B5EF4-FFF2-40B4-BE49-F238E27FC236}">
                    <a16:creationId xmlns:a16="http://schemas.microsoft.com/office/drawing/2014/main" id="{B24CE21E-CB99-7DF7-02C4-5411469868D2}"/>
                  </a:ext>
                </a:extLst>
              </p14:cNvPr>
              <p14:cNvContentPartPr/>
              <p14:nvPr/>
            </p14:nvContentPartPr>
            <p14:xfrm>
              <a:off x="9496183" y="685554"/>
              <a:ext cx="549360" cy="470880"/>
            </p14:xfrm>
          </p:contentPart>
        </mc:Choice>
        <mc:Fallback xmlns="">
          <p:pic>
            <p:nvPicPr>
              <p:cNvPr id="24" name="Ink 23">
                <a:extLst>
                  <a:ext uri="{FF2B5EF4-FFF2-40B4-BE49-F238E27FC236}">
                    <a16:creationId xmlns:a16="http://schemas.microsoft.com/office/drawing/2014/main" id="{B24CE21E-CB99-7DF7-02C4-5411469868D2}"/>
                  </a:ext>
                </a:extLst>
              </p:cNvPr>
              <p:cNvPicPr/>
              <p:nvPr/>
            </p:nvPicPr>
            <p:blipFill>
              <a:blip r:embed="rId47"/>
              <a:stretch>
                <a:fillRect/>
              </a:stretch>
            </p:blipFill>
            <p:spPr>
              <a:xfrm>
                <a:off x="9480693" y="670074"/>
                <a:ext cx="57998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Ink 24">
                <a:extLst>
                  <a:ext uri="{FF2B5EF4-FFF2-40B4-BE49-F238E27FC236}">
                    <a16:creationId xmlns:a16="http://schemas.microsoft.com/office/drawing/2014/main" id="{5972C116-ACD2-B10D-2493-5B3CF6453AF1}"/>
                  </a:ext>
                </a:extLst>
              </p14:cNvPr>
              <p14:cNvContentPartPr/>
              <p14:nvPr/>
            </p14:nvContentPartPr>
            <p14:xfrm>
              <a:off x="10131223" y="481794"/>
              <a:ext cx="124920" cy="831240"/>
            </p14:xfrm>
          </p:contentPart>
        </mc:Choice>
        <mc:Fallback xmlns="">
          <p:pic>
            <p:nvPicPr>
              <p:cNvPr id="25" name="Ink 24">
                <a:extLst>
                  <a:ext uri="{FF2B5EF4-FFF2-40B4-BE49-F238E27FC236}">
                    <a16:creationId xmlns:a16="http://schemas.microsoft.com/office/drawing/2014/main" id="{5972C116-ACD2-B10D-2493-5B3CF6453AF1}"/>
                  </a:ext>
                </a:extLst>
              </p:cNvPr>
              <p:cNvPicPr/>
              <p:nvPr/>
            </p:nvPicPr>
            <p:blipFill>
              <a:blip r:embed="rId49"/>
              <a:stretch>
                <a:fillRect/>
              </a:stretch>
            </p:blipFill>
            <p:spPr>
              <a:xfrm>
                <a:off x="10115743" y="466314"/>
                <a:ext cx="155520" cy="861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Ink 25">
                <a:extLst>
                  <a:ext uri="{FF2B5EF4-FFF2-40B4-BE49-F238E27FC236}">
                    <a16:creationId xmlns:a16="http://schemas.microsoft.com/office/drawing/2014/main" id="{40BD8058-0E80-7CA6-1A9B-80D7BD220683}"/>
                  </a:ext>
                </a:extLst>
              </p14:cNvPr>
              <p14:cNvContentPartPr/>
              <p14:nvPr/>
            </p14:nvContentPartPr>
            <p14:xfrm>
              <a:off x="1608323" y="641762"/>
              <a:ext cx="1709280" cy="884520"/>
            </p14:xfrm>
          </p:contentPart>
        </mc:Choice>
        <mc:Fallback xmlns="">
          <p:pic>
            <p:nvPicPr>
              <p:cNvPr id="26" name="Ink 25">
                <a:extLst>
                  <a:ext uri="{FF2B5EF4-FFF2-40B4-BE49-F238E27FC236}">
                    <a16:creationId xmlns:a16="http://schemas.microsoft.com/office/drawing/2014/main" id="{40BD8058-0E80-7CA6-1A9B-80D7BD220683}"/>
                  </a:ext>
                </a:extLst>
              </p:cNvPr>
              <p:cNvPicPr/>
              <p:nvPr/>
            </p:nvPicPr>
            <p:blipFill>
              <a:blip r:embed="rId51"/>
              <a:stretch>
                <a:fillRect/>
              </a:stretch>
            </p:blipFill>
            <p:spPr>
              <a:xfrm>
                <a:off x="1592843" y="626282"/>
                <a:ext cx="1739880" cy="915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48583994-3AD1-B11C-F01E-7F3E61B05468}"/>
                  </a:ext>
                </a:extLst>
              </p14:cNvPr>
              <p14:cNvContentPartPr/>
              <p14:nvPr/>
            </p14:nvContentPartPr>
            <p14:xfrm>
              <a:off x="4927236" y="1462673"/>
              <a:ext cx="4033440" cy="964080"/>
            </p14:xfrm>
          </p:contentPart>
        </mc:Choice>
        <mc:Fallback xmlns="">
          <p:pic>
            <p:nvPicPr>
              <p:cNvPr id="43" name="Ink 42">
                <a:extLst>
                  <a:ext uri="{FF2B5EF4-FFF2-40B4-BE49-F238E27FC236}">
                    <a16:creationId xmlns:a16="http://schemas.microsoft.com/office/drawing/2014/main" id="{48583994-3AD1-B11C-F01E-7F3E61B05468}"/>
                  </a:ext>
                </a:extLst>
              </p:cNvPr>
              <p:cNvPicPr/>
              <p:nvPr/>
            </p:nvPicPr>
            <p:blipFill>
              <a:blip r:embed="rId53"/>
              <a:stretch>
                <a:fillRect/>
              </a:stretch>
            </p:blipFill>
            <p:spPr>
              <a:xfrm>
                <a:off x="4911756" y="1447187"/>
                <a:ext cx="4064040" cy="99469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C82B6BBA-E98A-D0AE-A512-041E5540D27C}"/>
                  </a:ext>
                </a:extLst>
              </p14:cNvPr>
              <p14:cNvContentPartPr/>
              <p14:nvPr/>
            </p14:nvContentPartPr>
            <p14:xfrm>
              <a:off x="8105676" y="1641593"/>
              <a:ext cx="606240" cy="590760"/>
            </p14:xfrm>
          </p:contentPart>
        </mc:Choice>
        <mc:Fallback xmlns="">
          <p:pic>
            <p:nvPicPr>
              <p:cNvPr id="51" name="Ink 50">
                <a:extLst>
                  <a:ext uri="{FF2B5EF4-FFF2-40B4-BE49-F238E27FC236}">
                    <a16:creationId xmlns:a16="http://schemas.microsoft.com/office/drawing/2014/main" id="{C82B6BBA-E98A-D0AE-A512-041E5540D27C}"/>
                  </a:ext>
                </a:extLst>
              </p:cNvPr>
              <p:cNvPicPr/>
              <p:nvPr/>
            </p:nvPicPr>
            <p:blipFill>
              <a:blip r:embed="rId55"/>
              <a:stretch>
                <a:fillRect/>
              </a:stretch>
            </p:blipFill>
            <p:spPr>
              <a:xfrm>
                <a:off x="8090196" y="1626122"/>
                <a:ext cx="636840" cy="62134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7" name="Ink 56">
                <a:extLst>
                  <a:ext uri="{FF2B5EF4-FFF2-40B4-BE49-F238E27FC236}">
                    <a16:creationId xmlns:a16="http://schemas.microsoft.com/office/drawing/2014/main" id="{67BC649C-D4B3-2A0E-9C09-6378170714AB}"/>
                  </a:ext>
                </a:extLst>
              </p14:cNvPr>
              <p14:cNvContentPartPr/>
              <p14:nvPr/>
            </p14:nvContentPartPr>
            <p14:xfrm>
              <a:off x="9543516" y="1322993"/>
              <a:ext cx="855000" cy="730800"/>
            </p14:xfrm>
          </p:contentPart>
        </mc:Choice>
        <mc:Fallback xmlns="">
          <p:pic>
            <p:nvPicPr>
              <p:cNvPr id="57" name="Ink 56">
                <a:extLst>
                  <a:ext uri="{FF2B5EF4-FFF2-40B4-BE49-F238E27FC236}">
                    <a16:creationId xmlns:a16="http://schemas.microsoft.com/office/drawing/2014/main" id="{67BC649C-D4B3-2A0E-9C09-6378170714AB}"/>
                  </a:ext>
                </a:extLst>
              </p:cNvPr>
              <p:cNvPicPr/>
              <p:nvPr/>
            </p:nvPicPr>
            <p:blipFill>
              <a:blip r:embed="rId57"/>
              <a:stretch>
                <a:fillRect/>
              </a:stretch>
            </p:blipFill>
            <p:spPr>
              <a:xfrm>
                <a:off x="9529122" y="1308593"/>
                <a:ext cx="87983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5" name="Ink 64">
                <a:extLst>
                  <a:ext uri="{FF2B5EF4-FFF2-40B4-BE49-F238E27FC236}">
                    <a16:creationId xmlns:a16="http://schemas.microsoft.com/office/drawing/2014/main" id="{3E4F7D28-CC5B-92D8-FB09-810F47248276}"/>
                  </a:ext>
                </a:extLst>
              </p14:cNvPr>
              <p14:cNvContentPartPr/>
              <p14:nvPr/>
            </p14:nvContentPartPr>
            <p14:xfrm>
              <a:off x="10677876" y="1588673"/>
              <a:ext cx="893160" cy="432360"/>
            </p14:xfrm>
          </p:contentPart>
        </mc:Choice>
        <mc:Fallback xmlns="">
          <p:pic>
            <p:nvPicPr>
              <p:cNvPr id="65" name="Ink 64">
                <a:extLst>
                  <a:ext uri="{FF2B5EF4-FFF2-40B4-BE49-F238E27FC236}">
                    <a16:creationId xmlns:a16="http://schemas.microsoft.com/office/drawing/2014/main" id="{3E4F7D28-CC5B-92D8-FB09-810F47248276}"/>
                  </a:ext>
                </a:extLst>
              </p:cNvPr>
              <p:cNvPicPr/>
              <p:nvPr/>
            </p:nvPicPr>
            <p:blipFill>
              <a:blip r:embed="rId59"/>
              <a:stretch>
                <a:fillRect/>
              </a:stretch>
            </p:blipFill>
            <p:spPr>
              <a:xfrm>
                <a:off x="10667076" y="1577864"/>
                <a:ext cx="914400" cy="45361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1" name="Ink 80">
                <a:extLst>
                  <a:ext uri="{FF2B5EF4-FFF2-40B4-BE49-F238E27FC236}">
                    <a16:creationId xmlns:a16="http://schemas.microsoft.com/office/drawing/2014/main" id="{EE7C6664-6106-DE4D-76DF-E14566447CBD}"/>
                  </a:ext>
                </a:extLst>
              </p14:cNvPr>
              <p14:cNvContentPartPr/>
              <p14:nvPr/>
            </p14:nvContentPartPr>
            <p14:xfrm>
              <a:off x="3455916" y="3195713"/>
              <a:ext cx="500400" cy="800640"/>
            </p14:xfrm>
          </p:contentPart>
        </mc:Choice>
        <mc:Fallback xmlns="">
          <p:pic>
            <p:nvPicPr>
              <p:cNvPr id="81" name="Ink 80">
                <a:extLst>
                  <a:ext uri="{FF2B5EF4-FFF2-40B4-BE49-F238E27FC236}">
                    <a16:creationId xmlns:a16="http://schemas.microsoft.com/office/drawing/2014/main" id="{EE7C6664-6106-DE4D-76DF-E14566447CBD}"/>
                  </a:ext>
                </a:extLst>
              </p:cNvPr>
              <p:cNvPicPr/>
              <p:nvPr/>
            </p:nvPicPr>
            <p:blipFill>
              <a:blip r:embed="rId61"/>
              <a:stretch>
                <a:fillRect/>
              </a:stretch>
            </p:blipFill>
            <p:spPr>
              <a:xfrm>
                <a:off x="3445108" y="3184918"/>
                <a:ext cx="521655" cy="82187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E85C6FBF-1F0F-7FB5-CA07-4E9C5E0CF6FA}"/>
                  </a:ext>
                </a:extLst>
              </p14:cNvPr>
              <p14:cNvContentPartPr/>
              <p14:nvPr/>
            </p14:nvContentPartPr>
            <p14:xfrm>
              <a:off x="1738716" y="3095633"/>
              <a:ext cx="1215000" cy="792000"/>
            </p14:xfrm>
          </p:contentPart>
        </mc:Choice>
        <mc:Fallback xmlns="">
          <p:pic>
            <p:nvPicPr>
              <p:cNvPr id="82" name="Ink 81">
                <a:extLst>
                  <a:ext uri="{FF2B5EF4-FFF2-40B4-BE49-F238E27FC236}">
                    <a16:creationId xmlns:a16="http://schemas.microsoft.com/office/drawing/2014/main" id="{E85C6FBF-1F0F-7FB5-CA07-4E9C5E0CF6FA}"/>
                  </a:ext>
                </a:extLst>
              </p:cNvPr>
              <p:cNvPicPr/>
              <p:nvPr/>
            </p:nvPicPr>
            <p:blipFill>
              <a:blip r:embed="rId63"/>
              <a:stretch>
                <a:fillRect/>
              </a:stretch>
            </p:blipFill>
            <p:spPr>
              <a:xfrm>
                <a:off x="1727919" y="3084838"/>
                <a:ext cx="1236234" cy="81323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849706D0-F076-2EDE-23A7-379D32075271}"/>
                  </a:ext>
                </a:extLst>
              </p14:cNvPr>
              <p14:cNvContentPartPr/>
              <p14:nvPr/>
            </p14:nvContentPartPr>
            <p14:xfrm>
              <a:off x="3637356" y="2815913"/>
              <a:ext cx="163440" cy="246600"/>
            </p14:xfrm>
          </p:contentPart>
        </mc:Choice>
        <mc:Fallback xmlns="">
          <p:pic>
            <p:nvPicPr>
              <p:cNvPr id="83" name="Ink 82">
                <a:extLst>
                  <a:ext uri="{FF2B5EF4-FFF2-40B4-BE49-F238E27FC236}">
                    <a16:creationId xmlns:a16="http://schemas.microsoft.com/office/drawing/2014/main" id="{849706D0-F076-2EDE-23A7-379D32075271}"/>
                  </a:ext>
                </a:extLst>
              </p:cNvPr>
              <p:cNvPicPr/>
              <p:nvPr/>
            </p:nvPicPr>
            <p:blipFill>
              <a:blip r:embed="rId65"/>
              <a:stretch>
                <a:fillRect/>
              </a:stretch>
            </p:blipFill>
            <p:spPr>
              <a:xfrm>
                <a:off x="3626580" y="2805113"/>
                <a:ext cx="184633"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6" name="Ink 85">
                <a:extLst>
                  <a:ext uri="{FF2B5EF4-FFF2-40B4-BE49-F238E27FC236}">
                    <a16:creationId xmlns:a16="http://schemas.microsoft.com/office/drawing/2014/main" id="{C7FA512F-548D-2D4E-21A3-E2BB8FAD5B22}"/>
                  </a:ext>
                </a:extLst>
              </p14:cNvPr>
              <p14:cNvContentPartPr/>
              <p14:nvPr/>
            </p14:nvContentPartPr>
            <p14:xfrm>
              <a:off x="4826436" y="3156833"/>
              <a:ext cx="178920" cy="501120"/>
            </p14:xfrm>
          </p:contentPart>
        </mc:Choice>
        <mc:Fallback xmlns="">
          <p:pic>
            <p:nvPicPr>
              <p:cNvPr id="86" name="Ink 85">
                <a:extLst>
                  <a:ext uri="{FF2B5EF4-FFF2-40B4-BE49-F238E27FC236}">
                    <a16:creationId xmlns:a16="http://schemas.microsoft.com/office/drawing/2014/main" id="{C7FA512F-548D-2D4E-21A3-E2BB8FAD5B22}"/>
                  </a:ext>
                </a:extLst>
              </p:cNvPr>
              <p:cNvPicPr/>
              <p:nvPr/>
            </p:nvPicPr>
            <p:blipFill>
              <a:blip r:embed="rId67"/>
              <a:stretch>
                <a:fillRect/>
              </a:stretch>
            </p:blipFill>
            <p:spPr>
              <a:xfrm>
                <a:off x="4815658" y="3146041"/>
                <a:ext cx="200117" cy="52234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7" name="Ink 96">
                <a:extLst>
                  <a:ext uri="{FF2B5EF4-FFF2-40B4-BE49-F238E27FC236}">
                    <a16:creationId xmlns:a16="http://schemas.microsoft.com/office/drawing/2014/main" id="{688FF2C0-E052-4E72-EE22-F8BBB4625AE1}"/>
                  </a:ext>
                </a:extLst>
              </p14:cNvPr>
              <p14:cNvContentPartPr/>
              <p14:nvPr/>
            </p14:nvContentPartPr>
            <p14:xfrm>
              <a:off x="4507116" y="2903033"/>
              <a:ext cx="1492920" cy="897480"/>
            </p14:xfrm>
          </p:contentPart>
        </mc:Choice>
        <mc:Fallback xmlns="">
          <p:pic>
            <p:nvPicPr>
              <p:cNvPr id="97" name="Ink 96">
                <a:extLst>
                  <a:ext uri="{FF2B5EF4-FFF2-40B4-BE49-F238E27FC236}">
                    <a16:creationId xmlns:a16="http://schemas.microsoft.com/office/drawing/2014/main" id="{688FF2C0-E052-4E72-EE22-F8BBB4625AE1}"/>
                  </a:ext>
                </a:extLst>
              </p:cNvPr>
              <p:cNvPicPr/>
              <p:nvPr/>
            </p:nvPicPr>
            <p:blipFill>
              <a:blip r:embed="rId69"/>
              <a:stretch>
                <a:fillRect/>
              </a:stretch>
            </p:blipFill>
            <p:spPr>
              <a:xfrm>
                <a:off x="4496316" y="2892233"/>
                <a:ext cx="1514160" cy="918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7" name="Ink 166">
                <a:extLst>
                  <a:ext uri="{FF2B5EF4-FFF2-40B4-BE49-F238E27FC236}">
                    <a16:creationId xmlns:a16="http://schemas.microsoft.com/office/drawing/2014/main" id="{7515E19A-8AD5-B2EB-47E1-EB4F87EB22D2}"/>
                  </a:ext>
                </a:extLst>
              </p14:cNvPr>
              <p14:cNvContentPartPr/>
              <p14:nvPr/>
            </p14:nvContentPartPr>
            <p14:xfrm>
              <a:off x="455676" y="2866673"/>
              <a:ext cx="10968480" cy="1766880"/>
            </p14:xfrm>
          </p:contentPart>
        </mc:Choice>
        <mc:Fallback xmlns="">
          <p:pic>
            <p:nvPicPr>
              <p:cNvPr id="167" name="Ink 166">
                <a:extLst>
                  <a:ext uri="{FF2B5EF4-FFF2-40B4-BE49-F238E27FC236}">
                    <a16:creationId xmlns:a16="http://schemas.microsoft.com/office/drawing/2014/main" id="{7515E19A-8AD5-B2EB-47E1-EB4F87EB22D2}"/>
                  </a:ext>
                </a:extLst>
              </p:cNvPr>
              <p:cNvPicPr/>
              <p:nvPr/>
            </p:nvPicPr>
            <p:blipFill>
              <a:blip r:embed="rId71"/>
              <a:stretch>
                <a:fillRect/>
              </a:stretch>
            </p:blipFill>
            <p:spPr>
              <a:xfrm>
                <a:off x="440196" y="2851190"/>
                <a:ext cx="10999080" cy="179748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9" name="Ink 198">
                <a:extLst>
                  <a:ext uri="{FF2B5EF4-FFF2-40B4-BE49-F238E27FC236}">
                    <a16:creationId xmlns:a16="http://schemas.microsoft.com/office/drawing/2014/main" id="{466A9164-C1F0-D188-D719-4825B2B72BC8}"/>
                  </a:ext>
                </a:extLst>
              </p14:cNvPr>
              <p14:cNvContentPartPr/>
              <p14:nvPr/>
            </p14:nvContentPartPr>
            <p14:xfrm>
              <a:off x="3039223" y="4670093"/>
              <a:ext cx="1818720" cy="628920"/>
            </p14:xfrm>
          </p:contentPart>
        </mc:Choice>
        <mc:Fallback xmlns="">
          <p:pic>
            <p:nvPicPr>
              <p:cNvPr id="199" name="Ink 198">
                <a:extLst>
                  <a:ext uri="{FF2B5EF4-FFF2-40B4-BE49-F238E27FC236}">
                    <a16:creationId xmlns:a16="http://schemas.microsoft.com/office/drawing/2014/main" id="{466A9164-C1F0-D188-D719-4825B2B72BC8}"/>
                  </a:ext>
                </a:extLst>
              </p:cNvPr>
              <p:cNvPicPr/>
              <p:nvPr/>
            </p:nvPicPr>
            <p:blipFill>
              <a:blip r:embed="rId73"/>
              <a:stretch>
                <a:fillRect/>
              </a:stretch>
            </p:blipFill>
            <p:spPr>
              <a:xfrm>
                <a:off x="3023746" y="4654613"/>
                <a:ext cx="1849314"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0" name="Ink 199">
                <a:extLst>
                  <a:ext uri="{FF2B5EF4-FFF2-40B4-BE49-F238E27FC236}">
                    <a16:creationId xmlns:a16="http://schemas.microsoft.com/office/drawing/2014/main" id="{DF8825C6-DAAD-2A21-6941-4E27235F9ADF}"/>
                  </a:ext>
                </a:extLst>
              </p14:cNvPr>
              <p14:cNvContentPartPr/>
              <p14:nvPr/>
            </p14:nvContentPartPr>
            <p14:xfrm>
              <a:off x="583303" y="4171853"/>
              <a:ext cx="7263720" cy="1220400"/>
            </p14:xfrm>
          </p:contentPart>
        </mc:Choice>
        <mc:Fallback xmlns="">
          <p:pic>
            <p:nvPicPr>
              <p:cNvPr id="200" name="Ink 199">
                <a:extLst>
                  <a:ext uri="{FF2B5EF4-FFF2-40B4-BE49-F238E27FC236}">
                    <a16:creationId xmlns:a16="http://schemas.microsoft.com/office/drawing/2014/main" id="{DF8825C6-DAAD-2A21-6941-4E27235F9ADF}"/>
                  </a:ext>
                </a:extLst>
              </p:cNvPr>
              <p:cNvPicPr/>
              <p:nvPr/>
            </p:nvPicPr>
            <p:blipFill>
              <a:blip r:embed="rId75"/>
              <a:stretch>
                <a:fillRect/>
              </a:stretch>
            </p:blipFill>
            <p:spPr>
              <a:xfrm>
                <a:off x="567823" y="4156373"/>
                <a:ext cx="7294320" cy="1251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1" name="Ink 200">
                <a:extLst>
                  <a:ext uri="{FF2B5EF4-FFF2-40B4-BE49-F238E27FC236}">
                    <a16:creationId xmlns:a16="http://schemas.microsoft.com/office/drawing/2014/main" id="{BE49AE2F-0453-C4D0-CA78-B0B529402B41}"/>
                  </a:ext>
                </a:extLst>
              </p14:cNvPr>
              <p14:cNvContentPartPr/>
              <p14:nvPr/>
            </p14:nvContentPartPr>
            <p14:xfrm>
              <a:off x="11099076" y="3618533"/>
              <a:ext cx="827280" cy="598680"/>
            </p14:xfrm>
          </p:contentPart>
        </mc:Choice>
        <mc:Fallback xmlns="">
          <p:pic>
            <p:nvPicPr>
              <p:cNvPr id="201" name="Ink 200">
                <a:extLst>
                  <a:ext uri="{FF2B5EF4-FFF2-40B4-BE49-F238E27FC236}">
                    <a16:creationId xmlns:a16="http://schemas.microsoft.com/office/drawing/2014/main" id="{BE49AE2F-0453-C4D0-CA78-B0B529402B41}"/>
                  </a:ext>
                </a:extLst>
              </p:cNvPr>
              <p:cNvPicPr/>
              <p:nvPr/>
            </p:nvPicPr>
            <p:blipFill>
              <a:blip r:embed="rId77"/>
              <a:stretch>
                <a:fillRect/>
              </a:stretch>
            </p:blipFill>
            <p:spPr>
              <a:xfrm>
                <a:off x="11083596" y="3603062"/>
                <a:ext cx="857880" cy="62926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2" name="Ink 201">
                <a:extLst>
                  <a:ext uri="{FF2B5EF4-FFF2-40B4-BE49-F238E27FC236}">
                    <a16:creationId xmlns:a16="http://schemas.microsoft.com/office/drawing/2014/main" id="{507D637C-20D7-2DFC-EDEB-44401C087CD2}"/>
                  </a:ext>
                </a:extLst>
              </p14:cNvPr>
              <p14:cNvContentPartPr/>
              <p14:nvPr/>
            </p14:nvContentPartPr>
            <p14:xfrm>
              <a:off x="10304916" y="3853253"/>
              <a:ext cx="497520" cy="270720"/>
            </p14:xfrm>
          </p:contentPart>
        </mc:Choice>
        <mc:Fallback xmlns="">
          <p:pic>
            <p:nvPicPr>
              <p:cNvPr id="202" name="Ink 201">
                <a:extLst>
                  <a:ext uri="{FF2B5EF4-FFF2-40B4-BE49-F238E27FC236}">
                    <a16:creationId xmlns:a16="http://schemas.microsoft.com/office/drawing/2014/main" id="{507D637C-20D7-2DFC-EDEB-44401C087CD2}"/>
                  </a:ext>
                </a:extLst>
              </p:cNvPr>
              <p:cNvPicPr/>
              <p:nvPr/>
            </p:nvPicPr>
            <p:blipFill>
              <a:blip r:embed="rId79"/>
              <a:stretch>
                <a:fillRect/>
              </a:stretch>
            </p:blipFill>
            <p:spPr>
              <a:xfrm>
                <a:off x="10289447" y="3837773"/>
                <a:ext cx="528098"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3" name="Ink 202">
                <a:extLst>
                  <a:ext uri="{FF2B5EF4-FFF2-40B4-BE49-F238E27FC236}">
                    <a16:creationId xmlns:a16="http://schemas.microsoft.com/office/drawing/2014/main" id="{38B8207C-03F2-44E9-9B65-E82C629D7A9A}"/>
                  </a:ext>
                </a:extLst>
              </p14:cNvPr>
              <p14:cNvContentPartPr/>
              <p14:nvPr/>
            </p14:nvContentPartPr>
            <p14:xfrm>
              <a:off x="5059543" y="5119733"/>
              <a:ext cx="47160" cy="23760"/>
            </p14:xfrm>
          </p:contentPart>
        </mc:Choice>
        <mc:Fallback xmlns="">
          <p:pic>
            <p:nvPicPr>
              <p:cNvPr id="203" name="Ink 202">
                <a:extLst>
                  <a:ext uri="{FF2B5EF4-FFF2-40B4-BE49-F238E27FC236}">
                    <a16:creationId xmlns:a16="http://schemas.microsoft.com/office/drawing/2014/main" id="{38B8207C-03F2-44E9-9B65-E82C629D7A9A}"/>
                  </a:ext>
                </a:extLst>
              </p:cNvPr>
              <p:cNvPicPr/>
              <p:nvPr/>
            </p:nvPicPr>
            <p:blipFill>
              <a:blip r:embed="rId81"/>
              <a:stretch>
                <a:fillRect/>
              </a:stretch>
            </p:blipFill>
            <p:spPr>
              <a:xfrm>
                <a:off x="5043944" y="5104253"/>
                <a:ext cx="77995"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4" name="Ink 223">
                <a:extLst>
                  <a:ext uri="{FF2B5EF4-FFF2-40B4-BE49-F238E27FC236}">
                    <a16:creationId xmlns:a16="http://schemas.microsoft.com/office/drawing/2014/main" id="{1748EE5E-120A-C3D2-FF92-69F6008DE522}"/>
                  </a:ext>
                </a:extLst>
              </p14:cNvPr>
              <p14:cNvContentPartPr/>
              <p14:nvPr/>
            </p14:nvContentPartPr>
            <p14:xfrm>
              <a:off x="6509983" y="4649047"/>
              <a:ext cx="3388680" cy="746280"/>
            </p14:xfrm>
          </p:contentPart>
        </mc:Choice>
        <mc:Fallback xmlns="">
          <p:pic>
            <p:nvPicPr>
              <p:cNvPr id="224" name="Ink 223">
                <a:extLst>
                  <a:ext uri="{FF2B5EF4-FFF2-40B4-BE49-F238E27FC236}">
                    <a16:creationId xmlns:a16="http://schemas.microsoft.com/office/drawing/2014/main" id="{1748EE5E-120A-C3D2-FF92-69F6008DE522}"/>
                  </a:ext>
                </a:extLst>
              </p:cNvPr>
              <p:cNvPicPr/>
              <p:nvPr/>
            </p:nvPicPr>
            <p:blipFill>
              <a:blip r:embed="rId83"/>
              <a:stretch>
                <a:fillRect/>
              </a:stretch>
            </p:blipFill>
            <p:spPr>
              <a:xfrm>
                <a:off x="6494501" y="4633567"/>
                <a:ext cx="3419283" cy="776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5" name="Ink 224">
                <a:extLst>
                  <a:ext uri="{FF2B5EF4-FFF2-40B4-BE49-F238E27FC236}">
                    <a16:creationId xmlns:a16="http://schemas.microsoft.com/office/drawing/2014/main" id="{92E04A8E-C19D-A162-32F4-90BC3BE12C09}"/>
                  </a:ext>
                </a:extLst>
              </p14:cNvPr>
              <p14:cNvContentPartPr/>
              <p14:nvPr/>
            </p14:nvContentPartPr>
            <p14:xfrm>
              <a:off x="5304703" y="4749847"/>
              <a:ext cx="941400" cy="569520"/>
            </p14:xfrm>
          </p:contentPart>
        </mc:Choice>
        <mc:Fallback xmlns="">
          <p:pic>
            <p:nvPicPr>
              <p:cNvPr id="225" name="Ink 224">
                <a:extLst>
                  <a:ext uri="{FF2B5EF4-FFF2-40B4-BE49-F238E27FC236}">
                    <a16:creationId xmlns:a16="http://schemas.microsoft.com/office/drawing/2014/main" id="{92E04A8E-C19D-A162-32F4-90BC3BE12C09}"/>
                  </a:ext>
                </a:extLst>
              </p:cNvPr>
              <p:cNvPicPr/>
              <p:nvPr/>
            </p:nvPicPr>
            <p:blipFill>
              <a:blip r:embed="rId85"/>
              <a:stretch>
                <a:fillRect/>
              </a:stretch>
            </p:blipFill>
            <p:spPr>
              <a:xfrm>
                <a:off x="5289229" y="4734357"/>
                <a:ext cx="971988" cy="60013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0" name="Ink 249">
                <a:extLst>
                  <a:ext uri="{FF2B5EF4-FFF2-40B4-BE49-F238E27FC236}">
                    <a16:creationId xmlns:a16="http://schemas.microsoft.com/office/drawing/2014/main" id="{1E0080EC-EDAE-122E-DA38-6FD2A5C49339}"/>
                  </a:ext>
                </a:extLst>
              </p14:cNvPr>
              <p14:cNvContentPartPr/>
              <p14:nvPr/>
            </p14:nvContentPartPr>
            <p14:xfrm>
              <a:off x="6052783" y="5838398"/>
              <a:ext cx="2743560" cy="629640"/>
            </p14:xfrm>
          </p:contentPart>
        </mc:Choice>
        <mc:Fallback xmlns="">
          <p:pic>
            <p:nvPicPr>
              <p:cNvPr id="250" name="Ink 249">
                <a:extLst>
                  <a:ext uri="{FF2B5EF4-FFF2-40B4-BE49-F238E27FC236}">
                    <a16:creationId xmlns:a16="http://schemas.microsoft.com/office/drawing/2014/main" id="{1E0080EC-EDAE-122E-DA38-6FD2A5C49339}"/>
                  </a:ext>
                </a:extLst>
              </p:cNvPr>
              <p:cNvPicPr/>
              <p:nvPr/>
            </p:nvPicPr>
            <p:blipFill>
              <a:blip r:embed="rId87"/>
              <a:stretch>
                <a:fillRect/>
              </a:stretch>
            </p:blipFill>
            <p:spPr>
              <a:xfrm>
                <a:off x="6037303" y="5822918"/>
                <a:ext cx="277416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51" name="Ink 250">
                <a:extLst>
                  <a:ext uri="{FF2B5EF4-FFF2-40B4-BE49-F238E27FC236}">
                    <a16:creationId xmlns:a16="http://schemas.microsoft.com/office/drawing/2014/main" id="{15BD8326-1CA7-E167-C071-117466CCEA70}"/>
                  </a:ext>
                </a:extLst>
              </p14:cNvPr>
              <p14:cNvContentPartPr/>
              <p14:nvPr/>
            </p14:nvContentPartPr>
            <p14:xfrm>
              <a:off x="3321463" y="5838398"/>
              <a:ext cx="2451600" cy="622080"/>
            </p14:xfrm>
          </p:contentPart>
        </mc:Choice>
        <mc:Fallback xmlns="">
          <p:pic>
            <p:nvPicPr>
              <p:cNvPr id="251" name="Ink 250">
                <a:extLst>
                  <a:ext uri="{FF2B5EF4-FFF2-40B4-BE49-F238E27FC236}">
                    <a16:creationId xmlns:a16="http://schemas.microsoft.com/office/drawing/2014/main" id="{15BD8326-1CA7-E167-C071-117466CCEA70}"/>
                  </a:ext>
                </a:extLst>
              </p:cNvPr>
              <p:cNvPicPr/>
              <p:nvPr/>
            </p:nvPicPr>
            <p:blipFill>
              <a:blip r:embed="rId89"/>
              <a:stretch>
                <a:fillRect/>
              </a:stretch>
            </p:blipFill>
            <p:spPr>
              <a:xfrm>
                <a:off x="3305983" y="5822918"/>
                <a:ext cx="248220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54" name="Ink 253">
                <a:extLst>
                  <a:ext uri="{FF2B5EF4-FFF2-40B4-BE49-F238E27FC236}">
                    <a16:creationId xmlns:a16="http://schemas.microsoft.com/office/drawing/2014/main" id="{5993D241-247A-875B-CF4A-3869760241F3}"/>
                  </a:ext>
                </a:extLst>
              </p14:cNvPr>
              <p14:cNvContentPartPr/>
              <p14:nvPr/>
            </p14:nvContentPartPr>
            <p14:xfrm>
              <a:off x="5704476" y="4159433"/>
              <a:ext cx="249120" cy="163440"/>
            </p14:xfrm>
          </p:contentPart>
        </mc:Choice>
        <mc:Fallback xmlns="">
          <p:pic>
            <p:nvPicPr>
              <p:cNvPr id="254" name="Ink 253">
                <a:extLst>
                  <a:ext uri="{FF2B5EF4-FFF2-40B4-BE49-F238E27FC236}">
                    <a16:creationId xmlns:a16="http://schemas.microsoft.com/office/drawing/2014/main" id="{5993D241-247A-875B-CF4A-3869760241F3}"/>
                  </a:ext>
                </a:extLst>
              </p:cNvPr>
              <p:cNvPicPr/>
              <p:nvPr/>
            </p:nvPicPr>
            <p:blipFill>
              <a:blip r:embed="rId91"/>
              <a:stretch>
                <a:fillRect/>
              </a:stretch>
            </p:blipFill>
            <p:spPr>
              <a:xfrm>
                <a:off x="5688996" y="4143953"/>
                <a:ext cx="2797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64" name="Ink 263">
                <a:extLst>
                  <a:ext uri="{FF2B5EF4-FFF2-40B4-BE49-F238E27FC236}">
                    <a16:creationId xmlns:a16="http://schemas.microsoft.com/office/drawing/2014/main" id="{C8EB84F4-6297-0448-BFC1-CA22869BEB35}"/>
                  </a:ext>
                </a:extLst>
              </p14:cNvPr>
              <p14:cNvContentPartPr/>
              <p14:nvPr/>
            </p14:nvContentPartPr>
            <p14:xfrm>
              <a:off x="6248436" y="3755153"/>
              <a:ext cx="1306080" cy="497880"/>
            </p14:xfrm>
          </p:contentPart>
        </mc:Choice>
        <mc:Fallback xmlns="">
          <p:pic>
            <p:nvPicPr>
              <p:cNvPr id="264" name="Ink 263">
                <a:extLst>
                  <a:ext uri="{FF2B5EF4-FFF2-40B4-BE49-F238E27FC236}">
                    <a16:creationId xmlns:a16="http://schemas.microsoft.com/office/drawing/2014/main" id="{C8EB84F4-6297-0448-BFC1-CA22869BEB35}"/>
                  </a:ext>
                </a:extLst>
              </p:cNvPr>
              <p:cNvPicPr/>
              <p:nvPr/>
            </p:nvPicPr>
            <p:blipFill>
              <a:blip r:embed="rId93"/>
              <a:stretch>
                <a:fillRect/>
              </a:stretch>
            </p:blipFill>
            <p:spPr>
              <a:xfrm>
                <a:off x="6232956" y="3739662"/>
                <a:ext cx="1336680" cy="52850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65" name="Ink 264">
                <a:extLst>
                  <a:ext uri="{FF2B5EF4-FFF2-40B4-BE49-F238E27FC236}">
                    <a16:creationId xmlns:a16="http://schemas.microsoft.com/office/drawing/2014/main" id="{02E75FBF-B256-7631-5CBD-975F527AE455}"/>
                  </a:ext>
                </a:extLst>
              </p14:cNvPr>
              <p14:cNvContentPartPr/>
              <p14:nvPr/>
            </p14:nvContentPartPr>
            <p14:xfrm>
              <a:off x="1904316" y="4426913"/>
              <a:ext cx="70200" cy="385560"/>
            </p14:xfrm>
          </p:contentPart>
        </mc:Choice>
        <mc:Fallback xmlns="">
          <p:pic>
            <p:nvPicPr>
              <p:cNvPr id="265" name="Ink 264">
                <a:extLst>
                  <a:ext uri="{FF2B5EF4-FFF2-40B4-BE49-F238E27FC236}">
                    <a16:creationId xmlns:a16="http://schemas.microsoft.com/office/drawing/2014/main" id="{02E75FBF-B256-7631-5CBD-975F527AE455}"/>
                  </a:ext>
                </a:extLst>
              </p:cNvPr>
              <p:cNvPicPr/>
              <p:nvPr/>
            </p:nvPicPr>
            <p:blipFill>
              <a:blip r:embed="rId95"/>
              <a:stretch>
                <a:fillRect/>
              </a:stretch>
            </p:blipFill>
            <p:spPr>
              <a:xfrm>
                <a:off x="1888836" y="4411419"/>
                <a:ext cx="100800" cy="41618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71" name="Ink 270">
                <a:extLst>
                  <a:ext uri="{FF2B5EF4-FFF2-40B4-BE49-F238E27FC236}">
                    <a16:creationId xmlns:a16="http://schemas.microsoft.com/office/drawing/2014/main" id="{D1BAD17C-A3E9-BFE2-F864-1C3EB20B3E0E}"/>
                  </a:ext>
                </a:extLst>
              </p14:cNvPr>
              <p14:cNvContentPartPr/>
              <p14:nvPr/>
            </p14:nvContentPartPr>
            <p14:xfrm>
              <a:off x="9131676" y="5722193"/>
              <a:ext cx="334440" cy="862200"/>
            </p14:xfrm>
          </p:contentPart>
        </mc:Choice>
        <mc:Fallback xmlns="">
          <p:pic>
            <p:nvPicPr>
              <p:cNvPr id="271" name="Ink 270">
                <a:extLst>
                  <a:ext uri="{FF2B5EF4-FFF2-40B4-BE49-F238E27FC236}">
                    <a16:creationId xmlns:a16="http://schemas.microsoft.com/office/drawing/2014/main" id="{D1BAD17C-A3E9-BFE2-F864-1C3EB20B3E0E}"/>
                  </a:ext>
                </a:extLst>
              </p:cNvPr>
              <p:cNvPicPr/>
              <p:nvPr/>
            </p:nvPicPr>
            <p:blipFill>
              <a:blip r:embed="rId97"/>
              <a:stretch>
                <a:fillRect/>
              </a:stretch>
            </p:blipFill>
            <p:spPr>
              <a:xfrm>
                <a:off x="9116196" y="5706713"/>
                <a:ext cx="365040" cy="892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72" name="Ink 271">
                <a:extLst>
                  <a:ext uri="{FF2B5EF4-FFF2-40B4-BE49-F238E27FC236}">
                    <a16:creationId xmlns:a16="http://schemas.microsoft.com/office/drawing/2014/main" id="{339CD115-AD00-B0B3-C87E-96537D7C97BF}"/>
                  </a:ext>
                </a:extLst>
              </p14:cNvPr>
              <p14:cNvContentPartPr/>
              <p14:nvPr/>
            </p14:nvContentPartPr>
            <p14:xfrm>
              <a:off x="1064076" y="5348153"/>
              <a:ext cx="9644760" cy="1702440"/>
            </p14:xfrm>
          </p:contentPart>
        </mc:Choice>
        <mc:Fallback xmlns="">
          <p:pic>
            <p:nvPicPr>
              <p:cNvPr id="272" name="Ink 271">
                <a:extLst>
                  <a:ext uri="{FF2B5EF4-FFF2-40B4-BE49-F238E27FC236}">
                    <a16:creationId xmlns:a16="http://schemas.microsoft.com/office/drawing/2014/main" id="{339CD115-AD00-B0B3-C87E-96537D7C97BF}"/>
                  </a:ext>
                </a:extLst>
              </p:cNvPr>
              <p:cNvPicPr/>
              <p:nvPr/>
            </p:nvPicPr>
            <p:blipFill>
              <a:blip r:embed="rId99"/>
              <a:stretch>
                <a:fillRect/>
              </a:stretch>
            </p:blipFill>
            <p:spPr>
              <a:xfrm>
                <a:off x="1043556" y="5327637"/>
                <a:ext cx="9685440" cy="1743111"/>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88" name="Ink 287">
                <a:extLst>
                  <a:ext uri="{FF2B5EF4-FFF2-40B4-BE49-F238E27FC236}">
                    <a16:creationId xmlns:a16="http://schemas.microsoft.com/office/drawing/2014/main" id="{F5E60E21-EC97-191E-7B4E-CC792E015E2A}"/>
                  </a:ext>
                </a:extLst>
              </p14:cNvPr>
              <p14:cNvContentPartPr/>
              <p14:nvPr/>
            </p14:nvContentPartPr>
            <p14:xfrm>
              <a:off x="646116" y="2009153"/>
              <a:ext cx="1064160" cy="1165680"/>
            </p14:xfrm>
          </p:contentPart>
        </mc:Choice>
        <mc:Fallback xmlns="">
          <p:pic>
            <p:nvPicPr>
              <p:cNvPr id="288" name="Ink 287">
                <a:extLst>
                  <a:ext uri="{FF2B5EF4-FFF2-40B4-BE49-F238E27FC236}">
                    <a16:creationId xmlns:a16="http://schemas.microsoft.com/office/drawing/2014/main" id="{F5E60E21-EC97-191E-7B4E-CC792E015E2A}"/>
                  </a:ext>
                </a:extLst>
              </p:cNvPr>
              <p:cNvPicPr/>
              <p:nvPr/>
            </p:nvPicPr>
            <p:blipFill>
              <a:blip r:embed="rId101"/>
              <a:stretch>
                <a:fillRect/>
              </a:stretch>
            </p:blipFill>
            <p:spPr>
              <a:xfrm>
                <a:off x="635316" y="1998356"/>
                <a:ext cx="1085400" cy="118691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89" name="Ink 288">
                <a:extLst>
                  <a:ext uri="{FF2B5EF4-FFF2-40B4-BE49-F238E27FC236}">
                    <a16:creationId xmlns:a16="http://schemas.microsoft.com/office/drawing/2014/main" id="{714C695E-4961-81DC-F59C-0061F5FF925A}"/>
                  </a:ext>
                </a:extLst>
              </p14:cNvPr>
              <p14:cNvContentPartPr/>
              <p14:nvPr/>
            </p14:nvContentPartPr>
            <p14:xfrm>
              <a:off x="2013036" y="1636193"/>
              <a:ext cx="241200" cy="1126080"/>
            </p14:xfrm>
          </p:contentPart>
        </mc:Choice>
        <mc:Fallback xmlns="">
          <p:pic>
            <p:nvPicPr>
              <p:cNvPr id="289" name="Ink 288">
                <a:extLst>
                  <a:ext uri="{FF2B5EF4-FFF2-40B4-BE49-F238E27FC236}">
                    <a16:creationId xmlns:a16="http://schemas.microsoft.com/office/drawing/2014/main" id="{714C695E-4961-81DC-F59C-0061F5FF925A}"/>
                  </a:ext>
                </a:extLst>
              </p:cNvPr>
              <p:cNvPicPr/>
              <p:nvPr/>
            </p:nvPicPr>
            <p:blipFill>
              <a:blip r:embed="rId103"/>
              <a:stretch>
                <a:fillRect/>
              </a:stretch>
            </p:blipFill>
            <p:spPr>
              <a:xfrm>
                <a:off x="2002236" y="1625396"/>
                <a:ext cx="262440" cy="114731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93" name="Ink 292">
                <a:extLst>
                  <a:ext uri="{FF2B5EF4-FFF2-40B4-BE49-F238E27FC236}">
                    <a16:creationId xmlns:a16="http://schemas.microsoft.com/office/drawing/2014/main" id="{7470C891-4138-E8A2-1549-8A5F66B2D18D}"/>
                  </a:ext>
                </a:extLst>
              </p14:cNvPr>
              <p14:cNvContentPartPr/>
              <p14:nvPr/>
            </p14:nvContentPartPr>
            <p14:xfrm>
              <a:off x="10461156" y="5327273"/>
              <a:ext cx="341640" cy="504720"/>
            </p14:xfrm>
          </p:contentPart>
        </mc:Choice>
        <mc:Fallback xmlns="">
          <p:pic>
            <p:nvPicPr>
              <p:cNvPr id="293" name="Ink 292">
                <a:extLst>
                  <a:ext uri="{FF2B5EF4-FFF2-40B4-BE49-F238E27FC236}">
                    <a16:creationId xmlns:a16="http://schemas.microsoft.com/office/drawing/2014/main" id="{7470C891-4138-E8A2-1549-8A5F66B2D18D}"/>
                  </a:ext>
                </a:extLst>
              </p:cNvPr>
              <p:cNvPicPr/>
              <p:nvPr/>
            </p:nvPicPr>
            <p:blipFill>
              <a:blip r:embed="rId105"/>
              <a:stretch>
                <a:fillRect/>
              </a:stretch>
            </p:blipFill>
            <p:spPr>
              <a:xfrm>
                <a:off x="10450345" y="5316473"/>
                <a:ext cx="362902"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05" name="Ink 304">
                <a:extLst>
                  <a:ext uri="{FF2B5EF4-FFF2-40B4-BE49-F238E27FC236}">
                    <a16:creationId xmlns:a16="http://schemas.microsoft.com/office/drawing/2014/main" id="{D0CC147F-DBB7-E247-6079-82538AD42BCF}"/>
                  </a:ext>
                </a:extLst>
              </p14:cNvPr>
              <p14:cNvContentPartPr/>
              <p14:nvPr/>
            </p14:nvContentPartPr>
            <p14:xfrm>
              <a:off x="10258836" y="4767833"/>
              <a:ext cx="1650960" cy="1152360"/>
            </p14:xfrm>
          </p:contentPart>
        </mc:Choice>
        <mc:Fallback xmlns="">
          <p:pic>
            <p:nvPicPr>
              <p:cNvPr id="305" name="Ink 304">
                <a:extLst>
                  <a:ext uri="{FF2B5EF4-FFF2-40B4-BE49-F238E27FC236}">
                    <a16:creationId xmlns:a16="http://schemas.microsoft.com/office/drawing/2014/main" id="{D0CC147F-DBB7-E247-6079-82538AD42BCF}"/>
                  </a:ext>
                </a:extLst>
              </p:cNvPr>
              <p:cNvPicPr/>
              <p:nvPr/>
            </p:nvPicPr>
            <p:blipFill>
              <a:blip r:embed="rId107"/>
              <a:stretch>
                <a:fillRect/>
              </a:stretch>
            </p:blipFill>
            <p:spPr>
              <a:xfrm>
                <a:off x="10248034" y="4757030"/>
                <a:ext cx="1672205" cy="1173607"/>
              </a:xfrm>
              <a:prstGeom prst="rect">
                <a:avLst/>
              </a:prstGeom>
            </p:spPr>
          </p:pic>
        </mc:Fallback>
      </mc:AlternateContent>
    </p:spTree>
    <p:extLst>
      <p:ext uri="{BB962C8B-B14F-4D97-AF65-F5344CB8AC3E}">
        <p14:creationId xmlns:p14="http://schemas.microsoft.com/office/powerpoint/2010/main" val="3878789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6CE03F-ECDE-B209-2370-F05F9FEC34F0}"/>
              </a:ext>
            </a:extLst>
          </p:cNvPr>
          <p:cNvSpPr txBox="1"/>
          <p:nvPr/>
        </p:nvSpPr>
        <p:spPr>
          <a:xfrm>
            <a:off x="399393" y="700018"/>
            <a:ext cx="11393214" cy="5386090"/>
          </a:xfrm>
          <a:prstGeom prst="rect">
            <a:avLst/>
          </a:prstGeom>
          <a:noFill/>
        </p:spPr>
        <p:txBody>
          <a:bodyPr wrap="square" rtlCol="0">
            <a:spAutoFit/>
          </a:bodyPr>
          <a:lstStyle/>
          <a:p>
            <a:pPr marL="285750" indent="-285750">
              <a:buFont typeface="Arial" panose="020B0604020202020204" pitchFamily="34" charset="0"/>
              <a:buChar char="•"/>
            </a:pPr>
            <a:r>
              <a:rPr lang="en-US" sz="2800"/>
              <a:t>By squaring, we measure errors in predictions. </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If we don’t square, the errors can be positive and negative, and this can result, by cancellation, in a loss function equal to 0. </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When we square it, cancellation does not happen. </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By computing the derivative, we tuned the weights to reduce the error.</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Derivatives allow us to find the weights that make the errors smaller. And the finding is clever, not random.</a:t>
            </a:r>
          </a:p>
          <a:p>
            <a:endParaRPr lang="en-US"/>
          </a:p>
          <a:p>
            <a:endParaRPr lang="en-US"/>
          </a:p>
        </p:txBody>
      </p:sp>
    </p:spTree>
    <p:extLst>
      <p:ext uri="{BB962C8B-B14F-4D97-AF65-F5344CB8AC3E}">
        <p14:creationId xmlns:p14="http://schemas.microsoft.com/office/powerpoint/2010/main" val="3498658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5EC9D-4E85-BBE2-37AA-0F8B5C887ACB}"/>
              </a:ext>
            </a:extLst>
          </p:cNvPr>
          <p:cNvPicPr>
            <a:picLocks noChangeAspect="1"/>
          </p:cNvPicPr>
          <p:nvPr/>
        </p:nvPicPr>
        <p:blipFill>
          <a:blip r:embed="rId3"/>
          <a:stretch>
            <a:fillRect/>
          </a:stretch>
        </p:blipFill>
        <p:spPr>
          <a:xfrm>
            <a:off x="1319657" y="235527"/>
            <a:ext cx="9552686" cy="6726318"/>
          </a:xfrm>
          <a:prstGeom prst="rect">
            <a:avLst/>
          </a:prstGeom>
        </p:spPr>
      </p:pic>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72FC9F88-991B-A284-6060-63D690369C42}"/>
                  </a:ext>
                </a:extLst>
              </p14:cNvPr>
              <p14:cNvContentPartPr/>
              <p14:nvPr/>
            </p14:nvContentPartPr>
            <p14:xfrm>
              <a:off x="6660141" y="714678"/>
              <a:ext cx="768600" cy="525240"/>
            </p14:xfrm>
          </p:contentPart>
        </mc:Choice>
        <mc:Fallback xmlns="">
          <p:pic>
            <p:nvPicPr>
              <p:cNvPr id="29" name="Ink 28">
                <a:extLst>
                  <a:ext uri="{FF2B5EF4-FFF2-40B4-BE49-F238E27FC236}">
                    <a16:creationId xmlns:a16="http://schemas.microsoft.com/office/drawing/2014/main" id="{72FC9F88-991B-A284-6060-63D690369C42}"/>
                  </a:ext>
                </a:extLst>
              </p:cNvPr>
              <p:cNvPicPr/>
              <p:nvPr/>
            </p:nvPicPr>
            <p:blipFill>
              <a:blip r:embed="rId5"/>
              <a:stretch>
                <a:fillRect/>
              </a:stretch>
            </p:blipFill>
            <p:spPr>
              <a:xfrm>
                <a:off x="6649341" y="703885"/>
                <a:ext cx="789840" cy="54646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6F05BFA5-73C8-B571-CFBB-5C4A7BAEF9AD}"/>
                  </a:ext>
                </a:extLst>
              </p14:cNvPr>
              <p14:cNvContentPartPr/>
              <p14:nvPr/>
            </p14:nvContentPartPr>
            <p14:xfrm>
              <a:off x="6009621" y="942918"/>
              <a:ext cx="306000" cy="218880"/>
            </p14:xfrm>
          </p:contentPart>
        </mc:Choice>
        <mc:Fallback xmlns="">
          <p:pic>
            <p:nvPicPr>
              <p:cNvPr id="30" name="Ink 29">
                <a:extLst>
                  <a:ext uri="{FF2B5EF4-FFF2-40B4-BE49-F238E27FC236}">
                    <a16:creationId xmlns:a16="http://schemas.microsoft.com/office/drawing/2014/main" id="{6F05BFA5-73C8-B571-CFBB-5C4A7BAEF9AD}"/>
                  </a:ext>
                </a:extLst>
              </p:cNvPr>
              <p:cNvPicPr/>
              <p:nvPr/>
            </p:nvPicPr>
            <p:blipFill>
              <a:blip r:embed="rId7"/>
              <a:stretch>
                <a:fillRect/>
              </a:stretch>
            </p:blipFill>
            <p:spPr>
              <a:xfrm>
                <a:off x="5998834" y="932118"/>
                <a:ext cx="327215"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5B6E40C8-377B-D3FA-1A2D-3C8C578ED69F}"/>
                  </a:ext>
                </a:extLst>
              </p14:cNvPr>
              <p14:cNvContentPartPr/>
              <p14:nvPr/>
            </p14:nvContentPartPr>
            <p14:xfrm>
              <a:off x="4684821" y="918438"/>
              <a:ext cx="933120" cy="274680"/>
            </p14:xfrm>
          </p:contentPart>
        </mc:Choice>
        <mc:Fallback xmlns="">
          <p:pic>
            <p:nvPicPr>
              <p:cNvPr id="31" name="Ink 30">
                <a:extLst>
                  <a:ext uri="{FF2B5EF4-FFF2-40B4-BE49-F238E27FC236}">
                    <a16:creationId xmlns:a16="http://schemas.microsoft.com/office/drawing/2014/main" id="{5B6E40C8-377B-D3FA-1A2D-3C8C578ED69F}"/>
                  </a:ext>
                </a:extLst>
              </p:cNvPr>
              <p:cNvPicPr/>
              <p:nvPr/>
            </p:nvPicPr>
            <p:blipFill>
              <a:blip r:embed="rId9"/>
              <a:stretch>
                <a:fillRect/>
              </a:stretch>
            </p:blipFill>
            <p:spPr>
              <a:xfrm>
                <a:off x="4674025" y="907652"/>
                <a:ext cx="954352" cy="29589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037935DC-C98B-1DB6-42A8-26CAECA93CCD}"/>
                  </a:ext>
                </a:extLst>
              </p14:cNvPr>
              <p14:cNvContentPartPr/>
              <p14:nvPr/>
            </p14:nvContentPartPr>
            <p14:xfrm>
              <a:off x="2873661" y="785238"/>
              <a:ext cx="1568520" cy="666720"/>
            </p14:xfrm>
          </p:contentPart>
        </mc:Choice>
        <mc:Fallback xmlns="">
          <p:pic>
            <p:nvPicPr>
              <p:cNvPr id="32" name="Ink 31">
                <a:extLst>
                  <a:ext uri="{FF2B5EF4-FFF2-40B4-BE49-F238E27FC236}">
                    <a16:creationId xmlns:a16="http://schemas.microsoft.com/office/drawing/2014/main" id="{037935DC-C98B-1DB6-42A8-26CAECA93CCD}"/>
                  </a:ext>
                </a:extLst>
              </p:cNvPr>
              <p:cNvPicPr/>
              <p:nvPr/>
            </p:nvPicPr>
            <p:blipFill>
              <a:blip r:embed="rId11"/>
              <a:stretch>
                <a:fillRect/>
              </a:stretch>
            </p:blipFill>
            <p:spPr>
              <a:xfrm>
                <a:off x="2862859" y="774438"/>
                <a:ext cx="1589765"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DC7D9D7F-D658-ED8D-DC48-4A2208CF8334}"/>
                  </a:ext>
                </a:extLst>
              </p14:cNvPr>
              <p14:cNvContentPartPr/>
              <p14:nvPr/>
            </p14:nvContentPartPr>
            <p14:xfrm>
              <a:off x="1697901" y="832038"/>
              <a:ext cx="948960" cy="470880"/>
            </p14:xfrm>
          </p:contentPart>
        </mc:Choice>
        <mc:Fallback xmlns="">
          <p:pic>
            <p:nvPicPr>
              <p:cNvPr id="33" name="Ink 32">
                <a:extLst>
                  <a:ext uri="{FF2B5EF4-FFF2-40B4-BE49-F238E27FC236}">
                    <a16:creationId xmlns:a16="http://schemas.microsoft.com/office/drawing/2014/main" id="{DC7D9D7F-D658-ED8D-DC48-4A2208CF8334}"/>
                  </a:ext>
                </a:extLst>
              </p:cNvPr>
              <p:cNvPicPr/>
              <p:nvPr/>
            </p:nvPicPr>
            <p:blipFill>
              <a:blip r:embed="rId13"/>
              <a:stretch>
                <a:fillRect/>
              </a:stretch>
            </p:blipFill>
            <p:spPr>
              <a:xfrm>
                <a:off x="1687101" y="821230"/>
                <a:ext cx="970200" cy="49213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AED5F7FC-FB9D-A30B-BAB9-AD67AF02867B}"/>
                  </a:ext>
                </a:extLst>
              </p14:cNvPr>
              <p14:cNvContentPartPr/>
              <p14:nvPr/>
            </p14:nvContentPartPr>
            <p14:xfrm>
              <a:off x="7585341" y="672558"/>
              <a:ext cx="1490040" cy="661680"/>
            </p14:xfrm>
          </p:contentPart>
        </mc:Choice>
        <mc:Fallback xmlns="">
          <p:pic>
            <p:nvPicPr>
              <p:cNvPr id="46" name="Ink 45">
                <a:extLst>
                  <a:ext uri="{FF2B5EF4-FFF2-40B4-BE49-F238E27FC236}">
                    <a16:creationId xmlns:a16="http://schemas.microsoft.com/office/drawing/2014/main" id="{AED5F7FC-FB9D-A30B-BAB9-AD67AF02867B}"/>
                  </a:ext>
                </a:extLst>
              </p:cNvPr>
              <p:cNvPicPr/>
              <p:nvPr/>
            </p:nvPicPr>
            <p:blipFill>
              <a:blip r:embed="rId15"/>
              <a:stretch>
                <a:fillRect/>
              </a:stretch>
            </p:blipFill>
            <p:spPr>
              <a:xfrm>
                <a:off x="7574541" y="661752"/>
                <a:ext cx="1511280" cy="682932"/>
              </a:xfrm>
              <a:prstGeom prst="rect">
                <a:avLst/>
              </a:prstGeom>
            </p:spPr>
          </p:pic>
        </mc:Fallback>
      </mc:AlternateContent>
    </p:spTree>
    <p:extLst>
      <p:ext uri="{BB962C8B-B14F-4D97-AF65-F5344CB8AC3E}">
        <p14:creationId xmlns:p14="http://schemas.microsoft.com/office/powerpoint/2010/main" val="105053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A9492F-FDE6-CBDB-7389-855811C65312}"/>
              </a:ext>
            </a:extLst>
          </p:cNvPr>
          <p:cNvSpPr txBox="1"/>
          <p:nvPr/>
        </p:nvSpPr>
        <p:spPr>
          <a:xfrm>
            <a:off x="630621" y="178676"/>
            <a:ext cx="10646979" cy="6678751"/>
          </a:xfrm>
          <a:prstGeom prst="rect">
            <a:avLst/>
          </a:prstGeom>
          <a:noFill/>
        </p:spPr>
        <p:txBody>
          <a:bodyPr wrap="square">
            <a:spAutoFit/>
          </a:bodyPr>
          <a:lstStyle/>
          <a:p>
            <a:r>
              <a:rPr lang="en-US" sz="2800" b="1"/>
              <a:t>Why Derivatives Are Important in Machine Learning</a:t>
            </a:r>
          </a:p>
          <a:p>
            <a:endParaRPr lang="en-US" sz="2600"/>
          </a:p>
          <a:p>
            <a:r>
              <a:rPr lang="en-US" sz="2200"/>
              <a:t>Derivatives guide models on how to adjust parameters to make better predictions by minimizing errors.</a:t>
            </a:r>
          </a:p>
          <a:p>
            <a:endParaRPr lang="en-US" sz="2200"/>
          </a:p>
          <a:p>
            <a:endParaRPr lang="en-US" sz="2200"/>
          </a:p>
          <a:p>
            <a:r>
              <a:rPr lang="en-US" sz="2200" i="1" u="sng"/>
              <a:t>Why they matter:</a:t>
            </a:r>
          </a:p>
          <a:p>
            <a:pPr marL="342900" indent="-342900">
              <a:buFont typeface="Arial" panose="020B0604020202020204" pitchFamily="34" charset="0"/>
              <a:buChar char="•"/>
            </a:pPr>
            <a:r>
              <a:rPr lang="en-US" sz="2200"/>
              <a:t>Direction: Indicate whether to increase or decrease weights to reduce errors.</a:t>
            </a:r>
          </a:p>
          <a:p>
            <a:pPr marL="342900" indent="-342900">
              <a:buFont typeface="Arial" panose="020B0604020202020204" pitchFamily="34" charset="0"/>
              <a:buChar char="•"/>
            </a:pPr>
            <a:r>
              <a:rPr lang="en-US" sz="2200"/>
              <a:t>Step Size: Show how much to adjust weights for efficient learning.</a:t>
            </a:r>
          </a:p>
          <a:p>
            <a:pPr marL="342900" indent="-342900">
              <a:buFont typeface="Arial" panose="020B0604020202020204" pitchFamily="34" charset="0"/>
              <a:buChar char="•"/>
            </a:pPr>
            <a:r>
              <a:rPr lang="en-US" sz="2200"/>
              <a:t>Systematic Learning: Ensure the model learns quickly and effectively, avoiding random guessing.</a:t>
            </a:r>
          </a:p>
          <a:p>
            <a:endParaRPr lang="en-US" sz="2200"/>
          </a:p>
          <a:p>
            <a:r>
              <a:rPr lang="en-US" sz="2200" i="1" u="sng"/>
              <a:t>Analogy:</a:t>
            </a:r>
          </a:p>
          <a:p>
            <a:r>
              <a:rPr lang="en-US" sz="2200"/>
              <a:t>Like a GPS for finding the lowest point in a valley:</a:t>
            </a:r>
          </a:p>
          <a:p>
            <a:pPr lvl="1"/>
            <a:r>
              <a:rPr lang="en-US" sz="2200"/>
              <a:t>Without derivatives: </a:t>
            </a:r>
            <a:r>
              <a:rPr lang="en-US" sz="2200">
                <a:solidFill>
                  <a:srgbClr val="FF0000"/>
                </a:solidFill>
              </a:rPr>
              <a:t>Random stumbling.</a:t>
            </a:r>
          </a:p>
          <a:p>
            <a:pPr lvl="1"/>
            <a:r>
              <a:rPr lang="en-US" sz="2200"/>
              <a:t>With derivatives: </a:t>
            </a:r>
            <a:r>
              <a:rPr lang="en-US" sz="2200">
                <a:solidFill>
                  <a:srgbClr val="FF0000"/>
                </a:solidFill>
              </a:rPr>
              <a:t>Follow the slope downhill systematically.</a:t>
            </a:r>
          </a:p>
          <a:p>
            <a:pPr lvl="1"/>
            <a:endParaRPr lang="en-US" sz="2200"/>
          </a:p>
          <a:p>
            <a:r>
              <a:rPr lang="en-US" sz="2200">
                <a:highlight>
                  <a:srgbClr val="FFFF00"/>
                </a:highlight>
              </a:rPr>
              <a:t>Derivatives are essential for training models efficiently and accurately by helping them improve step by step.</a:t>
            </a:r>
          </a:p>
        </p:txBody>
      </p:sp>
    </p:spTree>
    <p:extLst>
      <p:ext uri="{BB962C8B-B14F-4D97-AF65-F5344CB8AC3E}">
        <p14:creationId xmlns:p14="http://schemas.microsoft.com/office/powerpoint/2010/main" val="2565757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1717045" y="591146"/>
            <a:ext cx="6554595" cy="422981"/>
          </a:xfrm>
          <a:prstGeom prst="rect">
            <a:avLst/>
          </a:prstGeom>
        </p:spPr>
        <p:txBody>
          <a:bodyPr vert="horz" wrap="square" lIns="0" tIns="22650" rIns="0" bIns="0" rtlCol="0">
            <a:spAutoFit/>
          </a:bodyPr>
          <a:lstStyle/>
          <a:p>
            <a:pPr marL="25168">
              <a:spcBef>
                <a:spcPts val="178"/>
              </a:spcBef>
            </a:pPr>
            <a:r>
              <a:rPr lang="en-US" sz="2600" b="1" spc="-20">
                <a:solidFill>
                  <a:srgbClr val="D41A2C"/>
                </a:solidFill>
                <a:cs typeface="Arial"/>
              </a:rPr>
              <a:t>Loading</a:t>
            </a:r>
            <a:r>
              <a:rPr lang="en-US" sz="2600" b="1" spc="-59">
                <a:solidFill>
                  <a:srgbClr val="D41A2C"/>
                </a:solidFill>
                <a:cs typeface="Arial"/>
              </a:rPr>
              <a:t> </a:t>
            </a:r>
            <a:r>
              <a:rPr lang="en-US" sz="2600" b="1">
                <a:solidFill>
                  <a:srgbClr val="D41A2C"/>
                </a:solidFill>
                <a:cs typeface="Arial"/>
              </a:rPr>
              <a:t>.csv</a:t>
            </a:r>
            <a:r>
              <a:rPr lang="en-US" sz="2600" b="1" spc="-50">
                <a:solidFill>
                  <a:srgbClr val="D41A2C"/>
                </a:solidFill>
                <a:cs typeface="Arial"/>
              </a:rPr>
              <a:t> </a:t>
            </a:r>
            <a:r>
              <a:rPr lang="en-US" sz="2600" b="1">
                <a:solidFill>
                  <a:srgbClr val="D41A2C"/>
                </a:solidFill>
                <a:cs typeface="Arial"/>
              </a:rPr>
              <a:t>using</a:t>
            </a:r>
            <a:r>
              <a:rPr lang="en-US" sz="2600" b="1" spc="-59">
                <a:solidFill>
                  <a:srgbClr val="D41A2C"/>
                </a:solidFill>
                <a:cs typeface="Arial"/>
              </a:rPr>
              <a:t> </a:t>
            </a:r>
            <a:r>
              <a:rPr lang="en-US" sz="2600" b="1" spc="-20">
                <a:solidFill>
                  <a:srgbClr val="D41A2C"/>
                </a:solidFill>
                <a:cs typeface="Arial"/>
              </a:rPr>
              <a:t>NumPy</a:t>
            </a:r>
            <a:endParaRPr lang="en-US" sz="2600">
              <a:cs typeface="Arial"/>
            </a:endParaRPr>
          </a:p>
        </p:txBody>
      </p:sp>
      <p:sp>
        <p:nvSpPr>
          <p:cNvPr id="21" name="object 21"/>
          <p:cNvSpPr txBox="1"/>
          <p:nvPr/>
        </p:nvSpPr>
        <p:spPr>
          <a:xfrm>
            <a:off x="893379" y="1681655"/>
            <a:ext cx="10289628" cy="2446304"/>
          </a:xfrm>
          <a:prstGeom prst="rect">
            <a:avLst/>
          </a:prstGeom>
        </p:spPr>
        <p:txBody>
          <a:bodyPr vert="horz" wrap="square" lIns="0" tIns="21392" rIns="0" bIns="0" rtlCol="0">
            <a:spAutoFit/>
          </a:bodyPr>
          <a:lstStyle/>
          <a:p>
            <a:pPr marL="25168" marR="148489">
              <a:lnSpc>
                <a:spcPct val="101000"/>
              </a:lnSpc>
              <a:spcBef>
                <a:spcPts val="168"/>
              </a:spcBef>
            </a:pPr>
            <a:r>
              <a:rPr lang="en-US" sz="2600" spc="-89">
                <a:cs typeface="Arial"/>
              </a:rPr>
              <a:t>You</a:t>
            </a:r>
            <a:r>
              <a:rPr lang="en-US" sz="2600" spc="-59">
                <a:cs typeface="Arial"/>
              </a:rPr>
              <a:t> </a:t>
            </a:r>
            <a:r>
              <a:rPr lang="en-US" sz="2600">
                <a:cs typeface="Arial"/>
              </a:rPr>
              <a:t>may</a:t>
            </a:r>
            <a:r>
              <a:rPr lang="en-US" sz="2600" spc="-69">
                <a:cs typeface="Arial"/>
              </a:rPr>
              <a:t> </a:t>
            </a:r>
            <a:r>
              <a:rPr lang="en-US" sz="2600" spc="-20">
                <a:cs typeface="Arial"/>
              </a:rPr>
              <a:t>have</a:t>
            </a:r>
            <a:r>
              <a:rPr lang="en-US" sz="2600" spc="-59">
                <a:cs typeface="Arial"/>
              </a:rPr>
              <a:t> </a:t>
            </a:r>
            <a:r>
              <a:rPr lang="en-US" sz="2600">
                <a:cs typeface="Arial"/>
              </a:rPr>
              <a:t>used</a:t>
            </a:r>
            <a:r>
              <a:rPr lang="en-US" sz="2600" spc="-50">
                <a:cs typeface="Arial"/>
              </a:rPr>
              <a:t> </a:t>
            </a:r>
            <a:r>
              <a:rPr lang="en-US" sz="2600" spc="-20">
                <a:cs typeface="Arial"/>
              </a:rPr>
              <a:t>Pandas</a:t>
            </a:r>
            <a:r>
              <a:rPr lang="en-US" sz="2600" spc="-59">
                <a:cs typeface="Arial"/>
              </a:rPr>
              <a:t> </a:t>
            </a:r>
            <a:r>
              <a:rPr lang="en-US" sz="2600">
                <a:cs typeface="Arial"/>
              </a:rPr>
              <a:t>before</a:t>
            </a:r>
            <a:r>
              <a:rPr lang="en-US" sz="2600" spc="-50">
                <a:cs typeface="Arial"/>
              </a:rPr>
              <a:t> </a:t>
            </a:r>
            <a:r>
              <a:rPr lang="en-US" sz="2600">
                <a:cs typeface="Arial"/>
              </a:rPr>
              <a:t>to</a:t>
            </a:r>
            <a:r>
              <a:rPr lang="en-US" sz="2600" spc="-59">
                <a:cs typeface="Arial"/>
              </a:rPr>
              <a:t> </a:t>
            </a:r>
            <a:r>
              <a:rPr lang="en-US" sz="2600">
                <a:cs typeface="Arial"/>
              </a:rPr>
              <a:t>read</a:t>
            </a:r>
            <a:r>
              <a:rPr lang="en-US" sz="2600" spc="-50">
                <a:cs typeface="Arial"/>
              </a:rPr>
              <a:t> </a:t>
            </a:r>
            <a:r>
              <a:rPr lang="en-US" sz="2600">
                <a:cs typeface="Arial"/>
              </a:rPr>
              <a:t>.csv</a:t>
            </a:r>
            <a:r>
              <a:rPr lang="en-US" sz="2600" spc="-59">
                <a:cs typeface="Arial"/>
              </a:rPr>
              <a:t> </a:t>
            </a:r>
            <a:r>
              <a:rPr lang="en-US" sz="2600">
                <a:cs typeface="Arial"/>
              </a:rPr>
              <a:t>files</a:t>
            </a:r>
            <a:r>
              <a:rPr lang="en-US" sz="2600" spc="-50">
                <a:cs typeface="Arial"/>
              </a:rPr>
              <a:t> </a:t>
            </a:r>
            <a:r>
              <a:rPr lang="en-US" sz="2600">
                <a:cs typeface="Arial"/>
              </a:rPr>
              <a:t>into</a:t>
            </a:r>
            <a:r>
              <a:rPr lang="en-US" sz="2600" spc="-59">
                <a:cs typeface="Arial"/>
              </a:rPr>
              <a:t> </a:t>
            </a:r>
            <a:r>
              <a:rPr lang="en-US" sz="2600">
                <a:cs typeface="Arial"/>
              </a:rPr>
              <a:t>Python,</a:t>
            </a:r>
            <a:r>
              <a:rPr lang="en-US" sz="2600" spc="-50">
                <a:cs typeface="Arial"/>
              </a:rPr>
              <a:t> </a:t>
            </a:r>
            <a:r>
              <a:rPr lang="en-US" sz="2600">
                <a:cs typeface="Arial"/>
              </a:rPr>
              <a:t>but</a:t>
            </a:r>
            <a:r>
              <a:rPr lang="en-US" sz="2600" spc="-59">
                <a:cs typeface="Arial"/>
              </a:rPr>
              <a:t> </a:t>
            </a:r>
            <a:r>
              <a:rPr lang="en-US" sz="2600">
                <a:cs typeface="Arial"/>
              </a:rPr>
              <a:t>did</a:t>
            </a:r>
            <a:r>
              <a:rPr lang="en-US" sz="2600" spc="-50">
                <a:cs typeface="Arial"/>
              </a:rPr>
              <a:t> you </a:t>
            </a:r>
            <a:r>
              <a:rPr lang="en-US" sz="2600">
                <a:cs typeface="Arial"/>
              </a:rPr>
              <a:t>know</a:t>
            </a:r>
            <a:r>
              <a:rPr lang="en-US" sz="2600" spc="-50">
                <a:cs typeface="Arial"/>
              </a:rPr>
              <a:t> </a:t>
            </a:r>
            <a:r>
              <a:rPr lang="en-US" sz="2600">
                <a:cs typeface="Arial"/>
              </a:rPr>
              <a:t>NumPy</a:t>
            </a:r>
            <a:r>
              <a:rPr lang="en-US" sz="2600" spc="-50">
                <a:cs typeface="Arial"/>
              </a:rPr>
              <a:t> </a:t>
            </a:r>
            <a:r>
              <a:rPr lang="en-US" sz="2600">
                <a:cs typeface="Arial"/>
              </a:rPr>
              <a:t>can</a:t>
            </a:r>
            <a:r>
              <a:rPr lang="en-US" sz="2600" spc="-50">
                <a:cs typeface="Arial"/>
              </a:rPr>
              <a:t> </a:t>
            </a:r>
            <a:r>
              <a:rPr lang="en-US" sz="2600">
                <a:cs typeface="Arial"/>
              </a:rPr>
              <a:t>do</a:t>
            </a:r>
            <a:r>
              <a:rPr lang="en-US" sz="2600" spc="-50">
                <a:cs typeface="Arial"/>
              </a:rPr>
              <a:t> </a:t>
            </a:r>
            <a:r>
              <a:rPr lang="en-US" sz="2600">
                <a:cs typeface="Arial"/>
              </a:rPr>
              <a:t>it</a:t>
            </a:r>
            <a:r>
              <a:rPr lang="en-US" sz="2600" spc="-40">
                <a:cs typeface="Arial"/>
              </a:rPr>
              <a:t> </a:t>
            </a:r>
            <a:r>
              <a:rPr lang="en-US" sz="2600" spc="-50">
                <a:cs typeface="Arial"/>
              </a:rPr>
              <a:t>to?</a:t>
            </a:r>
            <a:endParaRPr lang="en-US" sz="2600">
              <a:cs typeface="Arial"/>
            </a:endParaRPr>
          </a:p>
          <a:p>
            <a:pPr>
              <a:spcBef>
                <a:spcPts val="139"/>
              </a:spcBef>
            </a:pPr>
            <a:endParaRPr lang="en-US" sz="2600">
              <a:cs typeface="Arial"/>
            </a:endParaRPr>
          </a:p>
          <a:p>
            <a:pPr marL="25168" marR="10067">
              <a:lnSpc>
                <a:spcPct val="101000"/>
              </a:lnSpc>
              <a:spcBef>
                <a:spcPts val="10"/>
              </a:spcBef>
            </a:pPr>
            <a:r>
              <a:rPr lang="en-US" sz="2600">
                <a:cs typeface="Arial"/>
              </a:rPr>
              <a:t>Check</a:t>
            </a:r>
            <a:r>
              <a:rPr lang="en-US" sz="2600" spc="-69">
                <a:cs typeface="Arial"/>
              </a:rPr>
              <a:t> </a:t>
            </a:r>
            <a:r>
              <a:rPr lang="en-US" sz="2600">
                <a:cs typeface="Arial"/>
              </a:rPr>
              <a:t>out</a:t>
            </a:r>
            <a:r>
              <a:rPr lang="en-US" sz="2600" spc="-59">
                <a:cs typeface="Arial"/>
              </a:rPr>
              <a:t> </a:t>
            </a:r>
            <a:r>
              <a:rPr lang="en-US" sz="2600">
                <a:cs typeface="Arial"/>
              </a:rPr>
              <a:t>the</a:t>
            </a:r>
            <a:r>
              <a:rPr lang="en-US" sz="2600" spc="-59">
                <a:cs typeface="Arial"/>
              </a:rPr>
              <a:t> </a:t>
            </a:r>
            <a:r>
              <a:rPr lang="en-US" sz="2600">
                <a:cs typeface="Arial"/>
              </a:rPr>
              <a:t>next</a:t>
            </a:r>
            <a:r>
              <a:rPr lang="en-US" sz="2600" spc="-59">
                <a:cs typeface="Arial"/>
              </a:rPr>
              <a:t> </a:t>
            </a:r>
            <a:r>
              <a:rPr lang="en-US" sz="2600" spc="-20">
                <a:cs typeface="Arial"/>
              </a:rPr>
              <a:t>few</a:t>
            </a:r>
            <a:r>
              <a:rPr lang="en-US" sz="2600" spc="-59">
                <a:cs typeface="Arial"/>
              </a:rPr>
              <a:t> </a:t>
            </a:r>
            <a:r>
              <a:rPr lang="en-US" sz="2600">
                <a:cs typeface="Arial"/>
              </a:rPr>
              <a:t>cells</a:t>
            </a:r>
            <a:r>
              <a:rPr lang="en-US" sz="2600" spc="-59">
                <a:cs typeface="Arial"/>
              </a:rPr>
              <a:t> </a:t>
            </a:r>
            <a:r>
              <a:rPr lang="en-US" sz="2600">
                <a:cs typeface="Arial"/>
              </a:rPr>
              <a:t>of</a:t>
            </a:r>
            <a:r>
              <a:rPr lang="en-US" sz="2600" spc="-59">
                <a:cs typeface="Arial"/>
              </a:rPr>
              <a:t> </a:t>
            </a:r>
            <a:r>
              <a:rPr lang="en-US" sz="2600" b="1">
                <a:cs typeface="Arial"/>
              </a:rPr>
              <a:t>norms</a:t>
            </a:r>
            <a:r>
              <a:rPr lang="en-US" sz="2600" b="1" spc="89">
                <a:cs typeface="Arial"/>
              </a:rPr>
              <a:t> </a:t>
            </a:r>
            <a:r>
              <a:rPr lang="en-US" sz="2600" b="1" spc="-20" err="1">
                <a:cs typeface="Arial"/>
              </a:rPr>
              <a:t>matcalc.ipynb</a:t>
            </a:r>
            <a:r>
              <a:rPr lang="en-US" sz="2600" b="1" spc="-59">
                <a:cs typeface="Arial"/>
              </a:rPr>
              <a:t> </a:t>
            </a:r>
            <a:r>
              <a:rPr lang="en-US" sz="2600">
                <a:cs typeface="Arial"/>
              </a:rPr>
              <a:t>on</a:t>
            </a:r>
            <a:r>
              <a:rPr lang="en-US" sz="2600" spc="-59">
                <a:cs typeface="Arial"/>
              </a:rPr>
              <a:t> </a:t>
            </a:r>
            <a:r>
              <a:rPr lang="en-US" sz="2600">
                <a:cs typeface="Arial"/>
              </a:rPr>
              <a:t>Canvas.</a:t>
            </a:r>
            <a:r>
              <a:rPr lang="en-US" sz="2600" spc="59">
                <a:cs typeface="Arial"/>
              </a:rPr>
              <a:t> </a:t>
            </a:r>
            <a:r>
              <a:rPr lang="en-US" sz="2600" spc="-50">
                <a:cs typeface="Arial"/>
              </a:rPr>
              <a:t>You’ll</a:t>
            </a:r>
            <a:r>
              <a:rPr lang="en-US" sz="2600" spc="-59">
                <a:cs typeface="Arial"/>
              </a:rPr>
              <a:t> </a:t>
            </a:r>
            <a:r>
              <a:rPr lang="en-US" sz="2600" spc="-40">
                <a:cs typeface="Arial"/>
              </a:rPr>
              <a:t>need </a:t>
            </a:r>
            <a:r>
              <a:rPr lang="en-US" sz="2600">
                <a:cs typeface="Arial"/>
              </a:rPr>
              <a:t>the</a:t>
            </a:r>
            <a:r>
              <a:rPr lang="en-US" sz="2600" spc="-50">
                <a:cs typeface="Arial"/>
              </a:rPr>
              <a:t> </a:t>
            </a:r>
            <a:r>
              <a:rPr lang="en-US" sz="2600" b="1" err="1">
                <a:cs typeface="Arial"/>
              </a:rPr>
              <a:t>numonly</a:t>
            </a:r>
            <a:r>
              <a:rPr lang="en-US" sz="2600" b="1" spc="89">
                <a:cs typeface="Arial"/>
              </a:rPr>
              <a:t> </a:t>
            </a:r>
            <a:r>
              <a:rPr lang="en-US" sz="2600" b="1" spc="-20" err="1">
                <a:cs typeface="Arial"/>
              </a:rPr>
              <a:t>gtky.csv</a:t>
            </a:r>
            <a:r>
              <a:rPr lang="en-US" sz="2600" b="1" spc="-50">
                <a:cs typeface="Arial"/>
              </a:rPr>
              <a:t> </a:t>
            </a:r>
            <a:r>
              <a:rPr lang="en-US" sz="2600">
                <a:cs typeface="Arial"/>
              </a:rPr>
              <a:t>file</a:t>
            </a:r>
            <a:r>
              <a:rPr lang="en-US" sz="2600" spc="-50">
                <a:cs typeface="Arial"/>
              </a:rPr>
              <a:t> </a:t>
            </a:r>
            <a:r>
              <a:rPr lang="en-US" sz="2600">
                <a:cs typeface="Arial"/>
              </a:rPr>
              <a:t>that</a:t>
            </a:r>
            <a:r>
              <a:rPr lang="en-US" sz="2600" spc="-50">
                <a:cs typeface="Arial"/>
              </a:rPr>
              <a:t> </a:t>
            </a:r>
            <a:r>
              <a:rPr lang="en-US" sz="2600">
                <a:cs typeface="Arial"/>
              </a:rPr>
              <a:t>is</a:t>
            </a:r>
            <a:r>
              <a:rPr lang="en-US" sz="2600" spc="-50">
                <a:cs typeface="Arial"/>
              </a:rPr>
              <a:t> </a:t>
            </a:r>
            <a:r>
              <a:rPr lang="en-US" sz="2600">
                <a:cs typeface="Arial"/>
              </a:rPr>
              <a:t>also</a:t>
            </a:r>
            <a:r>
              <a:rPr lang="en-US" sz="2600" spc="-50">
                <a:cs typeface="Arial"/>
              </a:rPr>
              <a:t> </a:t>
            </a:r>
            <a:r>
              <a:rPr lang="en-US" sz="2600">
                <a:cs typeface="Arial"/>
              </a:rPr>
              <a:t>on</a:t>
            </a:r>
            <a:r>
              <a:rPr lang="en-US" sz="2600" spc="-50">
                <a:cs typeface="Arial"/>
              </a:rPr>
              <a:t> </a:t>
            </a:r>
            <a:r>
              <a:rPr lang="en-US" sz="2600" spc="-20">
                <a:cs typeface="Arial"/>
              </a:rPr>
              <a:t>Canvas</a:t>
            </a:r>
            <a:r>
              <a:rPr lang="en-US" sz="2600" spc="-50">
                <a:cs typeface="Arial"/>
              </a:rPr>
              <a:t> </a:t>
            </a:r>
            <a:r>
              <a:rPr lang="en-US" sz="2600">
                <a:cs typeface="Arial"/>
              </a:rPr>
              <a:t>(it</a:t>
            </a:r>
            <a:r>
              <a:rPr lang="en-US" sz="2600" spc="-40">
                <a:cs typeface="Arial"/>
              </a:rPr>
              <a:t> </a:t>
            </a:r>
            <a:r>
              <a:rPr lang="en-US" sz="2600">
                <a:cs typeface="Arial"/>
              </a:rPr>
              <a:t>contains</a:t>
            </a:r>
            <a:r>
              <a:rPr lang="en-US" sz="2600" spc="-50">
                <a:cs typeface="Arial"/>
              </a:rPr>
              <a:t> </a:t>
            </a:r>
            <a:r>
              <a:rPr lang="en-US" sz="2600">
                <a:cs typeface="Arial"/>
              </a:rPr>
              <a:t>only</a:t>
            </a:r>
            <a:r>
              <a:rPr lang="en-US" sz="2600" spc="-50">
                <a:cs typeface="Arial"/>
              </a:rPr>
              <a:t> the</a:t>
            </a:r>
            <a:r>
              <a:rPr lang="en-US" sz="2600" spc="991">
                <a:cs typeface="Arial"/>
              </a:rPr>
              <a:t> </a:t>
            </a:r>
            <a:r>
              <a:rPr lang="en-US" sz="2600">
                <a:cs typeface="Arial"/>
              </a:rPr>
              <a:t>numeric</a:t>
            </a:r>
            <a:r>
              <a:rPr lang="en-US" sz="2600" spc="-50">
                <a:cs typeface="Arial"/>
              </a:rPr>
              <a:t> </a:t>
            </a:r>
            <a:r>
              <a:rPr lang="en-US" sz="2600" spc="-20">
                <a:cs typeface="Arial"/>
              </a:rPr>
              <a:t>features</a:t>
            </a:r>
            <a:r>
              <a:rPr lang="en-US" sz="2600" spc="-50">
                <a:cs typeface="Arial"/>
              </a:rPr>
              <a:t> </a:t>
            </a:r>
            <a:r>
              <a:rPr lang="en-US" sz="2600">
                <a:cs typeface="Arial"/>
              </a:rPr>
              <a:t>from</a:t>
            </a:r>
            <a:r>
              <a:rPr lang="en-US" sz="2600" spc="-40">
                <a:cs typeface="Arial"/>
              </a:rPr>
              <a:t> </a:t>
            </a:r>
            <a:r>
              <a:rPr lang="en-US" sz="2600">
                <a:cs typeface="Arial"/>
              </a:rPr>
              <a:t>the</a:t>
            </a:r>
            <a:r>
              <a:rPr lang="en-US" sz="2600" spc="-50">
                <a:cs typeface="Arial"/>
              </a:rPr>
              <a:t> </a:t>
            </a:r>
            <a:r>
              <a:rPr lang="en-US" sz="2600" spc="-40">
                <a:cs typeface="Arial"/>
              </a:rPr>
              <a:t>survey, </a:t>
            </a:r>
            <a:r>
              <a:rPr lang="en-US" sz="2600">
                <a:cs typeface="Arial"/>
              </a:rPr>
              <a:t>the</a:t>
            </a:r>
            <a:r>
              <a:rPr lang="en-US" sz="2600" spc="-50">
                <a:cs typeface="Arial"/>
              </a:rPr>
              <a:t> </a:t>
            </a:r>
            <a:r>
              <a:rPr lang="en-US" sz="2600" b="1">
                <a:cs typeface="Arial"/>
              </a:rPr>
              <a:t>credit</a:t>
            </a:r>
            <a:r>
              <a:rPr lang="en-US" sz="2600" b="1" spc="-40">
                <a:cs typeface="Arial"/>
              </a:rPr>
              <a:t> </a:t>
            </a:r>
            <a:r>
              <a:rPr lang="en-US" sz="2600" b="1">
                <a:cs typeface="Arial"/>
              </a:rPr>
              <a:t>hours</a:t>
            </a:r>
            <a:r>
              <a:rPr lang="en-US" sz="2600" b="1" spc="-50">
                <a:cs typeface="Arial"/>
              </a:rPr>
              <a:t> </a:t>
            </a:r>
            <a:r>
              <a:rPr lang="en-US" sz="2600">
                <a:cs typeface="Arial"/>
              </a:rPr>
              <a:t>and</a:t>
            </a:r>
            <a:r>
              <a:rPr lang="en-US" sz="2600" spc="-40">
                <a:cs typeface="Arial"/>
              </a:rPr>
              <a:t> </a:t>
            </a:r>
            <a:r>
              <a:rPr lang="en-US" sz="2600" b="1">
                <a:cs typeface="Arial"/>
              </a:rPr>
              <a:t>work</a:t>
            </a:r>
            <a:r>
              <a:rPr lang="en-US" sz="2600" b="1" spc="-50">
                <a:cs typeface="Arial"/>
              </a:rPr>
              <a:t> </a:t>
            </a:r>
            <a:r>
              <a:rPr lang="en-US" sz="2600" b="1" spc="-20">
                <a:cs typeface="Arial"/>
              </a:rPr>
              <a:t>hours</a:t>
            </a:r>
            <a:r>
              <a:rPr lang="en-US" sz="2600" spc="-20">
                <a:cs typeface="Arial"/>
              </a:rPr>
              <a:t>).</a:t>
            </a:r>
            <a:endParaRPr lang="en-US" sz="2600">
              <a:cs typeface="Arial"/>
            </a:endParaRPr>
          </a:p>
        </p:txBody>
      </p:sp>
      <p:sp>
        <p:nvSpPr>
          <p:cNvPr id="23" name="object 23"/>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spTree>
    <p:extLst>
      <p:ext uri="{BB962C8B-B14F-4D97-AF65-F5344CB8AC3E}">
        <p14:creationId xmlns:p14="http://schemas.microsoft.com/office/powerpoint/2010/main" val="3714965796"/>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p:nvPr/>
        </p:nvSpPr>
        <p:spPr>
          <a:xfrm>
            <a:off x="1338673" y="358233"/>
            <a:ext cx="8562072" cy="576869"/>
          </a:xfrm>
          <a:prstGeom prst="rect">
            <a:avLst/>
          </a:prstGeom>
        </p:spPr>
        <p:txBody>
          <a:bodyPr vert="horz" wrap="square" lIns="0" tIns="22650" rIns="0" bIns="0" rtlCol="0">
            <a:spAutoFit/>
          </a:bodyPr>
          <a:lstStyle/>
          <a:p>
            <a:pPr marL="25168">
              <a:spcBef>
                <a:spcPts val="178"/>
              </a:spcBef>
            </a:pPr>
            <a:r>
              <a:rPr lang="en-US" sz="3600">
                <a:latin typeface="Arial"/>
                <a:cs typeface="Arial"/>
              </a:rPr>
              <a:t>L1, L2 and L-infinity norms</a:t>
            </a:r>
            <a:endParaRPr sz="3600">
              <a:latin typeface="Arial"/>
              <a:cs typeface="Arial"/>
            </a:endParaRPr>
          </a:p>
        </p:txBody>
      </p:sp>
      <p:sp>
        <p:nvSpPr>
          <p:cNvPr id="17" name="object 17"/>
          <p:cNvSpPr txBox="1"/>
          <p:nvPr/>
        </p:nvSpPr>
        <p:spPr>
          <a:xfrm>
            <a:off x="1234965" y="1271604"/>
            <a:ext cx="9953295" cy="4651295"/>
          </a:xfrm>
          <a:prstGeom prst="rect">
            <a:avLst/>
          </a:prstGeom>
        </p:spPr>
        <p:txBody>
          <a:bodyPr vert="horz" wrap="square" lIns="0" tIns="25167" rIns="0" bIns="0" rtlCol="0">
            <a:spAutoFit/>
          </a:bodyPr>
          <a:lstStyle/>
          <a:p>
            <a:pPr marL="251676" marR="236575">
              <a:lnSpc>
                <a:spcPct val="110200"/>
              </a:lnSpc>
              <a:spcBef>
                <a:spcPts val="198"/>
              </a:spcBef>
            </a:pPr>
            <a:r>
              <a:rPr sz="2200">
                <a:latin typeface="Arial"/>
                <a:cs typeface="Arial"/>
              </a:rPr>
              <a:t>There</a:t>
            </a:r>
            <a:r>
              <a:rPr sz="2200" spc="-59">
                <a:latin typeface="Arial"/>
                <a:cs typeface="Arial"/>
              </a:rPr>
              <a:t> </a:t>
            </a:r>
            <a:r>
              <a:rPr sz="2200">
                <a:latin typeface="Arial"/>
                <a:cs typeface="Arial"/>
              </a:rPr>
              <a:t>are</a:t>
            </a:r>
            <a:r>
              <a:rPr sz="2200" spc="-50">
                <a:latin typeface="Arial"/>
                <a:cs typeface="Arial"/>
              </a:rPr>
              <a:t> </a:t>
            </a:r>
            <a:r>
              <a:rPr sz="2200">
                <a:latin typeface="Arial"/>
                <a:cs typeface="Arial"/>
              </a:rPr>
              <a:t>many</a:t>
            </a:r>
            <a:r>
              <a:rPr sz="2200" spc="-50">
                <a:latin typeface="Arial"/>
                <a:cs typeface="Arial"/>
              </a:rPr>
              <a:t> </a:t>
            </a:r>
            <a:r>
              <a:rPr sz="2200">
                <a:latin typeface="Arial"/>
                <a:cs typeface="Arial"/>
              </a:rPr>
              <a:t>types</a:t>
            </a:r>
            <a:r>
              <a:rPr sz="2200" spc="-59">
                <a:latin typeface="Arial"/>
                <a:cs typeface="Arial"/>
              </a:rPr>
              <a:t> </a:t>
            </a:r>
            <a:r>
              <a:rPr sz="2200">
                <a:latin typeface="Arial"/>
                <a:cs typeface="Arial"/>
              </a:rPr>
              <a:t>of</a:t>
            </a:r>
            <a:r>
              <a:rPr sz="2200" spc="-50">
                <a:latin typeface="Arial"/>
                <a:cs typeface="Arial"/>
              </a:rPr>
              <a:t> </a:t>
            </a:r>
            <a:r>
              <a:rPr sz="2200">
                <a:latin typeface="Arial"/>
                <a:cs typeface="Arial"/>
              </a:rPr>
              <a:t>norms</a:t>
            </a:r>
            <a:r>
              <a:rPr sz="2200" spc="-50">
                <a:latin typeface="Arial"/>
                <a:cs typeface="Arial"/>
              </a:rPr>
              <a:t> </a:t>
            </a:r>
            <a:r>
              <a:rPr sz="2200">
                <a:latin typeface="Arial"/>
                <a:cs typeface="Arial"/>
              </a:rPr>
              <a:t>used</a:t>
            </a:r>
            <a:r>
              <a:rPr sz="2200" spc="-59">
                <a:latin typeface="Arial"/>
                <a:cs typeface="Arial"/>
              </a:rPr>
              <a:t> </a:t>
            </a:r>
            <a:r>
              <a:rPr sz="2200">
                <a:latin typeface="Arial"/>
                <a:cs typeface="Arial"/>
              </a:rPr>
              <a:t>by</a:t>
            </a:r>
            <a:r>
              <a:rPr sz="2200" spc="-50">
                <a:latin typeface="Arial"/>
                <a:cs typeface="Arial"/>
              </a:rPr>
              <a:t> </a:t>
            </a:r>
            <a:r>
              <a:rPr sz="2200">
                <a:latin typeface="Arial"/>
                <a:cs typeface="Arial"/>
              </a:rPr>
              <a:t>data</a:t>
            </a:r>
            <a:r>
              <a:rPr sz="2200" spc="-50">
                <a:latin typeface="Arial"/>
                <a:cs typeface="Arial"/>
              </a:rPr>
              <a:t> </a:t>
            </a:r>
            <a:r>
              <a:rPr sz="2200">
                <a:latin typeface="Arial"/>
                <a:cs typeface="Arial"/>
              </a:rPr>
              <a:t>scientists.</a:t>
            </a:r>
            <a:r>
              <a:rPr sz="2200" spc="50">
                <a:latin typeface="Arial"/>
                <a:cs typeface="Arial"/>
              </a:rPr>
              <a:t> </a:t>
            </a:r>
            <a:r>
              <a:rPr sz="2200">
                <a:latin typeface="Arial"/>
                <a:cs typeface="Arial"/>
              </a:rPr>
              <a:t>The</a:t>
            </a:r>
            <a:r>
              <a:rPr sz="2200" spc="-50">
                <a:latin typeface="Arial"/>
                <a:cs typeface="Arial"/>
              </a:rPr>
              <a:t> </a:t>
            </a:r>
            <a:r>
              <a:rPr sz="2200">
                <a:latin typeface="Arial"/>
                <a:cs typeface="Arial"/>
              </a:rPr>
              <a:t>most</a:t>
            </a:r>
            <a:r>
              <a:rPr sz="2200" spc="-50">
                <a:latin typeface="Arial"/>
                <a:cs typeface="Arial"/>
              </a:rPr>
              <a:t> </a:t>
            </a:r>
            <a:r>
              <a:rPr sz="2200" spc="-20">
                <a:latin typeface="Arial"/>
                <a:cs typeface="Arial"/>
              </a:rPr>
              <a:t>common </a:t>
            </a:r>
            <a:r>
              <a:rPr sz="3600" baseline="6172">
                <a:latin typeface="Arial"/>
                <a:cs typeface="Arial"/>
              </a:rPr>
              <a:t>ones</a:t>
            </a:r>
            <a:r>
              <a:rPr sz="3600" spc="-73" baseline="6172">
                <a:latin typeface="Arial"/>
                <a:cs typeface="Arial"/>
              </a:rPr>
              <a:t> </a:t>
            </a:r>
            <a:r>
              <a:rPr sz="3600" baseline="6172">
                <a:latin typeface="Arial"/>
                <a:cs typeface="Arial"/>
              </a:rPr>
              <a:t>are</a:t>
            </a:r>
            <a:r>
              <a:rPr sz="3600" spc="-59" baseline="6172">
                <a:latin typeface="Arial"/>
                <a:cs typeface="Arial"/>
              </a:rPr>
              <a:t> </a:t>
            </a:r>
            <a:r>
              <a:rPr lang="en-US" sz="3600" baseline="6172" err="1">
                <a:latin typeface="Arial"/>
                <a:cs typeface="Arial"/>
              </a:rPr>
              <a:t>Lp</a:t>
            </a:r>
            <a:r>
              <a:rPr sz="3600" spc="-59" baseline="6172">
                <a:latin typeface="Arial"/>
                <a:cs typeface="Arial"/>
              </a:rPr>
              <a:t> </a:t>
            </a:r>
            <a:r>
              <a:rPr sz="3600" baseline="6172">
                <a:latin typeface="Arial"/>
                <a:cs typeface="Arial"/>
              </a:rPr>
              <a:t>norms,</a:t>
            </a:r>
            <a:r>
              <a:rPr sz="3600" spc="-59" baseline="6172">
                <a:latin typeface="Arial"/>
                <a:cs typeface="Arial"/>
              </a:rPr>
              <a:t> </a:t>
            </a:r>
            <a:r>
              <a:rPr lang="en-US" sz="3600" spc="-59" baseline="6172">
                <a:latin typeface="Arial"/>
                <a:cs typeface="Arial"/>
              </a:rPr>
              <a:t>denoted as </a:t>
            </a:r>
            <a:r>
              <a:rPr sz="3600" i="1" spc="-30" baseline="6172">
                <a:latin typeface="Menlo"/>
                <a:cs typeface="Menlo"/>
              </a:rPr>
              <a:t>||</a:t>
            </a:r>
            <a:r>
              <a:rPr sz="3600" i="1" spc="-30" baseline="6172">
                <a:latin typeface="Times New Roman"/>
                <a:cs typeface="Times New Roman"/>
              </a:rPr>
              <a:t>x</a:t>
            </a:r>
            <a:r>
              <a:rPr sz="3600" i="1" spc="-30" baseline="6172">
                <a:latin typeface="Menlo"/>
                <a:cs typeface="Menlo"/>
              </a:rPr>
              <a:t>||</a:t>
            </a:r>
            <a:r>
              <a:rPr sz="3600" i="1" spc="-20" baseline="-25000">
                <a:latin typeface="Times New Roman"/>
                <a:cs typeface="Times New Roman"/>
              </a:rPr>
              <a:t>p</a:t>
            </a:r>
            <a:r>
              <a:rPr sz="3600" spc="-30" baseline="6172">
                <a:latin typeface="Arial"/>
                <a:cs typeface="Arial"/>
              </a:rPr>
              <a:t>:</a:t>
            </a:r>
            <a:endParaRPr sz="3600" baseline="6172">
              <a:latin typeface="Arial"/>
              <a:cs typeface="Arial"/>
            </a:endParaRPr>
          </a:p>
          <a:p>
            <a:pPr>
              <a:spcBef>
                <a:spcPts val="248"/>
              </a:spcBef>
            </a:pPr>
            <a:endParaRPr sz="2800">
              <a:latin typeface="Arial"/>
              <a:cs typeface="Arial"/>
            </a:endParaRPr>
          </a:p>
          <a:p>
            <a:pPr marL="712243" indent="-229025">
              <a:spcBef>
                <a:spcPts val="10"/>
              </a:spcBef>
              <a:buClr>
                <a:srgbClr val="D41A2C"/>
              </a:buClr>
              <a:buFont typeface="Menlo"/>
              <a:buChar char="•"/>
              <a:tabLst>
                <a:tab pos="712243" algn="l"/>
              </a:tabLst>
            </a:pPr>
            <a:r>
              <a:rPr sz="3600" baseline="6172">
                <a:latin typeface="Arial"/>
                <a:cs typeface="Arial"/>
              </a:rPr>
              <a:t>L1</a:t>
            </a:r>
            <a:r>
              <a:rPr sz="3600" spc="-44" baseline="6172">
                <a:latin typeface="Arial"/>
                <a:cs typeface="Arial"/>
              </a:rPr>
              <a:t> </a:t>
            </a:r>
            <a:r>
              <a:rPr sz="3600" baseline="6172">
                <a:latin typeface="Arial"/>
                <a:cs typeface="Arial"/>
              </a:rPr>
              <a:t>norm,</a:t>
            </a:r>
            <a:r>
              <a:rPr sz="3600" spc="-30" baseline="6172">
                <a:latin typeface="Arial"/>
                <a:cs typeface="Arial"/>
              </a:rPr>
              <a:t> </a:t>
            </a:r>
            <a:r>
              <a:rPr sz="3600" i="1" spc="-30" baseline="6172">
                <a:latin typeface="Menlo"/>
                <a:cs typeface="Menlo"/>
              </a:rPr>
              <a:t>||</a:t>
            </a:r>
            <a:r>
              <a:rPr sz="3600" i="1" spc="-30" baseline="6172">
                <a:latin typeface="Times New Roman"/>
                <a:cs typeface="Times New Roman"/>
              </a:rPr>
              <a:t>x</a:t>
            </a:r>
            <a:r>
              <a:rPr sz="3600" i="1" spc="-30" baseline="6172">
                <a:latin typeface="Menlo"/>
                <a:cs typeface="Menlo"/>
              </a:rPr>
              <a:t>||</a:t>
            </a:r>
            <a:r>
              <a:rPr sz="3600" spc="-20" baseline="-25000">
                <a:latin typeface="Times New Roman"/>
                <a:cs typeface="Times New Roman"/>
              </a:rPr>
              <a:t>1</a:t>
            </a:r>
            <a:endParaRPr sz="3600" baseline="-25000">
              <a:latin typeface="Times New Roman"/>
              <a:cs typeface="Times New Roman"/>
            </a:endParaRPr>
          </a:p>
          <a:p>
            <a:pPr marL="1179102" lvl="1" indent="-222733">
              <a:spcBef>
                <a:spcPts val="30"/>
              </a:spcBef>
              <a:buClr>
                <a:srgbClr val="D41A2C"/>
              </a:buClr>
              <a:buFont typeface="Arial"/>
              <a:buChar char="•"/>
              <a:tabLst>
                <a:tab pos="1179102" algn="l"/>
              </a:tabLst>
            </a:pPr>
            <a:r>
              <a:rPr sz="2800">
                <a:latin typeface="Arial"/>
                <a:cs typeface="Arial"/>
              </a:rPr>
              <a:t>aka</a:t>
            </a:r>
            <a:r>
              <a:rPr sz="2800" spc="-59">
                <a:latin typeface="Arial"/>
                <a:cs typeface="Arial"/>
              </a:rPr>
              <a:t> </a:t>
            </a:r>
            <a:r>
              <a:rPr sz="2800" spc="-20">
                <a:latin typeface="Arial"/>
                <a:cs typeface="Arial"/>
              </a:rPr>
              <a:t>Manhattan</a:t>
            </a:r>
            <a:r>
              <a:rPr sz="2800" spc="-50">
                <a:latin typeface="Arial"/>
                <a:cs typeface="Arial"/>
              </a:rPr>
              <a:t> </a:t>
            </a:r>
            <a:r>
              <a:rPr sz="2800">
                <a:latin typeface="Arial"/>
                <a:cs typeface="Arial"/>
              </a:rPr>
              <a:t>norm</a:t>
            </a:r>
            <a:endParaRPr lang="en-US" sz="2800" spc="-20">
              <a:latin typeface="Arial"/>
              <a:cs typeface="Arial"/>
            </a:endParaRPr>
          </a:p>
          <a:p>
            <a:pPr marL="1179102" lvl="1" indent="-222733">
              <a:spcBef>
                <a:spcPts val="30"/>
              </a:spcBef>
              <a:buClr>
                <a:srgbClr val="D41A2C"/>
              </a:buClr>
              <a:buFont typeface="Arial"/>
              <a:buChar char="•"/>
              <a:tabLst>
                <a:tab pos="1179102" algn="l"/>
              </a:tabLst>
            </a:pPr>
            <a:endParaRPr sz="2800">
              <a:latin typeface="Arial"/>
              <a:cs typeface="Arial"/>
            </a:endParaRPr>
          </a:p>
          <a:p>
            <a:pPr marL="712243" indent="-229025">
              <a:spcBef>
                <a:spcPts val="466"/>
              </a:spcBef>
              <a:buClr>
                <a:srgbClr val="D41A2C"/>
              </a:buClr>
              <a:buFont typeface="Menlo"/>
              <a:buChar char="•"/>
              <a:tabLst>
                <a:tab pos="712243" algn="l"/>
              </a:tabLst>
            </a:pPr>
            <a:r>
              <a:rPr sz="3600" baseline="6172">
                <a:latin typeface="Arial"/>
                <a:cs typeface="Arial"/>
              </a:rPr>
              <a:t>L2</a:t>
            </a:r>
            <a:r>
              <a:rPr sz="3600" spc="-44" baseline="6172">
                <a:latin typeface="Arial"/>
                <a:cs typeface="Arial"/>
              </a:rPr>
              <a:t> </a:t>
            </a:r>
            <a:r>
              <a:rPr sz="3600" baseline="6172">
                <a:latin typeface="Arial"/>
                <a:cs typeface="Arial"/>
              </a:rPr>
              <a:t>norm,</a:t>
            </a:r>
            <a:r>
              <a:rPr sz="3600" spc="-30" baseline="6172">
                <a:latin typeface="Arial"/>
                <a:cs typeface="Arial"/>
              </a:rPr>
              <a:t> </a:t>
            </a:r>
            <a:r>
              <a:rPr sz="3600" i="1" spc="-30" baseline="6172">
                <a:latin typeface="Menlo"/>
                <a:cs typeface="Menlo"/>
              </a:rPr>
              <a:t>||</a:t>
            </a:r>
            <a:r>
              <a:rPr sz="3600" i="1" spc="-30" baseline="6172">
                <a:latin typeface="Times New Roman"/>
                <a:cs typeface="Times New Roman"/>
              </a:rPr>
              <a:t>x</a:t>
            </a:r>
            <a:r>
              <a:rPr sz="3600" i="1" spc="-30" baseline="6172">
                <a:latin typeface="Menlo"/>
                <a:cs typeface="Menlo"/>
              </a:rPr>
              <a:t>||</a:t>
            </a:r>
            <a:r>
              <a:rPr sz="3600" spc="-20" baseline="-25000">
                <a:latin typeface="Times New Roman"/>
                <a:cs typeface="Times New Roman"/>
              </a:rPr>
              <a:t>2</a:t>
            </a:r>
            <a:endParaRPr sz="3600" baseline="-25000">
              <a:latin typeface="Times New Roman"/>
              <a:cs typeface="Times New Roman"/>
            </a:endParaRPr>
          </a:p>
          <a:p>
            <a:pPr marL="1179102" lvl="1" indent="-222733">
              <a:spcBef>
                <a:spcPts val="30"/>
              </a:spcBef>
              <a:buClr>
                <a:srgbClr val="D41A2C"/>
              </a:buClr>
              <a:buFont typeface="Arial"/>
              <a:buChar char="•"/>
              <a:tabLst>
                <a:tab pos="1179102" algn="l"/>
              </a:tabLst>
            </a:pPr>
            <a:r>
              <a:rPr sz="2800">
                <a:latin typeface="Arial"/>
                <a:cs typeface="Arial"/>
              </a:rPr>
              <a:t>aka</a:t>
            </a:r>
            <a:r>
              <a:rPr sz="2800" spc="-30">
                <a:latin typeface="Arial"/>
                <a:cs typeface="Arial"/>
              </a:rPr>
              <a:t> </a:t>
            </a:r>
            <a:r>
              <a:rPr sz="2800" spc="-20">
                <a:solidFill>
                  <a:srgbClr val="006DB4"/>
                </a:solidFill>
                <a:latin typeface="Arial"/>
                <a:cs typeface="Arial"/>
                <a:hlinkClick r:id="rId3"/>
              </a:rPr>
              <a:t>Euclidean </a:t>
            </a:r>
            <a:r>
              <a:rPr sz="2800" spc="-40">
                <a:solidFill>
                  <a:srgbClr val="006DB4"/>
                </a:solidFill>
                <a:latin typeface="Arial"/>
                <a:cs typeface="Arial"/>
                <a:hlinkClick r:id="rId3"/>
              </a:rPr>
              <a:t>norm</a:t>
            </a:r>
            <a:endParaRPr lang="en-US" sz="2800" spc="-40">
              <a:solidFill>
                <a:srgbClr val="006DB4"/>
              </a:solidFill>
              <a:latin typeface="Arial"/>
              <a:cs typeface="Arial"/>
            </a:endParaRPr>
          </a:p>
          <a:p>
            <a:pPr marL="1179102" lvl="1" indent="-222733">
              <a:spcBef>
                <a:spcPts val="30"/>
              </a:spcBef>
              <a:buClr>
                <a:srgbClr val="D41A2C"/>
              </a:buClr>
              <a:buFont typeface="Arial"/>
              <a:buChar char="•"/>
              <a:tabLst>
                <a:tab pos="1179102" algn="l"/>
              </a:tabLst>
            </a:pPr>
            <a:endParaRPr sz="2800">
              <a:latin typeface="Arial"/>
              <a:cs typeface="Arial"/>
            </a:endParaRPr>
          </a:p>
          <a:p>
            <a:pPr marL="712243" indent="-229025">
              <a:spcBef>
                <a:spcPts val="466"/>
              </a:spcBef>
              <a:buClr>
                <a:srgbClr val="D41A2C"/>
              </a:buClr>
              <a:buFont typeface="Menlo"/>
              <a:buChar char="•"/>
              <a:tabLst>
                <a:tab pos="712243" algn="l"/>
              </a:tabLst>
            </a:pPr>
            <a:r>
              <a:rPr sz="3600" spc="-30" baseline="6172">
                <a:latin typeface="Arial"/>
                <a:cs typeface="Arial"/>
              </a:rPr>
              <a:t>L-</a:t>
            </a:r>
            <a:r>
              <a:rPr sz="3600" baseline="6172">
                <a:latin typeface="Arial"/>
                <a:cs typeface="Arial"/>
              </a:rPr>
              <a:t>infinity</a:t>
            </a:r>
            <a:r>
              <a:rPr sz="3600" spc="-44" baseline="6172">
                <a:latin typeface="Arial"/>
                <a:cs typeface="Arial"/>
              </a:rPr>
              <a:t> </a:t>
            </a:r>
            <a:r>
              <a:rPr sz="3600" baseline="6172">
                <a:latin typeface="Arial"/>
                <a:cs typeface="Arial"/>
              </a:rPr>
              <a:t>norm,</a:t>
            </a:r>
            <a:r>
              <a:rPr sz="3600" spc="-44" baseline="6172">
                <a:latin typeface="Arial"/>
                <a:cs typeface="Arial"/>
              </a:rPr>
              <a:t> </a:t>
            </a:r>
            <a:r>
              <a:rPr sz="3600" i="1" spc="-30" baseline="6172">
                <a:latin typeface="Menlo"/>
                <a:cs typeface="Menlo"/>
              </a:rPr>
              <a:t>||</a:t>
            </a:r>
            <a:r>
              <a:rPr sz="3600" i="1" spc="-30" baseline="6172">
                <a:latin typeface="Times New Roman"/>
                <a:cs typeface="Times New Roman"/>
              </a:rPr>
              <a:t>x</a:t>
            </a:r>
            <a:r>
              <a:rPr sz="3600" i="1" spc="-30" baseline="6172">
                <a:latin typeface="Menlo"/>
                <a:cs typeface="Menlo"/>
              </a:rPr>
              <a:t>||</a:t>
            </a:r>
            <a:r>
              <a:rPr sz="3600" i="1" spc="-20" baseline="-25000">
                <a:latin typeface="Arial"/>
                <a:cs typeface="Arial"/>
              </a:rPr>
              <a:t>∞</a:t>
            </a:r>
            <a:endParaRPr sz="3600" baseline="-25000">
              <a:latin typeface="Arial"/>
              <a:cs typeface="Arial"/>
            </a:endParaRPr>
          </a:p>
          <a:p>
            <a:pPr marL="1179102" lvl="1" indent="-222733">
              <a:spcBef>
                <a:spcPts val="30"/>
              </a:spcBef>
              <a:buClr>
                <a:srgbClr val="D41A2C"/>
              </a:buClr>
              <a:buFont typeface="Arial"/>
              <a:buChar char="•"/>
              <a:tabLst>
                <a:tab pos="1179102" algn="l"/>
              </a:tabLst>
            </a:pPr>
            <a:r>
              <a:rPr sz="2800">
                <a:latin typeface="Arial"/>
                <a:cs typeface="Arial"/>
              </a:rPr>
              <a:t>aka</a:t>
            </a:r>
            <a:r>
              <a:rPr sz="2800" spc="-69">
                <a:latin typeface="Arial"/>
                <a:cs typeface="Arial"/>
              </a:rPr>
              <a:t> </a:t>
            </a:r>
            <a:r>
              <a:rPr sz="2800">
                <a:latin typeface="Arial"/>
                <a:cs typeface="Arial"/>
              </a:rPr>
              <a:t>uniform</a:t>
            </a:r>
            <a:r>
              <a:rPr sz="2800" spc="-59">
                <a:latin typeface="Arial"/>
                <a:cs typeface="Arial"/>
              </a:rPr>
              <a:t> </a:t>
            </a:r>
            <a:r>
              <a:rPr sz="2800">
                <a:latin typeface="Arial"/>
                <a:cs typeface="Arial"/>
              </a:rPr>
              <a:t>norm,</a:t>
            </a:r>
            <a:r>
              <a:rPr sz="2800" spc="-59">
                <a:latin typeface="Arial"/>
                <a:cs typeface="Arial"/>
              </a:rPr>
              <a:t> </a:t>
            </a:r>
            <a:r>
              <a:rPr sz="2800">
                <a:latin typeface="Arial"/>
                <a:cs typeface="Arial"/>
              </a:rPr>
              <a:t>maximum</a:t>
            </a:r>
            <a:r>
              <a:rPr sz="2800" spc="-69">
                <a:latin typeface="Arial"/>
                <a:cs typeface="Arial"/>
              </a:rPr>
              <a:t> </a:t>
            </a:r>
            <a:r>
              <a:rPr sz="2800">
                <a:latin typeface="Arial"/>
                <a:cs typeface="Arial"/>
              </a:rPr>
              <a:t>norm,</a:t>
            </a:r>
            <a:r>
              <a:rPr sz="2800" spc="-59">
                <a:latin typeface="Arial"/>
                <a:cs typeface="Arial"/>
              </a:rPr>
              <a:t> </a:t>
            </a:r>
            <a:r>
              <a:rPr sz="2800">
                <a:latin typeface="Arial"/>
                <a:cs typeface="Arial"/>
              </a:rPr>
              <a:t>or</a:t>
            </a:r>
            <a:r>
              <a:rPr sz="2800" spc="-59">
                <a:latin typeface="Arial"/>
                <a:cs typeface="Arial"/>
              </a:rPr>
              <a:t> </a:t>
            </a:r>
            <a:r>
              <a:rPr sz="2800">
                <a:latin typeface="Arial"/>
                <a:cs typeface="Arial"/>
              </a:rPr>
              <a:t>supremum</a:t>
            </a:r>
            <a:r>
              <a:rPr sz="2800" spc="-59">
                <a:latin typeface="Arial"/>
                <a:cs typeface="Arial"/>
              </a:rPr>
              <a:t> </a:t>
            </a:r>
            <a:r>
              <a:rPr sz="2800" spc="-40">
                <a:latin typeface="Arial"/>
                <a:cs typeface="Arial"/>
              </a:rPr>
              <a:t>norm</a:t>
            </a:r>
            <a:endParaRPr sz="2800">
              <a:latin typeface="Arial"/>
              <a:cs typeface="Arial"/>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24562F-C73D-BE78-B40B-A65F1F2D2ED3}"/>
              </a:ext>
            </a:extLst>
          </p:cNvPr>
          <p:cNvSpPr txBox="1"/>
          <p:nvPr/>
        </p:nvSpPr>
        <p:spPr>
          <a:xfrm>
            <a:off x="599089" y="875048"/>
            <a:ext cx="11256579" cy="4421723"/>
          </a:xfrm>
          <a:prstGeom prst="rect">
            <a:avLst/>
          </a:prstGeom>
          <a:noFill/>
        </p:spPr>
        <p:txBody>
          <a:bodyPr wrap="square">
            <a:spAutoFit/>
          </a:bodyPr>
          <a:lstStyle/>
          <a:p>
            <a:pPr algn="l" fontAlgn="ctr">
              <a:spcAft>
                <a:spcPts val="1500"/>
              </a:spcAft>
            </a:pPr>
            <a:r>
              <a:rPr lang="en-US" sz="2600" b="1" i="0" dirty="0">
                <a:solidFill>
                  <a:srgbClr val="001D35"/>
                </a:solidFill>
                <a:effectLst/>
              </a:rPr>
              <a:t>The "L1 norm" calculates </a:t>
            </a:r>
            <a:r>
              <a:rPr lang="en-US" sz="2600" b="0" i="0" dirty="0">
                <a:solidFill>
                  <a:srgbClr val="001D35"/>
                </a:solidFill>
                <a:effectLst/>
              </a:rPr>
              <a:t>the "length" of a vector by summing the absolute values of all its components. </a:t>
            </a:r>
          </a:p>
          <a:p>
            <a:pPr algn="l">
              <a:spcBef>
                <a:spcPts val="750"/>
              </a:spcBef>
              <a:spcAft>
                <a:spcPts val="600"/>
              </a:spcAft>
            </a:pPr>
            <a:endParaRPr lang="en-US" sz="2600" b="1" i="0" dirty="0">
              <a:solidFill>
                <a:srgbClr val="001D35"/>
              </a:solidFill>
              <a:effectLst/>
            </a:endParaRPr>
          </a:p>
          <a:p>
            <a:pPr algn="l">
              <a:spcBef>
                <a:spcPts val="750"/>
              </a:spcBef>
              <a:spcAft>
                <a:spcPts val="600"/>
              </a:spcAft>
            </a:pPr>
            <a:r>
              <a:rPr lang="en-US" sz="2600" i="0" dirty="0">
                <a:solidFill>
                  <a:srgbClr val="001D35"/>
                </a:solidFill>
                <a:effectLst/>
              </a:rPr>
              <a:t>Also known as:</a:t>
            </a:r>
          </a:p>
          <a:p>
            <a:pPr algn="l" fontAlgn="ctr">
              <a:spcBef>
                <a:spcPts val="750"/>
              </a:spcBef>
              <a:spcAft>
                <a:spcPts val="600"/>
              </a:spcAft>
              <a:buFont typeface="Arial" panose="020B0604020202020204" pitchFamily="34" charset="0"/>
              <a:buChar char="•"/>
            </a:pPr>
            <a:r>
              <a:rPr lang="en-US" sz="2600" b="0" i="0" dirty="0">
                <a:solidFill>
                  <a:srgbClr val="001D35"/>
                </a:solidFill>
                <a:effectLst/>
              </a:rPr>
              <a:t>"Manhattan distance" or "taxicab norm" because it represents the distance traveled in a city grid by only moving along axes. </a:t>
            </a:r>
          </a:p>
          <a:p>
            <a:pPr algn="l">
              <a:spcBef>
                <a:spcPts val="750"/>
              </a:spcBef>
              <a:spcAft>
                <a:spcPts val="1500"/>
              </a:spcAft>
            </a:pPr>
            <a:r>
              <a:rPr lang="en-US" sz="2600" i="0" dirty="0">
                <a:solidFill>
                  <a:srgbClr val="001D35"/>
                </a:solidFill>
                <a:effectLst/>
                <a:highlight>
                  <a:srgbClr val="FFFF00"/>
                </a:highlight>
              </a:rPr>
              <a:t>Applications:</a:t>
            </a:r>
          </a:p>
          <a:p>
            <a:pPr algn="l">
              <a:spcBef>
                <a:spcPts val="750"/>
              </a:spcBef>
              <a:spcAft>
                <a:spcPts val="1500"/>
              </a:spcAft>
              <a:buFont typeface="Arial" panose="020B0604020202020204" pitchFamily="34" charset="0"/>
              <a:buChar char="•"/>
            </a:pPr>
            <a:r>
              <a:rPr lang="en-US" sz="2600" b="0" i="0" dirty="0">
                <a:solidFill>
                  <a:srgbClr val="001D35"/>
                </a:solidFill>
                <a:effectLst/>
                <a:highlight>
                  <a:srgbClr val="FFFF00"/>
                </a:highlight>
              </a:rPr>
              <a:t>Feature selection in machine learning.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D50DC2D3-7334-036A-6D4B-B452095BDDA0}"/>
                  </a:ext>
                </a:extLst>
              </p14:cNvPr>
              <p14:cNvContentPartPr/>
              <p14:nvPr/>
            </p14:nvContentPartPr>
            <p14:xfrm>
              <a:off x="6142821" y="1862315"/>
              <a:ext cx="556920" cy="380160"/>
            </p14:xfrm>
          </p:contentPart>
        </mc:Choice>
        <mc:Fallback xmlns="">
          <p:pic>
            <p:nvPicPr>
              <p:cNvPr id="13" name="Ink 12">
                <a:extLst>
                  <a:ext uri="{FF2B5EF4-FFF2-40B4-BE49-F238E27FC236}">
                    <a16:creationId xmlns:a16="http://schemas.microsoft.com/office/drawing/2014/main" id="{D50DC2D3-7334-036A-6D4B-B452095BDDA0}"/>
                  </a:ext>
                </a:extLst>
              </p:cNvPr>
              <p:cNvPicPr/>
              <p:nvPr/>
            </p:nvPicPr>
            <p:blipFill>
              <a:blip r:embed="rId4"/>
              <a:stretch>
                <a:fillRect/>
              </a:stretch>
            </p:blipFill>
            <p:spPr>
              <a:xfrm>
                <a:off x="6127341" y="1846835"/>
                <a:ext cx="58752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A171492-F81E-EA18-C77A-EFA2CBE8B260}"/>
                  </a:ext>
                </a:extLst>
              </p14:cNvPr>
              <p14:cNvContentPartPr/>
              <p14:nvPr/>
            </p14:nvContentPartPr>
            <p14:xfrm>
              <a:off x="4880661" y="1614995"/>
              <a:ext cx="870480" cy="1207800"/>
            </p14:xfrm>
          </p:contentPart>
        </mc:Choice>
        <mc:Fallback xmlns="">
          <p:pic>
            <p:nvPicPr>
              <p:cNvPr id="14" name="Ink 13">
                <a:extLst>
                  <a:ext uri="{FF2B5EF4-FFF2-40B4-BE49-F238E27FC236}">
                    <a16:creationId xmlns:a16="http://schemas.microsoft.com/office/drawing/2014/main" id="{FA171492-F81E-EA18-C77A-EFA2CBE8B260}"/>
                  </a:ext>
                </a:extLst>
              </p:cNvPr>
              <p:cNvPicPr/>
              <p:nvPr/>
            </p:nvPicPr>
            <p:blipFill>
              <a:blip r:embed="rId6"/>
              <a:stretch>
                <a:fillRect/>
              </a:stretch>
            </p:blipFill>
            <p:spPr>
              <a:xfrm>
                <a:off x="4865187" y="1599515"/>
                <a:ext cx="901067" cy="1238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E0CB527-9BFB-C385-8672-316E2B660219}"/>
                  </a:ext>
                </a:extLst>
              </p14:cNvPr>
              <p14:cNvContentPartPr/>
              <p14:nvPr/>
            </p14:nvContentPartPr>
            <p14:xfrm>
              <a:off x="5029701" y="1897235"/>
              <a:ext cx="94320" cy="8280"/>
            </p14:xfrm>
          </p:contentPart>
        </mc:Choice>
        <mc:Fallback xmlns="">
          <p:pic>
            <p:nvPicPr>
              <p:cNvPr id="16" name="Ink 15">
                <a:extLst>
                  <a:ext uri="{FF2B5EF4-FFF2-40B4-BE49-F238E27FC236}">
                    <a16:creationId xmlns:a16="http://schemas.microsoft.com/office/drawing/2014/main" id="{FE0CB527-9BFB-C385-8672-316E2B660219}"/>
                  </a:ext>
                </a:extLst>
              </p:cNvPr>
              <p:cNvPicPr/>
              <p:nvPr/>
            </p:nvPicPr>
            <p:blipFill>
              <a:blip r:embed="rId8"/>
              <a:stretch>
                <a:fillRect/>
              </a:stretch>
            </p:blipFill>
            <p:spPr>
              <a:xfrm>
                <a:off x="5014280" y="1881755"/>
                <a:ext cx="124804"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93C16CE5-2AB2-B884-5476-5660D86A4B67}"/>
                  </a:ext>
                </a:extLst>
              </p14:cNvPr>
              <p14:cNvContentPartPr/>
              <p14:nvPr/>
            </p14:nvContentPartPr>
            <p14:xfrm>
              <a:off x="6918981" y="1779515"/>
              <a:ext cx="502200" cy="502200"/>
            </p14:xfrm>
          </p:contentPart>
        </mc:Choice>
        <mc:Fallback xmlns="">
          <p:pic>
            <p:nvPicPr>
              <p:cNvPr id="25" name="Ink 24">
                <a:extLst>
                  <a:ext uri="{FF2B5EF4-FFF2-40B4-BE49-F238E27FC236}">
                    <a16:creationId xmlns:a16="http://schemas.microsoft.com/office/drawing/2014/main" id="{93C16CE5-2AB2-B884-5476-5660D86A4B67}"/>
                  </a:ext>
                </a:extLst>
              </p:cNvPr>
              <p:cNvPicPr/>
              <p:nvPr/>
            </p:nvPicPr>
            <p:blipFill>
              <a:blip r:embed="rId10"/>
              <a:stretch>
                <a:fillRect/>
              </a:stretch>
            </p:blipFill>
            <p:spPr>
              <a:xfrm>
                <a:off x="6903501" y="1764024"/>
                <a:ext cx="532800" cy="53282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8ACFD8A6-DC9E-8090-1667-ED741842E8E6}"/>
                  </a:ext>
                </a:extLst>
              </p14:cNvPr>
              <p14:cNvContentPartPr/>
              <p14:nvPr/>
            </p14:nvContentPartPr>
            <p14:xfrm>
              <a:off x="7628901" y="1587995"/>
              <a:ext cx="819000" cy="615240"/>
            </p14:xfrm>
          </p:contentPart>
        </mc:Choice>
        <mc:Fallback xmlns="">
          <p:pic>
            <p:nvPicPr>
              <p:cNvPr id="35" name="Ink 34">
                <a:extLst>
                  <a:ext uri="{FF2B5EF4-FFF2-40B4-BE49-F238E27FC236}">
                    <a16:creationId xmlns:a16="http://schemas.microsoft.com/office/drawing/2014/main" id="{8ACFD8A6-DC9E-8090-1667-ED741842E8E6}"/>
                  </a:ext>
                </a:extLst>
              </p:cNvPr>
              <p:cNvPicPr/>
              <p:nvPr/>
            </p:nvPicPr>
            <p:blipFill>
              <a:blip r:embed="rId12"/>
              <a:stretch>
                <a:fillRect/>
              </a:stretch>
            </p:blipFill>
            <p:spPr>
              <a:xfrm>
                <a:off x="7613428" y="1572524"/>
                <a:ext cx="849587" cy="645822"/>
              </a:xfrm>
              <a:prstGeom prst="rect">
                <a:avLst/>
              </a:prstGeom>
            </p:spPr>
          </p:pic>
        </mc:Fallback>
      </mc:AlternateContent>
    </p:spTree>
    <p:extLst>
      <p:ext uri="{BB962C8B-B14F-4D97-AF65-F5344CB8AC3E}">
        <p14:creationId xmlns:p14="http://schemas.microsoft.com/office/powerpoint/2010/main" val="2642657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C70C01-B1C9-085A-8D03-B665994F5DFC}"/>
              </a:ext>
            </a:extLst>
          </p:cNvPr>
          <p:cNvSpPr txBox="1"/>
          <p:nvPr/>
        </p:nvSpPr>
        <p:spPr>
          <a:xfrm>
            <a:off x="620109" y="683172"/>
            <a:ext cx="10457793" cy="4893647"/>
          </a:xfrm>
          <a:prstGeom prst="rect">
            <a:avLst/>
          </a:prstGeom>
          <a:noFill/>
        </p:spPr>
        <p:txBody>
          <a:bodyPr wrap="square">
            <a:spAutoFit/>
          </a:bodyPr>
          <a:lstStyle/>
          <a:p>
            <a:r>
              <a:rPr lang="en-US" sz="2600" b="1"/>
              <a:t>The "L2 norm" calculates </a:t>
            </a:r>
            <a:r>
              <a:rPr lang="en-US" sz="2600"/>
              <a:t>the "length" of a vector by taking the square root of the sum of the squares of all its components.</a:t>
            </a:r>
          </a:p>
          <a:p>
            <a:endParaRPr lang="en-US" sz="2600"/>
          </a:p>
          <a:p>
            <a:r>
              <a:rPr lang="en-US" sz="2600"/>
              <a:t>Also known as:</a:t>
            </a:r>
          </a:p>
          <a:p>
            <a:pPr>
              <a:buFont typeface="Arial" panose="020B0604020202020204" pitchFamily="34" charset="0"/>
              <a:buChar char="•"/>
            </a:pPr>
            <a:r>
              <a:rPr lang="en-US" sz="2600"/>
              <a:t>Euclidean norm because it represents the straight-line (Euclidean) distance between two points in space.</a:t>
            </a:r>
          </a:p>
          <a:p>
            <a:pPr>
              <a:buFont typeface="Arial" panose="020B0604020202020204" pitchFamily="34" charset="0"/>
              <a:buChar char="•"/>
            </a:pPr>
            <a:endParaRPr lang="en-US" sz="2600"/>
          </a:p>
          <a:p>
            <a:r>
              <a:rPr lang="en-US" sz="2600">
                <a:highlight>
                  <a:srgbClr val="FFFF00"/>
                </a:highlight>
              </a:rPr>
              <a:t>Applications:</a:t>
            </a:r>
          </a:p>
          <a:p>
            <a:pPr>
              <a:buFont typeface="Arial" panose="020B0604020202020204" pitchFamily="34" charset="0"/>
              <a:buChar char="•"/>
            </a:pPr>
            <a:r>
              <a:rPr lang="en-US" sz="2600">
                <a:highlight>
                  <a:srgbClr val="FFFF00"/>
                </a:highlight>
              </a:rPr>
              <a:t>Common in machine learning for regularization (e.g., Ridge regression) because it penalizes large weights smoothly, leading to models that generalize better by discouraging extreme values while retaining all features.</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C27412C5-16D8-4C00-6A0B-9ED1CF397728}"/>
                  </a:ext>
                </a:extLst>
              </p14:cNvPr>
              <p14:cNvContentPartPr/>
              <p14:nvPr/>
            </p14:nvContentPartPr>
            <p14:xfrm>
              <a:off x="6769941" y="1623635"/>
              <a:ext cx="745200" cy="344520"/>
            </p14:xfrm>
          </p:contentPart>
        </mc:Choice>
        <mc:Fallback xmlns="">
          <p:pic>
            <p:nvPicPr>
              <p:cNvPr id="14" name="Ink 13">
                <a:extLst>
                  <a:ext uri="{FF2B5EF4-FFF2-40B4-BE49-F238E27FC236}">
                    <a16:creationId xmlns:a16="http://schemas.microsoft.com/office/drawing/2014/main" id="{C27412C5-16D8-4C00-6A0B-9ED1CF397728}"/>
                  </a:ext>
                </a:extLst>
              </p:cNvPr>
              <p:cNvPicPr/>
              <p:nvPr/>
            </p:nvPicPr>
            <p:blipFill>
              <a:blip r:embed="rId4"/>
              <a:stretch>
                <a:fillRect/>
              </a:stretch>
            </p:blipFill>
            <p:spPr>
              <a:xfrm>
                <a:off x="6754454" y="1608155"/>
                <a:ext cx="775815"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7E0E2182-1A9A-74BA-FB06-0C762D1708FC}"/>
                  </a:ext>
                </a:extLst>
              </p14:cNvPr>
              <p14:cNvContentPartPr/>
              <p14:nvPr/>
            </p14:nvContentPartPr>
            <p14:xfrm>
              <a:off x="5264781" y="1575755"/>
              <a:ext cx="1074240" cy="807120"/>
            </p14:xfrm>
          </p:contentPart>
        </mc:Choice>
        <mc:Fallback xmlns="">
          <p:pic>
            <p:nvPicPr>
              <p:cNvPr id="15" name="Ink 14">
                <a:extLst>
                  <a:ext uri="{FF2B5EF4-FFF2-40B4-BE49-F238E27FC236}">
                    <a16:creationId xmlns:a16="http://schemas.microsoft.com/office/drawing/2014/main" id="{7E0E2182-1A9A-74BA-FB06-0C762D1708FC}"/>
                  </a:ext>
                </a:extLst>
              </p:cNvPr>
              <p:cNvPicPr/>
              <p:nvPr/>
            </p:nvPicPr>
            <p:blipFill>
              <a:blip r:embed="rId6"/>
              <a:stretch>
                <a:fillRect/>
              </a:stretch>
            </p:blipFill>
            <p:spPr>
              <a:xfrm>
                <a:off x="5249301" y="1560275"/>
                <a:ext cx="1104840" cy="83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0AFBCE09-974B-C51B-7146-B50E5E4BA5A7}"/>
                  </a:ext>
                </a:extLst>
              </p14:cNvPr>
              <p14:cNvContentPartPr/>
              <p14:nvPr/>
            </p14:nvContentPartPr>
            <p14:xfrm>
              <a:off x="8040021" y="1795355"/>
              <a:ext cx="188640" cy="31680"/>
            </p14:xfrm>
          </p:contentPart>
        </mc:Choice>
        <mc:Fallback xmlns="">
          <p:pic>
            <p:nvPicPr>
              <p:cNvPr id="16" name="Ink 15">
                <a:extLst>
                  <a:ext uri="{FF2B5EF4-FFF2-40B4-BE49-F238E27FC236}">
                    <a16:creationId xmlns:a16="http://schemas.microsoft.com/office/drawing/2014/main" id="{0AFBCE09-974B-C51B-7146-B50E5E4BA5A7}"/>
                  </a:ext>
                </a:extLst>
              </p:cNvPr>
              <p:cNvPicPr/>
              <p:nvPr/>
            </p:nvPicPr>
            <p:blipFill>
              <a:blip r:embed="rId8"/>
              <a:stretch>
                <a:fillRect/>
              </a:stretch>
            </p:blipFill>
            <p:spPr>
              <a:xfrm>
                <a:off x="8024541" y="1779875"/>
                <a:ext cx="2192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9BB987D-E2F3-11C4-9374-AF6D408388B6}"/>
                  </a:ext>
                </a:extLst>
              </p14:cNvPr>
              <p14:cNvContentPartPr/>
              <p14:nvPr/>
            </p14:nvContentPartPr>
            <p14:xfrm>
              <a:off x="8290941" y="1646315"/>
              <a:ext cx="8280" cy="282600"/>
            </p14:xfrm>
          </p:contentPart>
        </mc:Choice>
        <mc:Fallback xmlns="">
          <p:pic>
            <p:nvPicPr>
              <p:cNvPr id="17" name="Ink 16">
                <a:extLst>
                  <a:ext uri="{FF2B5EF4-FFF2-40B4-BE49-F238E27FC236}">
                    <a16:creationId xmlns:a16="http://schemas.microsoft.com/office/drawing/2014/main" id="{E9BB987D-E2F3-11C4-9374-AF6D408388B6}"/>
                  </a:ext>
                </a:extLst>
              </p:cNvPr>
              <p:cNvPicPr/>
              <p:nvPr/>
            </p:nvPicPr>
            <p:blipFill>
              <a:blip r:embed="rId10"/>
              <a:stretch>
                <a:fillRect/>
              </a:stretch>
            </p:blipFill>
            <p:spPr>
              <a:xfrm>
                <a:off x="8275461" y="1630835"/>
                <a:ext cx="388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24076528-30E0-100C-EC78-83A0451025F4}"/>
                  </a:ext>
                </a:extLst>
              </p14:cNvPr>
              <p14:cNvContentPartPr/>
              <p14:nvPr/>
            </p14:nvContentPartPr>
            <p14:xfrm>
              <a:off x="7985301" y="1599155"/>
              <a:ext cx="243360" cy="407880"/>
            </p14:xfrm>
          </p:contentPart>
        </mc:Choice>
        <mc:Fallback xmlns="">
          <p:pic>
            <p:nvPicPr>
              <p:cNvPr id="18" name="Ink 17">
                <a:extLst>
                  <a:ext uri="{FF2B5EF4-FFF2-40B4-BE49-F238E27FC236}">
                    <a16:creationId xmlns:a16="http://schemas.microsoft.com/office/drawing/2014/main" id="{24076528-30E0-100C-EC78-83A0451025F4}"/>
                  </a:ext>
                </a:extLst>
              </p:cNvPr>
              <p:cNvPicPr/>
              <p:nvPr/>
            </p:nvPicPr>
            <p:blipFill>
              <a:blip r:embed="rId12"/>
              <a:stretch>
                <a:fillRect/>
              </a:stretch>
            </p:blipFill>
            <p:spPr>
              <a:xfrm>
                <a:off x="7969821" y="1583675"/>
                <a:ext cx="27396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47FE313-3FD1-EDB2-BD17-DB14D00AF43C}"/>
                  </a:ext>
                </a:extLst>
              </p14:cNvPr>
              <p14:cNvContentPartPr/>
              <p14:nvPr/>
            </p14:nvContentPartPr>
            <p14:xfrm>
              <a:off x="8455461" y="1567835"/>
              <a:ext cx="39600" cy="368640"/>
            </p14:xfrm>
          </p:contentPart>
        </mc:Choice>
        <mc:Fallback xmlns="">
          <p:pic>
            <p:nvPicPr>
              <p:cNvPr id="19" name="Ink 18">
                <a:extLst>
                  <a:ext uri="{FF2B5EF4-FFF2-40B4-BE49-F238E27FC236}">
                    <a16:creationId xmlns:a16="http://schemas.microsoft.com/office/drawing/2014/main" id="{C47FE313-3FD1-EDB2-BD17-DB14D00AF43C}"/>
                  </a:ext>
                </a:extLst>
              </p:cNvPr>
              <p:cNvPicPr/>
              <p:nvPr/>
            </p:nvPicPr>
            <p:blipFill>
              <a:blip r:embed="rId14"/>
              <a:stretch>
                <a:fillRect/>
              </a:stretch>
            </p:blipFill>
            <p:spPr>
              <a:xfrm>
                <a:off x="8439981" y="1552355"/>
                <a:ext cx="702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C340715-3F84-FD3B-91FD-B9418A8B7E11}"/>
                  </a:ext>
                </a:extLst>
              </p14:cNvPr>
              <p14:cNvContentPartPr/>
              <p14:nvPr/>
            </p14:nvContentPartPr>
            <p14:xfrm>
              <a:off x="8549421" y="1442555"/>
              <a:ext cx="157320" cy="164880"/>
            </p14:xfrm>
          </p:contentPart>
        </mc:Choice>
        <mc:Fallback xmlns="">
          <p:pic>
            <p:nvPicPr>
              <p:cNvPr id="20" name="Ink 19">
                <a:extLst>
                  <a:ext uri="{FF2B5EF4-FFF2-40B4-BE49-F238E27FC236}">
                    <a16:creationId xmlns:a16="http://schemas.microsoft.com/office/drawing/2014/main" id="{6C340715-3F84-FD3B-91FD-B9418A8B7E11}"/>
                  </a:ext>
                </a:extLst>
              </p:cNvPr>
              <p:cNvPicPr/>
              <p:nvPr/>
            </p:nvPicPr>
            <p:blipFill>
              <a:blip r:embed="rId16"/>
              <a:stretch>
                <a:fillRect/>
              </a:stretch>
            </p:blipFill>
            <p:spPr>
              <a:xfrm>
                <a:off x="8533905" y="1427109"/>
                <a:ext cx="187990" cy="19541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03FC8408-E01A-73B7-83A4-19CC9070D967}"/>
                  </a:ext>
                </a:extLst>
              </p14:cNvPr>
              <p14:cNvContentPartPr/>
              <p14:nvPr/>
            </p14:nvContentPartPr>
            <p14:xfrm>
              <a:off x="8737701" y="1810835"/>
              <a:ext cx="110160" cy="8280"/>
            </p14:xfrm>
          </p:contentPart>
        </mc:Choice>
        <mc:Fallback xmlns="">
          <p:pic>
            <p:nvPicPr>
              <p:cNvPr id="21" name="Ink 20">
                <a:extLst>
                  <a:ext uri="{FF2B5EF4-FFF2-40B4-BE49-F238E27FC236}">
                    <a16:creationId xmlns:a16="http://schemas.microsoft.com/office/drawing/2014/main" id="{03FC8408-E01A-73B7-83A4-19CC9070D967}"/>
                  </a:ext>
                </a:extLst>
              </p:cNvPr>
              <p:cNvPicPr/>
              <p:nvPr/>
            </p:nvPicPr>
            <p:blipFill>
              <a:blip r:embed="rId18"/>
              <a:stretch>
                <a:fillRect/>
              </a:stretch>
            </p:blipFill>
            <p:spPr>
              <a:xfrm>
                <a:off x="8722170" y="1794651"/>
                <a:ext cx="140860" cy="4027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7BF84A2D-340C-61C4-E851-FF8793AB0207}"/>
                  </a:ext>
                </a:extLst>
              </p14:cNvPr>
              <p14:cNvContentPartPr/>
              <p14:nvPr/>
            </p14:nvContentPartPr>
            <p14:xfrm>
              <a:off x="8831661" y="1630475"/>
              <a:ext cx="23760" cy="337320"/>
            </p14:xfrm>
          </p:contentPart>
        </mc:Choice>
        <mc:Fallback xmlns="">
          <p:pic>
            <p:nvPicPr>
              <p:cNvPr id="22" name="Ink 21">
                <a:extLst>
                  <a:ext uri="{FF2B5EF4-FFF2-40B4-BE49-F238E27FC236}">
                    <a16:creationId xmlns:a16="http://schemas.microsoft.com/office/drawing/2014/main" id="{7BF84A2D-340C-61C4-E851-FF8793AB0207}"/>
                  </a:ext>
                </a:extLst>
              </p:cNvPr>
              <p:cNvPicPr/>
              <p:nvPr/>
            </p:nvPicPr>
            <p:blipFill>
              <a:blip r:embed="rId20"/>
              <a:stretch>
                <a:fillRect/>
              </a:stretch>
            </p:blipFill>
            <p:spPr>
              <a:xfrm>
                <a:off x="8816181" y="1614995"/>
                <a:ext cx="543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70925FC9-1687-DE32-3AA6-9AF465A39273}"/>
                  </a:ext>
                </a:extLst>
              </p14:cNvPr>
              <p14:cNvContentPartPr/>
              <p14:nvPr/>
            </p14:nvContentPartPr>
            <p14:xfrm>
              <a:off x="9149901" y="1630475"/>
              <a:ext cx="184320" cy="239040"/>
            </p14:xfrm>
          </p:contentPart>
        </mc:Choice>
        <mc:Fallback xmlns="">
          <p:pic>
            <p:nvPicPr>
              <p:cNvPr id="23" name="Ink 22">
                <a:extLst>
                  <a:ext uri="{FF2B5EF4-FFF2-40B4-BE49-F238E27FC236}">
                    <a16:creationId xmlns:a16="http://schemas.microsoft.com/office/drawing/2014/main" id="{70925FC9-1687-DE32-3AA6-9AF465A39273}"/>
                  </a:ext>
                </a:extLst>
              </p:cNvPr>
              <p:cNvPicPr/>
              <p:nvPr/>
            </p:nvPicPr>
            <p:blipFill>
              <a:blip r:embed="rId22"/>
              <a:stretch>
                <a:fillRect/>
              </a:stretch>
            </p:blipFill>
            <p:spPr>
              <a:xfrm>
                <a:off x="9134421" y="1614995"/>
                <a:ext cx="2149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B75B89D5-60A4-ED16-84DA-73A45420BB94}"/>
                  </a:ext>
                </a:extLst>
              </p14:cNvPr>
              <p14:cNvContentPartPr/>
              <p14:nvPr/>
            </p14:nvContentPartPr>
            <p14:xfrm>
              <a:off x="8972781" y="1552355"/>
              <a:ext cx="196200" cy="392400"/>
            </p14:xfrm>
          </p:contentPart>
        </mc:Choice>
        <mc:Fallback xmlns="">
          <p:pic>
            <p:nvPicPr>
              <p:cNvPr id="24" name="Ink 23">
                <a:extLst>
                  <a:ext uri="{FF2B5EF4-FFF2-40B4-BE49-F238E27FC236}">
                    <a16:creationId xmlns:a16="http://schemas.microsoft.com/office/drawing/2014/main" id="{B75B89D5-60A4-ED16-84DA-73A45420BB94}"/>
                  </a:ext>
                </a:extLst>
              </p:cNvPr>
              <p:cNvPicPr/>
              <p:nvPr/>
            </p:nvPicPr>
            <p:blipFill>
              <a:blip r:embed="rId24"/>
              <a:stretch>
                <a:fillRect/>
              </a:stretch>
            </p:blipFill>
            <p:spPr>
              <a:xfrm>
                <a:off x="8957301" y="1536875"/>
                <a:ext cx="2268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93B5310F-EA7B-0F5F-BAA6-01F8BEB0FA79}"/>
                  </a:ext>
                </a:extLst>
              </p14:cNvPr>
              <p14:cNvContentPartPr/>
              <p14:nvPr/>
            </p14:nvContentPartPr>
            <p14:xfrm>
              <a:off x="9333501" y="1575755"/>
              <a:ext cx="55080" cy="423720"/>
            </p14:xfrm>
          </p:contentPart>
        </mc:Choice>
        <mc:Fallback xmlns="">
          <p:pic>
            <p:nvPicPr>
              <p:cNvPr id="25" name="Ink 24">
                <a:extLst>
                  <a:ext uri="{FF2B5EF4-FFF2-40B4-BE49-F238E27FC236}">
                    <a16:creationId xmlns:a16="http://schemas.microsoft.com/office/drawing/2014/main" id="{93B5310F-EA7B-0F5F-BAA6-01F8BEB0FA79}"/>
                  </a:ext>
                </a:extLst>
              </p:cNvPr>
              <p:cNvPicPr/>
              <p:nvPr/>
            </p:nvPicPr>
            <p:blipFill>
              <a:blip r:embed="rId26"/>
              <a:stretch>
                <a:fillRect/>
              </a:stretch>
            </p:blipFill>
            <p:spPr>
              <a:xfrm>
                <a:off x="9318021" y="1560275"/>
                <a:ext cx="8568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0655A15-31DA-5938-F75B-EC0337BCF0A8}"/>
                  </a:ext>
                </a:extLst>
              </p14:cNvPr>
              <p14:cNvContentPartPr/>
              <p14:nvPr/>
            </p14:nvContentPartPr>
            <p14:xfrm>
              <a:off x="9435381" y="1403315"/>
              <a:ext cx="141480" cy="259200"/>
            </p14:xfrm>
          </p:contentPart>
        </mc:Choice>
        <mc:Fallback xmlns="">
          <p:pic>
            <p:nvPicPr>
              <p:cNvPr id="26" name="Ink 25">
                <a:extLst>
                  <a:ext uri="{FF2B5EF4-FFF2-40B4-BE49-F238E27FC236}">
                    <a16:creationId xmlns:a16="http://schemas.microsoft.com/office/drawing/2014/main" id="{A0655A15-31DA-5938-F75B-EC0337BCF0A8}"/>
                  </a:ext>
                </a:extLst>
              </p:cNvPr>
              <p:cNvPicPr/>
              <p:nvPr/>
            </p:nvPicPr>
            <p:blipFill>
              <a:blip r:embed="rId28"/>
              <a:stretch>
                <a:fillRect/>
              </a:stretch>
            </p:blipFill>
            <p:spPr>
              <a:xfrm>
                <a:off x="9419901" y="1387835"/>
                <a:ext cx="1720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449421C4-9BA5-3B35-CBBD-AEC623056AA2}"/>
                  </a:ext>
                </a:extLst>
              </p14:cNvPr>
              <p14:cNvContentPartPr/>
              <p14:nvPr/>
            </p14:nvContentPartPr>
            <p14:xfrm>
              <a:off x="7698381" y="1451915"/>
              <a:ext cx="248040" cy="664920"/>
            </p14:xfrm>
          </p:contentPart>
        </mc:Choice>
        <mc:Fallback xmlns="">
          <p:pic>
            <p:nvPicPr>
              <p:cNvPr id="27" name="Ink 26">
                <a:extLst>
                  <a:ext uri="{FF2B5EF4-FFF2-40B4-BE49-F238E27FC236}">
                    <a16:creationId xmlns:a16="http://schemas.microsoft.com/office/drawing/2014/main" id="{449421C4-9BA5-3B35-CBBD-AEC623056AA2}"/>
                  </a:ext>
                </a:extLst>
              </p:cNvPr>
              <p:cNvPicPr/>
              <p:nvPr/>
            </p:nvPicPr>
            <p:blipFill>
              <a:blip r:embed="rId30"/>
              <a:stretch>
                <a:fillRect/>
              </a:stretch>
            </p:blipFill>
            <p:spPr>
              <a:xfrm>
                <a:off x="7682901" y="1436435"/>
                <a:ext cx="27864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00C36CB9-E2C8-D37A-890A-CB99072F68EF}"/>
                  </a:ext>
                </a:extLst>
              </p14:cNvPr>
              <p14:cNvContentPartPr/>
              <p14:nvPr/>
            </p14:nvContentPartPr>
            <p14:xfrm>
              <a:off x="9577581" y="1348235"/>
              <a:ext cx="187920" cy="726840"/>
            </p14:xfrm>
          </p:contentPart>
        </mc:Choice>
        <mc:Fallback xmlns="">
          <p:pic>
            <p:nvPicPr>
              <p:cNvPr id="28" name="Ink 27">
                <a:extLst>
                  <a:ext uri="{FF2B5EF4-FFF2-40B4-BE49-F238E27FC236}">
                    <a16:creationId xmlns:a16="http://schemas.microsoft.com/office/drawing/2014/main" id="{00C36CB9-E2C8-D37A-890A-CB99072F68EF}"/>
                  </a:ext>
                </a:extLst>
              </p:cNvPr>
              <p:cNvPicPr/>
              <p:nvPr/>
            </p:nvPicPr>
            <p:blipFill>
              <a:blip r:embed="rId32"/>
              <a:stretch>
                <a:fillRect/>
              </a:stretch>
            </p:blipFill>
            <p:spPr>
              <a:xfrm>
                <a:off x="9562101" y="1332755"/>
                <a:ext cx="21852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D6CA27A-0B03-4893-4037-07C6908CA1D1}"/>
                  </a:ext>
                </a:extLst>
              </p14:cNvPr>
              <p14:cNvContentPartPr/>
              <p14:nvPr/>
            </p14:nvContentPartPr>
            <p14:xfrm>
              <a:off x="9897981" y="1243115"/>
              <a:ext cx="23760" cy="184320"/>
            </p14:xfrm>
          </p:contentPart>
        </mc:Choice>
        <mc:Fallback xmlns="">
          <p:pic>
            <p:nvPicPr>
              <p:cNvPr id="29" name="Ink 28">
                <a:extLst>
                  <a:ext uri="{FF2B5EF4-FFF2-40B4-BE49-F238E27FC236}">
                    <a16:creationId xmlns:a16="http://schemas.microsoft.com/office/drawing/2014/main" id="{FD6CA27A-0B03-4893-4037-07C6908CA1D1}"/>
                  </a:ext>
                </a:extLst>
              </p:cNvPr>
              <p:cNvPicPr/>
              <p:nvPr/>
            </p:nvPicPr>
            <p:blipFill>
              <a:blip r:embed="rId34"/>
              <a:stretch>
                <a:fillRect/>
              </a:stretch>
            </p:blipFill>
            <p:spPr>
              <a:xfrm>
                <a:off x="9882501" y="1227635"/>
                <a:ext cx="54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19F37B47-F1A1-621D-60B9-3E95D4C33B3B}"/>
                  </a:ext>
                </a:extLst>
              </p14:cNvPr>
              <p14:cNvContentPartPr/>
              <p14:nvPr/>
            </p14:nvContentPartPr>
            <p14:xfrm>
              <a:off x="9952701" y="1222955"/>
              <a:ext cx="55080" cy="392400"/>
            </p14:xfrm>
          </p:contentPart>
        </mc:Choice>
        <mc:Fallback xmlns="">
          <p:pic>
            <p:nvPicPr>
              <p:cNvPr id="30" name="Ink 29">
                <a:extLst>
                  <a:ext uri="{FF2B5EF4-FFF2-40B4-BE49-F238E27FC236}">
                    <a16:creationId xmlns:a16="http://schemas.microsoft.com/office/drawing/2014/main" id="{19F37B47-F1A1-621D-60B9-3E95D4C33B3B}"/>
                  </a:ext>
                </a:extLst>
              </p:cNvPr>
              <p:cNvPicPr/>
              <p:nvPr/>
            </p:nvPicPr>
            <p:blipFill>
              <a:blip r:embed="rId36"/>
              <a:stretch>
                <a:fillRect/>
              </a:stretch>
            </p:blipFill>
            <p:spPr>
              <a:xfrm>
                <a:off x="9937221" y="1207475"/>
                <a:ext cx="856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574292FB-AE37-4A2A-56BA-112689F05296}"/>
                  </a:ext>
                </a:extLst>
              </p14:cNvPr>
              <p14:cNvContentPartPr/>
              <p14:nvPr/>
            </p14:nvContentPartPr>
            <p14:xfrm>
              <a:off x="10093821" y="1426715"/>
              <a:ext cx="78840" cy="131760"/>
            </p14:xfrm>
          </p:contentPart>
        </mc:Choice>
        <mc:Fallback xmlns="">
          <p:pic>
            <p:nvPicPr>
              <p:cNvPr id="31" name="Ink 30">
                <a:extLst>
                  <a:ext uri="{FF2B5EF4-FFF2-40B4-BE49-F238E27FC236}">
                    <a16:creationId xmlns:a16="http://schemas.microsoft.com/office/drawing/2014/main" id="{574292FB-AE37-4A2A-56BA-112689F05296}"/>
                  </a:ext>
                </a:extLst>
              </p:cNvPr>
              <p:cNvPicPr/>
              <p:nvPr/>
            </p:nvPicPr>
            <p:blipFill>
              <a:blip r:embed="rId38"/>
              <a:stretch>
                <a:fillRect/>
              </a:stretch>
            </p:blipFill>
            <p:spPr>
              <a:xfrm>
                <a:off x="10078341" y="1411235"/>
                <a:ext cx="1094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B966D599-263A-839C-4CBD-46C832CFF833}"/>
                  </a:ext>
                </a:extLst>
              </p14:cNvPr>
              <p14:cNvContentPartPr/>
              <p14:nvPr/>
            </p14:nvContentPartPr>
            <p14:xfrm>
              <a:off x="10129821" y="1857995"/>
              <a:ext cx="121320" cy="8280"/>
            </p14:xfrm>
          </p:contentPart>
        </mc:Choice>
        <mc:Fallback xmlns="">
          <p:pic>
            <p:nvPicPr>
              <p:cNvPr id="32" name="Ink 31">
                <a:extLst>
                  <a:ext uri="{FF2B5EF4-FFF2-40B4-BE49-F238E27FC236}">
                    <a16:creationId xmlns:a16="http://schemas.microsoft.com/office/drawing/2014/main" id="{B966D599-263A-839C-4CBD-46C832CFF833}"/>
                  </a:ext>
                </a:extLst>
              </p:cNvPr>
              <p:cNvPicPr/>
              <p:nvPr/>
            </p:nvPicPr>
            <p:blipFill>
              <a:blip r:embed="rId40"/>
              <a:stretch>
                <a:fillRect/>
              </a:stretch>
            </p:blipFill>
            <p:spPr>
              <a:xfrm>
                <a:off x="10114341" y="1842515"/>
                <a:ext cx="1519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6491E2A4-ABB7-3BE6-2064-73600530D014}"/>
                  </a:ext>
                </a:extLst>
              </p14:cNvPr>
              <p14:cNvContentPartPr/>
              <p14:nvPr/>
            </p14:nvContentPartPr>
            <p14:xfrm>
              <a:off x="10093821" y="1787435"/>
              <a:ext cx="243360" cy="23760"/>
            </p14:xfrm>
          </p:contentPart>
        </mc:Choice>
        <mc:Fallback xmlns="">
          <p:pic>
            <p:nvPicPr>
              <p:cNvPr id="33" name="Ink 32">
                <a:extLst>
                  <a:ext uri="{FF2B5EF4-FFF2-40B4-BE49-F238E27FC236}">
                    <a16:creationId xmlns:a16="http://schemas.microsoft.com/office/drawing/2014/main" id="{6491E2A4-ABB7-3BE6-2064-73600530D014}"/>
                  </a:ext>
                </a:extLst>
              </p:cNvPr>
              <p:cNvPicPr/>
              <p:nvPr/>
            </p:nvPicPr>
            <p:blipFill>
              <a:blip r:embed="rId42"/>
              <a:stretch>
                <a:fillRect/>
              </a:stretch>
            </p:blipFill>
            <p:spPr>
              <a:xfrm>
                <a:off x="10078341" y="1772186"/>
                <a:ext cx="27396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9" name="Ink 38">
                <a:extLst>
                  <a:ext uri="{FF2B5EF4-FFF2-40B4-BE49-F238E27FC236}">
                    <a16:creationId xmlns:a16="http://schemas.microsoft.com/office/drawing/2014/main" id="{9ACDA6EE-A6A6-1E50-69EE-BC90A3EB0520}"/>
                  </a:ext>
                </a:extLst>
              </p14:cNvPr>
              <p14:cNvContentPartPr/>
              <p14:nvPr/>
            </p14:nvContentPartPr>
            <p14:xfrm>
              <a:off x="10462461" y="2093075"/>
              <a:ext cx="164880" cy="531720"/>
            </p14:xfrm>
          </p:contentPart>
        </mc:Choice>
        <mc:Fallback xmlns="">
          <p:pic>
            <p:nvPicPr>
              <p:cNvPr id="39" name="Ink 38">
                <a:extLst>
                  <a:ext uri="{FF2B5EF4-FFF2-40B4-BE49-F238E27FC236}">
                    <a16:creationId xmlns:a16="http://schemas.microsoft.com/office/drawing/2014/main" id="{9ACDA6EE-A6A6-1E50-69EE-BC90A3EB0520}"/>
                  </a:ext>
                </a:extLst>
              </p:cNvPr>
              <p:cNvPicPr/>
              <p:nvPr/>
            </p:nvPicPr>
            <p:blipFill>
              <a:blip r:embed="rId44"/>
              <a:stretch>
                <a:fillRect/>
              </a:stretch>
            </p:blipFill>
            <p:spPr>
              <a:xfrm>
                <a:off x="10447015" y="2077595"/>
                <a:ext cx="195413"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3" name="Ink 62">
                <a:extLst>
                  <a:ext uri="{FF2B5EF4-FFF2-40B4-BE49-F238E27FC236}">
                    <a16:creationId xmlns:a16="http://schemas.microsoft.com/office/drawing/2014/main" id="{1072939B-12ED-35DD-5AD5-68824E36097C}"/>
                  </a:ext>
                </a:extLst>
              </p14:cNvPr>
              <p14:cNvContentPartPr/>
              <p14:nvPr/>
            </p14:nvContentPartPr>
            <p14:xfrm>
              <a:off x="9325581" y="2876795"/>
              <a:ext cx="2038680" cy="744480"/>
            </p14:xfrm>
          </p:contentPart>
        </mc:Choice>
        <mc:Fallback xmlns="">
          <p:pic>
            <p:nvPicPr>
              <p:cNvPr id="63" name="Ink 62">
                <a:extLst>
                  <a:ext uri="{FF2B5EF4-FFF2-40B4-BE49-F238E27FC236}">
                    <a16:creationId xmlns:a16="http://schemas.microsoft.com/office/drawing/2014/main" id="{1072939B-12ED-35DD-5AD5-68824E36097C}"/>
                  </a:ext>
                </a:extLst>
              </p:cNvPr>
              <p:cNvPicPr/>
              <p:nvPr/>
            </p:nvPicPr>
            <p:blipFill>
              <a:blip r:embed="rId46"/>
              <a:stretch>
                <a:fillRect/>
              </a:stretch>
            </p:blipFill>
            <p:spPr>
              <a:xfrm>
                <a:off x="9305061" y="2861315"/>
                <a:ext cx="2074320" cy="776520"/>
              </a:xfrm>
              <a:prstGeom prst="rect">
                <a:avLst/>
              </a:prstGeom>
            </p:spPr>
          </p:pic>
        </mc:Fallback>
      </mc:AlternateContent>
    </p:spTree>
    <p:extLst>
      <p:ext uri="{BB962C8B-B14F-4D97-AF65-F5344CB8AC3E}">
        <p14:creationId xmlns:p14="http://schemas.microsoft.com/office/powerpoint/2010/main" val="1141608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C850D6-E594-B499-FD84-3A861121D6EF}"/>
              </a:ext>
            </a:extLst>
          </p:cNvPr>
          <p:cNvSpPr txBox="1"/>
          <p:nvPr/>
        </p:nvSpPr>
        <p:spPr>
          <a:xfrm>
            <a:off x="788276" y="399393"/>
            <a:ext cx="9879724" cy="5693866"/>
          </a:xfrm>
          <a:prstGeom prst="rect">
            <a:avLst/>
          </a:prstGeom>
          <a:noFill/>
        </p:spPr>
        <p:txBody>
          <a:bodyPr wrap="square">
            <a:spAutoFit/>
          </a:bodyPr>
          <a:lstStyle/>
          <a:p>
            <a:r>
              <a:rPr lang="en-US" sz="2600" b="1" dirty="0"/>
              <a:t>The "L∞ norm" calculates </a:t>
            </a:r>
            <a:r>
              <a:rPr lang="en-US" sz="2600" dirty="0"/>
              <a:t>the "length" of a vector by taking the maximum absolute value of its components.</a:t>
            </a:r>
          </a:p>
          <a:p>
            <a:endParaRPr lang="en-US" sz="2600" dirty="0"/>
          </a:p>
          <a:p>
            <a:endParaRPr lang="en-US" sz="2600" dirty="0"/>
          </a:p>
          <a:p>
            <a:r>
              <a:rPr lang="en-US" sz="2600" dirty="0"/>
              <a:t>Also known as:</a:t>
            </a:r>
          </a:p>
          <a:p>
            <a:pPr>
              <a:buFont typeface="Arial" panose="020B0604020202020204" pitchFamily="34" charset="0"/>
              <a:buChar char="•"/>
            </a:pPr>
            <a:r>
              <a:rPr lang="en-US" sz="2600" dirty="0"/>
              <a:t>Maximum norm or Chebyshev distance because it represents the greatest absolute distance in any single dimension.</a:t>
            </a:r>
          </a:p>
          <a:p>
            <a:pPr>
              <a:buFont typeface="Arial" panose="020B0604020202020204" pitchFamily="34" charset="0"/>
              <a:buChar char="•"/>
            </a:pPr>
            <a:endParaRPr lang="en-US" sz="2600" dirty="0"/>
          </a:p>
          <a:p>
            <a:pPr>
              <a:buFont typeface="Arial" panose="020B0604020202020204" pitchFamily="34" charset="0"/>
              <a:buChar char="•"/>
            </a:pPr>
            <a:endParaRPr lang="en-US" sz="2600" dirty="0"/>
          </a:p>
          <a:p>
            <a:r>
              <a:rPr lang="en-US" sz="2600" dirty="0">
                <a:highlight>
                  <a:srgbClr val="FFFF00"/>
                </a:highlight>
              </a:rPr>
              <a:t>Applications:</a:t>
            </a:r>
          </a:p>
          <a:p>
            <a:pPr>
              <a:buFont typeface="Arial" panose="020B0604020202020204" pitchFamily="34" charset="0"/>
              <a:buChar char="•"/>
            </a:pPr>
            <a:r>
              <a:rPr lang="en-US" sz="2600" dirty="0">
                <a:highlight>
                  <a:srgbClr val="FFFF00"/>
                </a:highlight>
              </a:rPr>
              <a:t>Used in optimization problems to bound the largest error or ensure robustness by controlling the maximum deviation in solutions. It is particularly useful in settings where outliers or extreme values are critical.</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BE76006-7158-57FB-E891-DC70BE92F72B}"/>
                  </a:ext>
                </a:extLst>
              </p14:cNvPr>
              <p14:cNvContentPartPr/>
              <p14:nvPr/>
            </p14:nvContentPartPr>
            <p14:xfrm>
              <a:off x="4959141" y="1411235"/>
              <a:ext cx="556920" cy="509760"/>
            </p14:xfrm>
          </p:contentPart>
        </mc:Choice>
        <mc:Fallback xmlns="">
          <p:pic>
            <p:nvPicPr>
              <p:cNvPr id="5" name="Ink 4">
                <a:extLst>
                  <a:ext uri="{FF2B5EF4-FFF2-40B4-BE49-F238E27FC236}">
                    <a16:creationId xmlns:a16="http://schemas.microsoft.com/office/drawing/2014/main" id="{FBE76006-7158-57FB-E891-DC70BE92F72B}"/>
                  </a:ext>
                </a:extLst>
              </p:cNvPr>
              <p:cNvPicPr/>
              <p:nvPr/>
            </p:nvPicPr>
            <p:blipFill>
              <a:blip r:embed="rId4"/>
              <a:stretch>
                <a:fillRect/>
              </a:stretch>
            </p:blipFill>
            <p:spPr>
              <a:xfrm>
                <a:off x="4943661" y="1395766"/>
                <a:ext cx="587520"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9432A6C-37DF-AAA5-20CD-F5A240347463}"/>
                  </a:ext>
                </a:extLst>
              </p14:cNvPr>
              <p14:cNvContentPartPr/>
              <p14:nvPr/>
            </p14:nvContentPartPr>
            <p14:xfrm>
              <a:off x="3508701" y="1270115"/>
              <a:ext cx="729720" cy="878400"/>
            </p14:xfrm>
          </p:contentPart>
        </mc:Choice>
        <mc:Fallback xmlns="">
          <p:pic>
            <p:nvPicPr>
              <p:cNvPr id="11" name="Ink 10">
                <a:extLst>
                  <a:ext uri="{FF2B5EF4-FFF2-40B4-BE49-F238E27FC236}">
                    <a16:creationId xmlns:a16="http://schemas.microsoft.com/office/drawing/2014/main" id="{29432A6C-37DF-AAA5-20CD-F5A240347463}"/>
                  </a:ext>
                </a:extLst>
              </p:cNvPr>
              <p:cNvPicPr/>
              <p:nvPr/>
            </p:nvPicPr>
            <p:blipFill>
              <a:blip r:embed="rId6"/>
              <a:stretch>
                <a:fillRect/>
              </a:stretch>
            </p:blipFill>
            <p:spPr>
              <a:xfrm>
                <a:off x="3493221" y="1254635"/>
                <a:ext cx="760320" cy="90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C4A8965A-8FD8-FDEE-E5D3-1509F73FC0C4}"/>
                  </a:ext>
                </a:extLst>
              </p14:cNvPr>
              <p14:cNvContentPartPr/>
              <p14:nvPr/>
            </p14:nvContentPartPr>
            <p14:xfrm>
              <a:off x="3939981" y="1403315"/>
              <a:ext cx="8280" cy="254880"/>
            </p14:xfrm>
          </p:contentPart>
        </mc:Choice>
        <mc:Fallback xmlns="">
          <p:pic>
            <p:nvPicPr>
              <p:cNvPr id="12" name="Ink 11">
                <a:extLst>
                  <a:ext uri="{FF2B5EF4-FFF2-40B4-BE49-F238E27FC236}">
                    <a16:creationId xmlns:a16="http://schemas.microsoft.com/office/drawing/2014/main" id="{C4A8965A-8FD8-FDEE-E5D3-1509F73FC0C4}"/>
                  </a:ext>
                </a:extLst>
              </p:cNvPr>
              <p:cNvPicPr/>
              <p:nvPr/>
            </p:nvPicPr>
            <p:blipFill>
              <a:blip r:embed="rId8"/>
              <a:stretch>
                <a:fillRect/>
              </a:stretch>
            </p:blipFill>
            <p:spPr>
              <a:xfrm>
                <a:off x="3924501" y="1387835"/>
                <a:ext cx="388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1807C8C-D57A-664A-4D49-3DB82C9AD612}"/>
                  </a:ext>
                </a:extLst>
              </p14:cNvPr>
              <p14:cNvContentPartPr/>
              <p14:nvPr/>
            </p14:nvContentPartPr>
            <p14:xfrm>
              <a:off x="5735301" y="1810835"/>
              <a:ext cx="157320" cy="47520"/>
            </p14:xfrm>
          </p:contentPart>
        </mc:Choice>
        <mc:Fallback xmlns="">
          <p:pic>
            <p:nvPicPr>
              <p:cNvPr id="13" name="Ink 12">
                <a:extLst>
                  <a:ext uri="{FF2B5EF4-FFF2-40B4-BE49-F238E27FC236}">
                    <a16:creationId xmlns:a16="http://schemas.microsoft.com/office/drawing/2014/main" id="{A1807C8C-D57A-664A-4D49-3DB82C9AD612}"/>
                  </a:ext>
                </a:extLst>
              </p:cNvPr>
              <p:cNvPicPr/>
              <p:nvPr/>
            </p:nvPicPr>
            <p:blipFill>
              <a:blip r:embed="rId10"/>
              <a:stretch>
                <a:fillRect/>
              </a:stretch>
            </p:blipFill>
            <p:spPr>
              <a:xfrm>
                <a:off x="5719821" y="1795237"/>
                <a:ext cx="187920" cy="7835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4AB2D74-3374-5C13-3E04-7E18E0F21F7B}"/>
                  </a:ext>
                </a:extLst>
              </p14:cNvPr>
              <p14:cNvContentPartPr/>
              <p14:nvPr/>
            </p14:nvContentPartPr>
            <p14:xfrm>
              <a:off x="5723781" y="1708955"/>
              <a:ext cx="239040" cy="8280"/>
            </p14:xfrm>
          </p:contentPart>
        </mc:Choice>
        <mc:Fallback xmlns="">
          <p:pic>
            <p:nvPicPr>
              <p:cNvPr id="14" name="Ink 13">
                <a:extLst>
                  <a:ext uri="{FF2B5EF4-FFF2-40B4-BE49-F238E27FC236}">
                    <a16:creationId xmlns:a16="http://schemas.microsoft.com/office/drawing/2014/main" id="{E4AB2D74-3374-5C13-3E04-7E18E0F21F7B}"/>
                  </a:ext>
                </a:extLst>
              </p:cNvPr>
              <p:cNvPicPr/>
              <p:nvPr/>
            </p:nvPicPr>
            <p:blipFill>
              <a:blip r:embed="rId12"/>
              <a:stretch>
                <a:fillRect/>
              </a:stretch>
            </p:blipFill>
            <p:spPr>
              <a:xfrm>
                <a:off x="5708301" y="1692771"/>
                <a:ext cx="269640" cy="4027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11E9DF80-B657-1BC5-EFBA-ADE19796596D}"/>
                  </a:ext>
                </a:extLst>
              </p14:cNvPr>
              <p14:cNvContentPartPr/>
              <p14:nvPr/>
            </p14:nvContentPartPr>
            <p14:xfrm>
              <a:off x="6393741" y="1567835"/>
              <a:ext cx="815400" cy="279000"/>
            </p14:xfrm>
          </p:contentPart>
        </mc:Choice>
        <mc:Fallback xmlns="">
          <p:pic>
            <p:nvPicPr>
              <p:cNvPr id="19" name="Ink 18">
                <a:extLst>
                  <a:ext uri="{FF2B5EF4-FFF2-40B4-BE49-F238E27FC236}">
                    <a16:creationId xmlns:a16="http://schemas.microsoft.com/office/drawing/2014/main" id="{11E9DF80-B657-1BC5-EFBA-ADE19796596D}"/>
                  </a:ext>
                </a:extLst>
              </p:cNvPr>
              <p:cNvPicPr/>
              <p:nvPr/>
            </p:nvPicPr>
            <p:blipFill>
              <a:blip r:embed="rId14"/>
              <a:stretch>
                <a:fillRect/>
              </a:stretch>
            </p:blipFill>
            <p:spPr>
              <a:xfrm>
                <a:off x="6378268" y="1552355"/>
                <a:ext cx="845986"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5B31CEB9-A597-D2EE-0451-F654C3E32A51}"/>
                  </a:ext>
                </a:extLst>
              </p14:cNvPr>
              <p14:cNvContentPartPr/>
              <p14:nvPr/>
            </p14:nvContentPartPr>
            <p14:xfrm>
              <a:off x="7498941" y="1199555"/>
              <a:ext cx="196560" cy="839160"/>
            </p14:xfrm>
          </p:contentPart>
        </mc:Choice>
        <mc:Fallback xmlns="">
          <p:pic>
            <p:nvPicPr>
              <p:cNvPr id="20" name="Ink 19">
                <a:extLst>
                  <a:ext uri="{FF2B5EF4-FFF2-40B4-BE49-F238E27FC236}">
                    <a16:creationId xmlns:a16="http://schemas.microsoft.com/office/drawing/2014/main" id="{5B31CEB9-A597-D2EE-0451-F654C3E32A51}"/>
                  </a:ext>
                </a:extLst>
              </p:cNvPr>
              <p:cNvPicPr/>
              <p:nvPr/>
            </p:nvPicPr>
            <p:blipFill>
              <a:blip r:embed="rId16"/>
              <a:stretch>
                <a:fillRect/>
              </a:stretch>
            </p:blipFill>
            <p:spPr>
              <a:xfrm>
                <a:off x="7483461" y="1184075"/>
                <a:ext cx="227160" cy="869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C4C8B1B6-CB70-27BF-CB42-BE7309D0038F}"/>
                  </a:ext>
                </a:extLst>
              </p14:cNvPr>
              <p14:cNvContentPartPr/>
              <p14:nvPr/>
            </p14:nvContentPartPr>
            <p14:xfrm>
              <a:off x="9946581" y="1411235"/>
              <a:ext cx="343440" cy="257400"/>
            </p14:xfrm>
          </p:contentPart>
        </mc:Choice>
        <mc:Fallback xmlns="">
          <p:pic>
            <p:nvPicPr>
              <p:cNvPr id="32" name="Ink 31">
                <a:extLst>
                  <a:ext uri="{FF2B5EF4-FFF2-40B4-BE49-F238E27FC236}">
                    <a16:creationId xmlns:a16="http://schemas.microsoft.com/office/drawing/2014/main" id="{C4C8B1B6-CB70-27BF-CB42-BE7309D0038F}"/>
                  </a:ext>
                </a:extLst>
              </p:cNvPr>
              <p:cNvPicPr/>
              <p:nvPr/>
            </p:nvPicPr>
            <p:blipFill>
              <a:blip r:embed="rId18"/>
              <a:stretch>
                <a:fillRect/>
              </a:stretch>
            </p:blipFill>
            <p:spPr>
              <a:xfrm>
                <a:off x="9931101" y="1395755"/>
                <a:ext cx="374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CFB64021-41FB-1ED8-570D-34B311721768}"/>
                  </a:ext>
                </a:extLst>
              </p14:cNvPr>
              <p14:cNvContentPartPr/>
              <p14:nvPr/>
            </p14:nvContentPartPr>
            <p14:xfrm>
              <a:off x="7749861" y="1144475"/>
              <a:ext cx="1850400" cy="793800"/>
            </p14:xfrm>
          </p:contentPart>
        </mc:Choice>
        <mc:Fallback xmlns="">
          <p:pic>
            <p:nvPicPr>
              <p:cNvPr id="33" name="Ink 32">
                <a:extLst>
                  <a:ext uri="{FF2B5EF4-FFF2-40B4-BE49-F238E27FC236}">
                    <a16:creationId xmlns:a16="http://schemas.microsoft.com/office/drawing/2014/main" id="{CFB64021-41FB-1ED8-570D-34B311721768}"/>
                  </a:ext>
                </a:extLst>
              </p:cNvPr>
              <p:cNvPicPr/>
              <p:nvPr/>
            </p:nvPicPr>
            <p:blipFill>
              <a:blip r:embed="rId20"/>
              <a:stretch>
                <a:fillRect/>
              </a:stretch>
            </p:blipFill>
            <p:spPr>
              <a:xfrm>
                <a:off x="7734381" y="1128995"/>
                <a:ext cx="1881000" cy="824400"/>
              </a:xfrm>
              <a:prstGeom prst="rect">
                <a:avLst/>
              </a:prstGeom>
            </p:spPr>
          </p:pic>
        </mc:Fallback>
      </mc:AlternateContent>
    </p:spTree>
    <p:extLst>
      <p:ext uri="{BB962C8B-B14F-4D97-AF65-F5344CB8AC3E}">
        <p14:creationId xmlns:p14="http://schemas.microsoft.com/office/powerpoint/2010/main" val="143848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2C394-EB49-3D4F-543C-BE9CA6308EAC}"/>
              </a:ext>
            </a:extLst>
          </p:cNvPr>
          <p:cNvPicPr>
            <a:picLocks noChangeAspect="1"/>
          </p:cNvPicPr>
          <p:nvPr/>
        </p:nvPicPr>
        <p:blipFill>
          <a:blip r:embed="rId3"/>
          <a:stretch>
            <a:fillRect/>
          </a:stretch>
        </p:blipFill>
        <p:spPr>
          <a:xfrm>
            <a:off x="840827" y="197762"/>
            <a:ext cx="10237075" cy="6556886"/>
          </a:xfrm>
          <a:prstGeom prst="rect">
            <a:avLst/>
          </a:prstGeom>
        </p:spPr>
      </p:pic>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893ce20-a697-4fd6-a4da-14011f6a471d}" enabled="1" method="Standard" siteId="{a8eec281-aaa3-4dae-ac9b-9a398b9215e7}" removed="0"/>
</clbl:labelList>
</file>

<file path=docProps/app.xml><?xml version="1.0" encoding="utf-8"?>
<Properties xmlns="http://schemas.openxmlformats.org/officeDocument/2006/extended-properties" xmlns:vt="http://schemas.openxmlformats.org/officeDocument/2006/docPropsVTypes">
  <TotalTime>0</TotalTime>
  <Words>1379</Words>
  <Application>Microsoft Macintosh PowerPoint</Application>
  <PresentationFormat>Widescreen</PresentationFormat>
  <Paragraphs>193</Paragraphs>
  <Slides>48</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Aptos</vt:lpstr>
      <vt:lpstr>Aptos Display</vt:lpstr>
      <vt:lpstr>Arial</vt:lpstr>
      <vt:lpstr>Menlo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Fuentes-Cabrera, Miguel</dc:creator>
  <cp:lastModifiedBy>Fuentes-Cabrera, Miguel</cp:lastModifiedBy>
  <cp:revision>2</cp:revision>
  <dcterms:created xsi:type="dcterms:W3CDTF">2024-12-26T21:11:06Z</dcterms:created>
  <dcterms:modified xsi:type="dcterms:W3CDTF">2025-09-04T22:06:55Z</dcterms:modified>
</cp:coreProperties>
</file>